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drawings/drawing2.xml" ContentType="application/vnd.openxmlformats-officedocument.drawingml.chartshapes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drawings/drawing3.xml" ContentType="application/vnd.openxmlformats-officedocument.drawingml.chartshapes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4.xml" ContentType="application/vnd.openxmlformats-officedocument.presentationml.notesSlide+xml"/>
  <Override PartName="/ppt/charts/chart6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3.xml" ContentType="application/vnd.openxmlformats-officedocument.drawingml.chart+xml"/>
  <Override PartName="/ppt/notesSlides/notesSlide5.xml" ContentType="application/vnd.openxmlformats-officedocument.presentationml.notesSlid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drawings/drawing4.xml" ContentType="application/vnd.openxmlformats-officedocument.drawingml.chartshapes+xml"/>
  <Override PartName="/ppt/charts/chart6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drawings/drawing6.xml" ContentType="application/vnd.openxmlformats-officedocument.drawingml.chartshapes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notesSlides/notesSlide8.xml" ContentType="application/vnd.openxmlformats-officedocument.presentationml.notesSlide+xml"/>
  <Override PartName="/ppt/charts/chart1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129.xml" ContentType="application/vnd.openxmlformats-officedocument.drawingml.chart+xml"/>
  <Override PartName="/ppt/drawings/drawing7.xml" ContentType="application/vnd.openxmlformats-officedocument.drawingml.chartshapes+xml"/>
  <Override PartName="/ppt/charts/chart130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42" r:id="rId2"/>
    <p:sldId id="418" r:id="rId3"/>
    <p:sldId id="417" r:id="rId4"/>
    <p:sldId id="343" r:id="rId5"/>
    <p:sldId id="412" r:id="rId6"/>
    <p:sldId id="358" r:id="rId7"/>
    <p:sldId id="415" r:id="rId8"/>
    <p:sldId id="416" r:id="rId9"/>
    <p:sldId id="328" r:id="rId10"/>
    <p:sldId id="288" r:id="rId11"/>
    <p:sldId id="289" r:id="rId12"/>
    <p:sldId id="347" r:id="rId13"/>
    <p:sldId id="353" r:id="rId14"/>
    <p:sldId id="366" r:id="rId15"/>
    <p:sldId id="354" r:id="rId16"/>
    <p:sldId id="359" r:id="rId17"/>
    <p:sldId id="360" r:id="rId18"/>
    <p:sldId id="308" r:id="rId19"/>
    <p:sldId id="310" r:id="rId20"/>
    <p:sldId id="368" r:id="rId21"/>
    <p:sldId id="369" r:id="rId22"/>
    <p:sldId id="370" r:id="rId23"/>
    <p:sldId id="357" r:id="rId24"/>
    <p:sldId id="281" r:id="rId25"/>
    <p:sldId id="365" r:id="rId26"/>
    <p:sldId id="414" r:id="rId27"/>
    <p:sldId id="371" r:id="rId28"/>
  </p:sldIdLst>
  <p:sldSz cx="12801600" cy="9601200" type="A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AE3F3"/>
    <a:srgbClr val="EAEFF7"/>
    <a:srgbClr val="8FAADC"/>
    <a:srgbClr val="E9EFF8"/>
    <a:srgbClr val="FFF2CC"/>
    <a:srgbClr val="B4C7E7"/>
    <a:srgbClr val="D2DEEF"/>
    <a:srgbClr val="FFE69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3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7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8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9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0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2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3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4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0_&#1055;&#1088;&#1077;&#1079;&#1077;&#1085;&#1090;&#1072;&#1094;&#1080;&#1103;%2001\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ACEPAS\2_&#1041;&#1072;&#1083;&#1072;&#1085;&#1089;&#1050;&#1086;&#1088;&#1084;&#1086;&#1074;\1_&#1050;&#1086;&#1088;&#1084;&#1086;&#1074;&#1086;&#1081;&#1041;&#1072;&#1083;&#1072;&#1085;&#1089;\&#1050;&#1086;&#1088;&#1084;&#1086;&#1074;&#1086;&#1081;&#1041;&#1072;&#1083;&#1072;&#1085;&#1089;&#1057;&#1042;&#1054;&#1044;%2013-09-2017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6.xlsx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0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0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manova.g\Desktop\&#1050;&#1072;&#1088;&#1090;&#1072;\&#1050;&#1072;&#1088;&#1090;&#1072;%20&#1076;&#1083;&#1103;%20&#1041;&#1042;&#1059;\&#1050;&#1086;&#1087;&#1080;&#1103;%20&#1044;&#1083;&#1103;%20&#1055;&#1088;&#1077;&#1079;&#1077;&#1085;&#1090;&#1072;&#1094;&#1080;&#1080;%20(+&#1040;&#1062;&#1069;&#1055;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manova.g\Desktop\&#1050;&#1072;&#1088;&#1090;&#1072;\&#1050;&#1072;&#1088;&#1090;&#1072;%20&#1076;&#1083;&#1103;%20&#1041;&#1042;&#1059;\&#1050;&#1086;&#1087;&#1080;&#1103;%20&#1044;&#1083;&#1103;%20&#1055;&#1088;&#1077;&#1079;&#1077;&#1085;&#1090;&#1072;&#1094;&#1080;&#1080;%20(+&#1040;&#1062;&#1069;&#1055;)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3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\PROJECTS\work%20ACEPAS\&#1040;&#1085;&#1072;&#1083;&#1080;&#1079;&#1055;&#1077;&#1088;&#1077;&#1088;&#1072;&#1073;&#1086;&#1090;&#1082;&#1080;%20&#1052;&#1057;&#1061;%202017\0_&#1044;&#1086;&#1088;&#1072;&#1073;&#1086;&#1090;&#1082;&#1072;&#1060;&#1080;&#1085;&#1072;&#1085;&#1089;&#1080;&#1088;&#1086;&#1074;&#1072;&#1085;&#1080;&#1103;\22-07\&#1056;&#1072;&#1089;&#1095;&#1077;&#1090;&#1057;&#1086;&#1082;&#1088;&#1097;&#1077;&#1085;&#1080;&#1077;&#1048;&#1084;&#1087;&#1086;&#1088;&#1090;&#1072;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7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8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0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2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3.xlsx"/><Relationship Id="rId1" Type="http://schemas.openxmlformats.org/officeDocument/2006/relationships/themeOverride" Target="../theme/themeOverride1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4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5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8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9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0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2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3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4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5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7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8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9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0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1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2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3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4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5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7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9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0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2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3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4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5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8-434B-B84C-9597F726E0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8-434B-B84C-9597F726E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0487456"/>
        <c:axId val="210490816"/>
      </c:barChart>
      <c:catAx>
        <c:axId val="21048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490816"/>
        <c:crosses val="autoZero"/>
        <c:auto val="1"/>
        <c:lblAlgn val="ctr"/>
        <c:lblOffset val="100"/>
        <c:noMultiLvlLbl val="0"/>
      </c:catAx>
      <c:valAx>
        <c:axId val="21049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48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1-4A78-ADD9-501D16A4FB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31-4A78-ADD9-501D16A4F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4356880"/>
        <c:axId val="214357440"/>
      </c:barChart>
      <c:catAx>
        <c:axId val="214356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357440"/>
        <c:crosses val="autoZero"/>
        <c:auto val="1"/>
        <c:lblAlgn val="ctr"/>
        <c:lblOffset val="100"/>
        <c:noMultiLvlLbl val="0"/>
      </c:catAx>
      <c:valAx>
        <c:axId val="21435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56880"/>
        <c:crosses val="autoZero"/>
        <c:crossBetween val="between"/>
      </c:valAx>
      <c:spPr>
        <a:noFill/>
        <a:ln>
          <a:noFill/>
        </a:ln>
        <a:effectLst>
          <a:glow rad="127000">
            <a:schemeClr val="bg2"/>
          </a:glow>
        </a:effectLst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67202921067371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C-4893-9C80-87B16DB177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DC-4893-9C80-87B16DB17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36000"/>
        <c:axId val="375036560"/>
      </c:barChart>
      <c:catAx>
        <c:axId val="375036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36560"/>
        <c:crosses val="autoZero"/>
        <c:auto val="1"/>
        <c:lblAlgn val="ctr"/>
        <c:lblOffset val="100"/>
        <c:noMultiLvlLbl val="0"/>
      </c:catAx>
      <c:valAx>
        <c:axId val="37503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36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67202921067371E-2"/>
          <c:y val="0.38151695547466902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1-4A78-ADD9-501D16A4FB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31-4A78-ADD9-501D16A4F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39360"/>
        <c:axId val="375039920"/>
      </c:barChart>
      <c:catAx>
        <c:axId val="375039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39920"/>
        <c:crosses val="autoZero"/>
        <c:auto val="1"/>
        <c:lblAlgn val="ctr"/>
        <c:lblOffset val="100"/>
        <c:noMultiLvlLbl val="0"/>
      </c:catAx>
      <c:valAx>
        <c:axId val="375039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39360"/>
        <c:crosses val="autoZero"/>
        <c:crossBetween val="between"/>
      </c:valAx>
      <c:spPr>
        <a:noFill/>
        <a:ln w="25400">
          <a:noFill/>
        </a:ln>
        <a:effectLst>
          <a:glow rad="127000">
            <a:schemeClr val="bg2"/>
          </a:glow>
        </a:effectLst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6E-2"/>
          <c:y val="0.24409476719781534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07-49B9-AC0B-5F966C5E5E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07-49B9-AC0B-5F966C5E5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42720"/>
        <c:axId val="375043280"/>
      </c:barChart>
      <c:catAx>
        <c:axId val="375042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43280"/>
        <c:crosses val="autoZero"/>
        <c:auto val="1"/>
        <c:lblAlgn val="ctr"/>
        <c:lblOffset val="100"/>
        <c:noMultiLvlLbl val="0"/>
      </c:catAx>
      <c:valAx>
        <c:axId val="37504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4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A-4330-A7E4-BA6F47978D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1A-4330-A7E4-BA6F47978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472352"/>
        <c:axId val="375472912"/>
      </c:barChart>
      <c:catAx>
        <c:axId val="375472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472912"/>
        <c:crosses val="autoZero"/>
        <c:auto val="1"/>
        <c:lblAlgn val="ctr"/>
        <c:lblOffset val="100"/>
        <c:noMultiLvlLbl val="0"/>
      </c:catAx>
      <c:valAx>
        <c:axId val="375472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4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15428395167704E-2"/>
          <c:y val="0.37693185418018643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37-48B9-BE5E-01029E6F6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7-48B9-BE5E-01029E6F6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475712"/>
        <c:axId val="375476272"/>
      </c:barChart>
      <c:catAx>
        <c:axId val="375475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476272"/>
        <c:crosses val="autoZero"/>
        <c:auto val="1"/>
        <c:lblAlgn val="ctr"/>
        <c:lblOffset val="100"/>
        <c:noMultiLvlLbl val="0"/>
      </c:catAx>
      <c:valAx>
        <c:axId val="37547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475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87524121675774"/>
          <c:y val="0.22262951933591438"/>
          <c:w val="0.42030858375584385"/>
          <c:h val="0.554740961328171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Lbls>
            <c:dLbl>
              <c:idx val="0"/>
              <c:layout>
                <c:manualLayout>
                  <c:x val="-0.12824929557610995"/>
                  <c:y val="-0.23466503442157324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363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542421983578948E-2"/>
                  <c:y val="0.22390535210764911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485189992742E-2"/>
          <c:y val="0.1748617537416495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8-49DD-9825-1ED3C34136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97FC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29-4A89-8CC8-11E0A243A66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8-49DD-9825-1ED3C341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479632"/>
        <c:axId val="375480192"/>
      </c:barChart>
      <c:catAx>
        <c:axId val="375479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480192"/>
        <c:crosses val="autoZero"/>
        <c:auto val="1"/>
        <c:lblAlgn val="ctr"/>
        <c:lblOffset val="100"/>
        <c:noMultiLvlLbl val="0"/>
      </c:catAx>
      <c:valAx>
        <c:axId val="37548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47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6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76-48D6-892F-DF35B972AD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76-48D6-892F-DF35B972A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482992"/>
        <c:axId val="375483552"/>
      </c:barChart>
      <c:catAx>
        <c:axId val="375482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483552"/>
        <c:crosses val="autoZero"/>
        <c:auto val="1"/>
        <c:lblAlgn val="ctr"/>
        <c:lblOffset val="100"/>
        <c:noMultiLvlLbl val="0"/>
      </c:catAx>
      <c:valAx>
        <c:axId val="375483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48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056447760817E-2"/>
          <c:y val="0.13717119316936274"/>
          <c:w val="0.96398871044783663"/>
          <c:h val="0.7228717863377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Лист1!$H$3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Лист1!$D$4:$D$8</c:f>
              <c:strCache>
                <c:ptCount val="5"/>
                <c:pt idx="0">
                  <c:v>КРС</c:v>
                </c:pt>
                <c:pt idx="1">
                  <c:v>МРС</c:v>
                </c:pt>
                <c:pt idx="2">
                  <c:v>лошади</c:v>
                </c:pt>
                <c:pt idx="3">
                  <c:v>свиньи</c:v>
                </c:pt>
                <c:pt idx="4">
                  <c:v>птицы</c:v>
                </c:pt>
              </c:strCache>
            </c:strRef>
          </c:cat>
          <c:val>
            <c:numRef>
              <c:f>Лист1!$H$4:$H$8</c:f>
              <c:numCache>
                <c:formatCode>#,##0_ ;[Red]\-#,##0\ 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8E-46A9-BAFA-1B03A4D66447}"/>
            </c:ext>
          </c:extLst>
        </c:ser>
        <c:ser>
          <c:idx val="1"/>
          <c:order val="1"/>
          <c:tx>
            <c:strRef>
              <c:f>Лист1!$I$3</c:f>
              <c:strCache>
                <c:ptCount val="1"/>
                <c:pt idx="0">
                  <c:v>лпх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cat>
            <c:strRef>
              <c:f>Лист1!$D$4:$D$8</c:f>
              <c:strCache>
                <c:ptCount val="5"/>
                <c:pt idx="0">
                  <c:v>КРС</c:v>
                </c:pt>
                <c:pt idx="1">
                  <c:v>МРС</c:v>
                </c:pt>
                <c:pt idx="2">
                  <c:v>лошади</c:v>
                </c:pt>
                <c:pt idx="3">
                  <c:v>свиньи</c:v>
                </c:pt>
                <c:pt idx="4">
                  <c:v>птицы</c:v>
                </c:pt>
              </c:strCache>
            </c:strRef>
          </c:cat>
          <c:val>
            <c:numRef>
              <c:f>Лист1!$I$4:$I$8</c:f>
              <c:numCache>
                <c:formatCode>#,##0_ ;[Red]\-#,##0\ </c:formatCode>
                <c:ptCount val="5"/>
                <c:pt idx="0">
                  <c:v>5.9193554548778726</c:v>
                </c:pt>
                <c:pt idx="1">
                  <c:v>5.9056464175182919</c:v>
                </c:pt>
                <c:pt idx="2">
                  <c:v>5.0536247498028084</c:v>
                </c:pt>
                <c:pt idx="3">
                  <c:v>5.6965345288469411</c:v>
                </c:pt>
                <c:pt idx="4">
                  <c:v>2.9631020800557115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8E-46A9-BAFA-1B03A4D66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86912"/>
        <c:axId val="375487472"/>
      </c:barChart>
      <c:catAx>
        <c:axId val="37548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487472"/>
        <c:crosses val="autoZero"/>
        <c:auto val="1"/>
        <c:lblAlgn val="ctr"/>
        <c:lblOffset val="100"/>
        <c:noMultiLvlLbl val="0"/>
      </c:catAx>
      <c:valAx>
        <c:axId val="375487472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548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производство, тыс.тонн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Лист1!$B$7:$B$11</c:f>
              <c:strCache>
                <c:ptCount val="5"/>
                <c:pt idx="0">
                  <c:v>Сено и сенаж</c:v>
                </c:pt>
                <c:pt idx="1">
                  <c:v>Солома</c:v>
                </c:pt>
                <c:pt idx="2">
                  <c:v>Комбикорм</c:v>
                </c:pt>
                <c:pt idx="3">
                  <c:v>Фураж</c:v>
                </c:pt>
                <c:pt idx="4">
                  <c:v>Силос</c:v>
                </c:pt>
              </c:strCache>
            </c:strRef>
          </c:cat>
          <c:val>
            <c:numRef>
              <c:f>Лист1!$C$7:$C$11</c:f>
              <c:numCache>
                <c:formatCode>#,##0_ ;[Red]\-#,##0\ </c:formatCode>
                <c:ptCount val="5"/>
                <c:pt idx="0">
                  <c:v>15680.647449944208</c:v>
                </c:pt>
                <c:pt idx="1">
                  <c:v>2222</c:v>
                </c:pt>
                <c:pt idx="2">
                  <c:v>1247.0329999999999</c:v>
                </c:pt>
                <c:pt idx="3">
                  <c:v>3437.7200000000003</c:v>
                </c:pt>
                <c:pt idx="4">
                  <c:v>1297.2419521253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6-4DDF-97BB-FF2E661CBE98}"/>
            </c:ext>
          </c:extLst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дефицит, тыс.тонн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56-4DDF-97BB-FF2E661CBE98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Лист1!$B$7:$B$11</c:f>
              <c:strCache>
                <c:ptCount val="5"/>
                <c:pt idx="0">
                  <c:v>Сено и сенаж</c:v>
                </c:pt>
                <c:pt idx="1">
                  <c:v>Солома</c:v>
                </c:pt>
                <c:pt idx="2">
                  <c:v>Комбикорм</c:v>
                </c:pt>
                <c:pt idx="3">
                  <c:v>Фураж</c:v>
                </c:pt>
                <c:pt idx="4">
                  <c:v>Силос</c:v>
                </c:pt>
              </c:strCache>
            </c:strRef>
          </c:cat>
          <c:val>
            <c:numRef>
              <c:f>Лист1!$D$7:$D$11</c:f>
              <c:numCache>
                <c:formatCode>#,##0_ ;[Red]\-#,##0\ </c:formatCode>
                <c:ptCount val="5"/>
                <c:pt idx="0">
                  <c:v>11014.055788629787</c:v>
                </c:pt>
                <c:pt idx="1">
                  <c:v>0</c:v>
                </c:pt>
                <c:pt idx="2">
                  <c:v>2186.0534522000039</c:v>
                </c:pt>
                <c:pt idx="3">
                  <c:v>1335.8722987499996</c:v>
                </c:pt>
                <c:pt idx="4">
                  <c:v>3967.3980955146994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56-4DDF-97BB-FF2E661CBE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5490272"/>
        <c:axId val="375490832"/>
      </c:barChart>
      <c:catAx>
        <c:axId val="37549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5490832"/>
        <c:crosses val="autoZero"/>
        <c:auto val="1"/>
        <c:lblAlgn val="ctr"/>
        <c:lblOffset val="100"/>
        <c:noMultiLvlLbl val="0"/>
      </c:catAx>
      <c:valAx>
        <c:axId val="375490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7549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795E-2"/>
          <c:y val="0.24409476719781573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07-49B9-AC0B-5F966C5E5E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07-49B9-AC0B-5F966C5E5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4360240"/>
        <c:axId val="214360800"/>
      </c:barChart>
      <c:catAx>
        <c:axId val="214360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360800"/>
        <c:crosses val="autoZero"/>
        <c:auto val="1"/>
        <c:lblAlgn val="ctr"/>
        <c:lblOffset val="100"/>
        <c:noMultiLvlLbl val="0"/>
      </c:catAx>
      <c:valAx>
        <c:axId val="21436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6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БаланСВОД!$Z$205</c:f>
              <c:numCache>
                <c:formatCode>#,##0_ ;[Red]\-#,##0\ </c:formatCode>
                <c:ptCount val="1"/>
                <c:pt idx="0">
                  <c:v>11898.358798461781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8B-40ED-A456-CDEF2D29995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БаланСВОД!$AA$205</c:f>
              <c:numCache>
                <c:formatCode>#,##0_ ;[Red]\-#,##0\ </c:formatCode>
                <c:ptCount val="1"/>
                <c:pt idx="0">
                  <c:v>20381.888055907621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8B-40ED-A456-CDEF2D2999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493632"/>
        <c:axId val="375494192"/>
      </c:barChart>
      <c:catAx>
        <c:axId val="375493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494192"/>
        <c:crosses val="autoZero"/>
        <c:auto val="1"/>
        <c:lblAlgn val="ctr"/>
        <c:lblOffset val="100"/>
        <c:noMultiLvlLbl val="0"/>
      </c:catAx>
      <c:valAx>
        <c:axId val="375494192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549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БаланСВОД!$Z$26</c:f>
              <c:numCache>
                <c:formatCode>#,##0_ ;[Red]\-#,##0\ </c:formatCode>
                <c:ptCount val="1"/>
                <c:pt idx="0">
                  <c:v>753.05309790080003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C8-4EE4-A633-6290F3D0A06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БаланСВОД!$AA$26</c:f>
              <c:numCache>
                <c:formatCode>#,##0_ ;[Red]\-#,##0\ </c:formatCode>
                <c:ptCount val="1"/>
                <c:pt idx="0">
                  <c:v>1380.1755192800001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C8-4EE4-A633-6290F3D0A0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496992"/>
        <c:axId val="375497552"/>
      </c:barChart>
      <c:catAx>
        <c:axId val="375496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497552"/>
        <c:crosses val="autoZero"/>
        <c:auto val="1"/>
        <c:lblAlgn val="ctr"/>
        <c:lblOffset val="100"/>
        <c:noMultiLvlLbl val="0"/>
      </c:catAx>
      <c:valAx>
        <c:axId val="375497552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54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БаланСВОД!$Z$41</c:f>
              <c:numCache>
                <c:formatCode>#,##0_ ;[Red]\-#,##0\ </c:formatCode>
                <c:ptCount val="1"/>
                <c:pt idx="0">
                  <c:v>939.82663310367946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C-4B11-83CC-16733CF2D02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БаланСВОД!$AA$41</c:f>
              <c:numCache>
                <c:formatCode>#,##0_ ;[Red]\-#,##0\ </c:formatCode>
                <c:ptCount val="1"/>
                <c:pt idx="0">
                  <c:v>1175.0986169559999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C-4B11-83CC-16733CF2D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500352"/>
        <c:axId val="375500912"/>
      </c:barChart>
      <c:catAx>
        <c:axId val="37550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500912"/>
        <c:crosses val="autoZero"/>
        <c:auto val="1"/>
        <c:lblAlgn val="ctr"/>
        <c:lblOffset val="100"/>
        <c:noMultiLvlLbl val="0"/>
      </c:catAx>
      <c:valAx>
        <c:axId val="375500912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550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БаланСВОД!$Z$62</c:f>
              <c:numCache>
                <c:formatCode>#,##0_ ;[Red]\-#,##0\ </c:formatCode>
                <c:ptCount val="1"/>
                <c:pt idx="0">
                  <c:v>1584.9054191307414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52-496E-B6AE-41445E6A79F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БаланСВОД!$AA$62</c:f>
              <c:numCache>
                <c:formatCode>#,##0_ ;[Red]\-#,##0\ </c:formatCode>
                <c:ptCount val="1"/>
                <c:pt idx="0">
                  <c:v>2974.9497623215998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52-496E-B6AE-41445E6A79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503712"/>
        <c:axId val="375504272"/>
      </c:barChart>
      <c:catAx>
        <c:axId val="37550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504272"/>
        <c:crosses val="autoZero"/>
        <c:auto val="1"/>
        <c:lblAlgn val="ctr"/>
        <c:lblOffset val="100"/>
        <c:noMultiLvlLbl val="0"/>
      </c:catAx>
      <c:valAx>
        <c:axId val="375504272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55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БаланСВОД!$Z$72</c:f>
              <c:numCache>
                <c:formatCode>#,##0_ ;[Red]\-#,##0\ </c:formatCode>
                <c:ptCount val="1"/>
                <c:pt idx="0">
                  <c:v>257.68968030812039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05-4C48-B36F-D108300D755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БаланСВОД!$AA$72</c:f>
              <c:numCache>
                <c:formatCode>#,##0_ ;[Red]\-#,##0\ </c:formatCode>
                <c:ptCount val="1"/>
                <c:pt idx="0">
                  <c:v>502.58048500000007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05-4C48-B36F-D108300D7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350304"/>
        <c:axId val="379350864"/>
      </c:barChart>
      <c:catAx>
        <c:axId val="37935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9350864"/>
        <c:crosses val="autoZero"/>
        <c:auto val="1"/>
        <c:lblAlgn val="ctr"/>
        <c:lblOffset val="100"/>
        <c:noMultiLvlLbl val="0"/>
      </c:catAx>
      <c:valAx>
        <c:axId val="379350864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935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БаланСВОД!$Z$87</c:f>
              <c:numCache>
                <c:formatCode>#,##0_ ;[Red]\-#,##0\ </c:formatCode>
                <c:ptCount val="1"/>
                <c:pt idx="0">
                  <c:v>983.32757841083946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86-4A61-AA59-CE6E39A05A1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БаланСВОД!$AA$87</c:f>
              <c:numCache>
                <c:formatCode>#,##0_ ;[Red]\-#,##0\ </c:formatCode>
                <c:ptCount val="1"/>
                <c:pt idx="0">
                  <c:v>1381.1797903999998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86-4A61-AA59-CE6E39A05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353664"/>
        <c:axId val="379354224"/>
      </c:barChart>
      <c:catAx>
        <c:axId val="379353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9354224"/>
        <c:crosses val="autoZero"/>
        <c:auto val="1"/>
        <c:lblAlgn val="ctr"/>
        <c:lblOffset val="100"/>
        <c:noMultiLvlLbl val="0"/>
      </c:catAx>
      <c:valAx>
        <c:axId val="379354224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935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БаланСВОД!$Z$100</c:f>
              <c:numCache>
                <c:formatCode>#,##0_ ;[Red]\-#,##0\ </c:formatCode>
                <c:ptCount val="1"/>
                <c:pt idx="0">
                  <c:v>673.65009975999999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1-4D02-B453-AD19F7367E0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БаланСВОД!$AA$100</c:f>
              <c:numCache>
                <c:formatCode>#,##0_ ;[Red]\-#,##0\ </c:formatCode>
                <c:ptCount val="1"/>
                <c:pt idx="0">
                  <c:v>1250.1449777999999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71-4D02-B453-AD19F7367E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357024"/>
        <c:axId val="379357584"/>
      </c:barChart>
      <c:catAx>
        <c:axId val="37935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9357584"/>
        <c:crosses val="autoZero"/>
        <c:auto val="1"/>
        <c:lblAlgn val="ctr"/>
        <c:lblOffset val="100"/>
        <c:noMultiLvlLbl val="0"/>
      </c:catAx>
      <c:valAx>
        <c:axId val="379357584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935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БаланСВОД!$Z$111</c:f>
              <c:numCache>
                <c:formatCode>#,##0_ ;[Red]\-#,##0\ </c:formatCode>
                <c:ptCount val="1"/>
                <c:pt idx="0">
                  <c:v>587.47646311827998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4C-47D2-897D-6FB2C08C917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БаланСВОД!$AA$111</c:f>
              <c:numCache>
                <c:formatCode>#,##0_ ;[Red]\-#,##0\ </c:formatCode>
                <c:ptCount val="1"/>
                <c:pt idx="0">
                  <c:v>1145.9167956800022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4C-47D2-897D-6FB2C08C91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360384"/>
        <c:axId val="379360944"/>
      </c:barChart>
      <c:catAx>
        <c:axId val="379360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9360944"/>
        <c:crosses val="autoZero"/>
        <c:auto val="1"/>
        <c:lblAlgn val="ctr"/>
        <c:lblOffset val="100"/>
        <c:noMultiLvlLbl val="0"/>
      </c:catAx>
      <c:valAx>
        <c:axId val="379360944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93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БаланСВОД!$Z$131</c:f>
              <c:numCache>
                <c:formatCode>#,##0_ ;[Red]\-#,##0\ </c:formatCode>
                <c:ptCount val="1"/>
                <c:pt idx="0">
                  <c:v>1287.2594236319999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C-44AE-BBC1-B56167FC249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БаланСВОД!$AA$131</c:f>
              <c:numCache>
                <c:formatCode>#,##0_ ;[Red]\-#,##0\ </c:formatCode>
                <c:ptCount val="1"/>
                <c:pt idx="0">
                  <c:v>1297.3899970399998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C-44AE-BBC1-B56167FC24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363744"/>
        <c:axId val="380052576"/>
      </c:barChart>
      <c:catAx>
        <c:axId val="379363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80052576"/>
        <c:crosses val="autoZero"/>
        <c:auto val="1"/>
        <c:lblAlgn val="ctr"/>
        <c:lblOffset val="100"/>
        <c:noMultiLvlLbl val="0"/>
      </c:catAx>
      <c:valAx>
        <c:axId val="380052576"/>
        <c:scaling>
          <c:orientation val="minMax"/>
          <c:min val="0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7936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БаланСВОД!$Z$141</c:f>
              <c:numCache>
                <c:formatCode>#,##0_ ;[Red]\-#,##0\ </c:formatCode>
                <c:ptCount val="1"/>
                <c:pt idx="0">
                  <c:v>404.52108104623966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B-4C55-B256-6EDDC526E3F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БаланСВОД!$AA$141</c:f>
              <c:numCache>
                <c:formatCode>#,##0_ ;[Red]\-#,##0\ </c:formatCode>
                <c:ptCount val="1"/>
                <c:pt idx="0">
                  <c:v>839.41159379999931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5B-4C55-B256-6EDDC526E3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055376"/>
        <c:axId val="380055936"/>
      </c:barChart>
      <c:catAx>
        <c:axId val="380055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80055936"/>
        <c:crosses val="autoZero"/>
        <c:auto val="1"/>
        <c:lblAlgn val="ctr"/>
        <c:lblOffset val="100"/>
        <c:noMultiLvlLbl val="0"/>
      </c:catAx>
      <c:valAx>
        <c:axId val="380055936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8005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A-4330-A7E4-BA6F47978D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1A-4330-A7E4-BA6F47978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57632384"/>
        <c:axId val="357632944"/>
      </c:barChart>
      <c:catAx>
        <c:axId val="357632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632944"/>
        <c:crosses val="autoZero"/>
        <c:auto val="1"/>
        <c:lblAlgn val="ctr"/>
        <c:lblOffset val="100"/>
        <c:noMultiLvlLbl val="0"/>
      </c:catAx>
      <c:valAx>
        <c:axId val="35763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76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БаланСВОД!$Z$167</c:f>
              <c:numCache>
                <c:formatCode>#,##0_ ;[Red]\-#,##0\ </c:formatCode>
                <c:ptCount val="1"/>
                <c:pt idx="0">
                  <c:v>966.90625654712005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6D-4AD4-87D1-510AC1585B8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БаланСВОД!$AA$167</c:f>
              <c:numCache>
                <c:formatCode>#,##0_ ;[Red]\-#,##0\ </c:formatCode>
                <c:ptCount val="1"/>
                <c:pt idx="0">
                  <c:v>1754.5832704000002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6D-4AD4-87D1-510AC1585B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058736"/>
        <c:axId val="380059296"/>
      </c:barChart>
      <c:catAx>
        <c:axId val="38005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80059296"/>
        <c:crosses val="autoZero"/>
        <c:auto val="1"/>
        <c:lblAlgn val="ctr"/>
        <c:lblOffset val="100"/>
        <c:noMultiLvlLbl val="0"/>
      </c:catAx>
      <c:valAx>
        <c:axId val="380059296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8005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БаланСВОД!$Z$182</c:f>
              <c:numCache>
                <c:formatCode>#,##0_ ;[Red]\-#,##0\ </c:formatCode>
                <c:ptCount val="1"/>
                <c:pt idx="0">
                  <c:v>876.60132971999997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54-4A44-B63E-41C1E0A514B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БаланСВОД!$AA$182</c:f>
              <c:numCache>
                <c:formatCode>#,##0_ ;[Red]\-#,##0\ </c:formatCode>
                <c:ptCount val="1"/>
                <c:pt idx="0">
                  <c:v>1107.4559622800011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54-4A44-B63E-41C1E0A514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062096"/>
        <c:axId val="380062656"/>
      </c:barChart>
      <c:catAx>
        <c:axId val="380062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80062656"/>
        <c:crosses val="autoZero"/>
        <c:auto val="1"/>
        <c:lblAlgn val="ctr"/>
        <c:lblOffset val="100"/>
        <c:noMultiLvlLbl val="0"/>
      </c:catAx>
      <c:valAx>
        <c:axId val="380062656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8006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БаланСВОД!$Z$202</c:f>
              <c:numCache>
                <c:formatCode>#,##0_ ;[Red]\-#,##0\ </c:formatCode>
                <c:ptCount val="1"/>
                <c:pt idx="0">
                  <c:v>1198.0670067916001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8D-4AD5-AA0D-437BF457009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БаланСВОД!$AA$202</c:f>
              <c:numCache>
                <c:formatCode>#,##0_ ;[Red]\-#,##0\ </c:formatCode>
                <c:ptCount val="1"/>
                <c:pt idx="0">
                  <c:v>2632.2595927000002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8D-4AD5-AA0D-437BF45700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065456"/>
        <c:axId val="380066016"/>
      </c:barChart>
      <c:catAx>
        <c:axId val="38006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80066016"/>
        <c:crosses val="autoZero"/>
        <c:auto val="1"/>
        <c:lblAlgn val="ctr"/>
        <c:lblOffset val="100"/>
        <c:noMultiLvlLbl val="0"/>
      </c:catAx>
      <c:valAx>
        <c:axId val="380066016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8006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БаланСВОД!$Z$150</c:f>
              <c:numCache>
                <c:formatCode>#,##0_ ;[Red]\-#,##0\ </c:formatCode>
                <c:ptCount val="1"/>
                <c:pt idx="0">
                  <c:v>32.560702576000011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87-40B9-BD66-D85C130A867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БаланСВОД!$AA$150</c:f>
              <c:numCache>
                <c:formatCode>#,##0_ ;[Red]\-#,##0\ </c:formatCode>
                <c:ptCount val="1"/>
                <c:pt idx="0">
                  <c:v>253.1789460000002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87-40B9-BD66-D85C130A86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068816"/>
        <c:axId val="380069376"/>
      </c:barChart>
      <c:catAx>
        <c:axId val="380068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80069376"/>
        <c:crosses val="autoZero"/>
        <c:auto val="1"/>
        <c:lblAlgn val="ctr"/>
        <c:lblOffset val="100"/>
        <c:noMultiLvlLbl val="0"/>
      </c:catAx>
      <c:valAx>
        <c:axId val="380069376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8006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БаланСВОД!$Z$100</c:f>
              <c:numCache>
                <c:formatCode>#,##0_ ;[Red]\-#,##0\ </c:formatCode>
                <c:ptCount val="1"/>
                <c:pt idx="0">
                  <c:v>1352.5140264163585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B-48BB-B9C3-468C2B1C4C6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БаланСВОД!$AA$100</c:f>
              <c:numCache>
                <c:formatCode>#,##0_ ;[Red]\-#,##0\ </c:formatCode>
                <c:ptCount val="1"/>
                <c:pt idx="0">
                  <c:v>2687.5627462500001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DB-48BB-B9C3-468C2B1C4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072176"/>
        <c:axId val="380072736"/>
      </c:barChart>
      <c:catAx>
        <c:axId val="38007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80072736"/>
        <c:crosses val="autoZero"/>
        <c:auto val="1"/>
        <c:lblAlgn val="ctr"/>
        <c:lblOffset val="100"/>
        <c:noMultiLvlLbl val="0"/>
      </c:catAx>
      <c:valAx>
        <c:axId val="380072736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one"/>
        <c:crossAx val="3800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328616221614"/>
          <c:y val="4.5923089431490711E-2"/>
          <c:w val="0.70402908247387352"/>
          <c:h val="0.858471092695356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5F-459A-95EF-CC5C3B2C9C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5F-459A-95EF-CC5C3B2C9C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45F-459A-95EF-CC5C3B2C9CDD}"/>
              </c:ext>
            </c:extLst>
          </c:dPt>
          <c:dLbls>
            <c:dLbl>
              <c:idx val="0"/>
              <c:layout>
                <c:manualLayout>
                  <c:x val="-0.22374898444471544"/>
                  <c:y val="-0.171643402169545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5F-459A-95EF-CC5C3B2C9C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295779257428731"/>
                  <c:y val="5.71819841096443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261502248896022"/>
                  <c:y val="0.133817219924236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5F-459A-95EF-CC5C3B2C9C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0.72000000000000064</c:v>
                </c:pt>
                <c:pt idx="1">
                  <c:v>0.16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5F-459A-95EF-CC5C3B2C9C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358405657344903E-2"/>
          <c:y val="0"/>
          <c:w val="0.92928318868530957"/>
          <c:h val="0.95935730329526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8-4964-8D82-6BF2CFD92DCE}"/>
              </c:ext>
            </c:extLst>
          </c:dPt>
          <c:cat>
            <c:strRef>
              <c:f>Лист1!$A$2:$A$3</c:f>
              <c:strCache>
                <c:ptCount val="2"/>
                <c:pt idx="0">
                  <c:v>Реализация в 2015</c:v>
                </c:pt>
                <c:pt idx="1">
                  <c:v>Закуп в 2016*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43</c:v>
                </c:pt>
                <c:pt idx="1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C8-4964-8D82-6BF2CFD92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076656"/>
        <c:axId val="380077216"/>
        <c:axId val="0"/>
      </c:bar3DChart>
      <c:catAx>
        <c:axId val="380076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80077216"/>
        <c:crosses val="autoZero"/>
        <c:auto val="1"/>
        <c:lblAlgn val="ctr"/>
        <c:lblOffset val="100"/>
        <c:noMultiLvlLbl val="0"/>
      </c:catAx>
      <c:valAx>
        <c:axId val="38007721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38007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90794278383964E-2"/>
          <c:y val="5.3976983912936587E-2"/>
          <c:w val="0.88095690216712552"/>
          <c:h val="0.788087291902514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используемая пашня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1991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35.4</c:v>
                </c:pt>
                <c:pt idx="1">
                  <c:v>34.9</c:v>
                </c:pt>
                <c:pt idx="2">
                  <c:v>21.4</c:v>
                </c:pt>
                <c:pt idx="3">
                  <c:v>23.4</c:v>
                </c:pt>
                <c:pt idx="4">
                  <c:v>24.2</c:v>
                </c:pt>
                <c:pt idx="5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F1E-4F69-84B0-04A4DD97CA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выбывшая пашня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F1E-4F69-84B0-04A4DD97CA3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F1E-4F69-84B0-04A4DD97CA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1991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14</c:v>
                </c:pt>
                <c:pt idx="3">
                  <c:v>12</c:v>
                </c:pt>
                <c:pt idx="4">
                  <c:v>11.2</c:v>
                </c:pt>
                <c:pt idx="5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1F1E-4F69-84B0-04A4DD97CA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80080016"/>
        <c:axId val="380080576"/>
      </c:barChart>
      <c:catAx>
        <c:axId val="3800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0080576"/>
        <c:crosses val="autoZero"/>
        <c:auto val="1"/>
        <c:lblAlgn val="ctr"/>
        <c:lblOffset val="100"/>
        <c:noMultiLvlLbl val="0"/>
      </c:catAx>
      <c:valAx>
        <c:axId val="380080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8008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479950262733845"/>
          <c:w val="0.98764628844923541"/>
          <c:h val="6.0006544167246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4960396608252"/>
          <c:y val="1.9627017129981467E-2"/>
          <c:w val="0.6930562553518097"/>
          <c:h val="0.939410857217700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Лист1!$K$6</c:f>
              <c:strCache>
                <c:ptCount val="1"/>
                <c:pt idx="0">
                  <c:v>1991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Лист1!$G$7:$G$18</c:f>
              <c:strCache>
                <c:ptCount val="12"/>
                <c:pt idx="0">
                  <c:v>  Павлодарская</c:v>
                </c:pt>
                <c:pt idx="1">
                  <c:v>  Актюбинская</c:v>
                </c:pt>
                <c:pt idx="2">
                  <c:v>  ЗКО</c:v>
                </c:pt>
                <c:pt idx="3">
                  <c:v>  ВКО</c:v>
                </c:pt>
                <c:pt idx="4">
                  <c:v>  Карагандинская</c:v>
                </c:pt>
                <c:pt idx="5">
                  <c:v>  Костанайская</c:v>
                </c:pt>
                <c:pt idx="6">
                  <c:v>  Алматинская</c:v>
                </c:pt>
                <c:pt idx="7">
                  <c:v>  Акмолинская</c:v>
                </c:pt>
                <c:pt idx="8">
                  <c:v>  СКО</c:v>
                </c:pt>
                <c:pt idx="9">
                  <c:v>  ЮКО</c:v>
                </c:pt>
                <c:pt idx="10">
                  <c:v>  Жамбылская</c:v>
                </c:pt>
                <c:pt idx="11">
                  <c:v>  Кызылординская</c:v>
                </c:pt>
              </c:strCache>
            </c:strRef>
          </c:cat>
          <c:val>
            <c:numRef>
              <c:f>Лист1!$K$7:$K$18</c:f>
              <c:numCache>
                <c:formatCode>0.0</c:formatCode>
                <c:ptCount val="12"/>
                <c:pt idx="0">
                  <c:v>3.5106999999999977</c:v>
                </c:pt>
                <c:pt idx="1">
                  <c:v>2.1267999999999998</c:v>
                </c:pt>
                <c:pt idx="2">
                  <c:v>2.0215999999999998</c:v>
                </c:pt>
                <c:pt idx="3">
                  <c:v>2.6865999999999999</c:v>
                </c:pt>
                <c:pt idx="4">
                  <c:v>2.2919</c:v>
                </c:pt>
                <c:pt idx="5">
                  <c:v>6.7191000000000001</c:v>
                </c:pt>
                <c:pt idx="6">
                  <c:v>1.7082999999999984</c:v>
                </c:pt>
                <c:pt idx="7">
                  <c:v>6.3831999999999995</c:v>
                </c:pt>
                <c:pt idx="8">
                  <c:v>5.4598000000000004</c:v>
                </c:pt>
                <c:pt idx="9">
                  <c:v>1.1899000000000002</c:v>
                </c:pt>
                <c:pt idx="10">
                  <c:v>1.0227999999999984</c:v>
                </c:pt>
                <c:pt idx="11">
                  <c:v>0.25800000000000001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2A-406B-A80B-FBA18D7FA190}"/>
            </c:ext>
          </c:extLst>
        </c:ser>
        <c:ser>
          <c:idx val="1"/>
          <c:order val="1"/>
          <c:tx>
            <c:strRef>
              <c:f>Лист1!$L$6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Лист1!$G$7:$G$18</c:f>
              <c:strCache>
                <c:ptCount val="12"/>
                <c:pt idx="0">
                  <c:v>  Павлодарская</c:v>
                </c:pt>
                <c:pt idx="1">
                  <c:v>  Актюбинская</c:v>
                </c:pt>
                <c:pt idx="2">
                  <c:v>  ЗКО</c:v>
                </c:pt>
                <c:pt idx="3">
                  <c:v>  ВКО</c:v>
                </c:pt>
                <c:pt idx="4">
                  <c:v>  Карагандинская</c:v>
                </c:pt>
                <c:pt idx="5">
                  <c:v>  Костанайская</c:v>
                </c:pt>
                <c:pt idx="6">
                  <c:v>  Алматинская</c:v>
                </c:pt>
                <c:pt idx="7">
                  <c:v>  Акмолинская</c:v>
                </c:pt>
                <c:pt idx="8">
                  <c:v>  СКО</c:v>
                </c:pt>
                <c:pt idx="9">
                  <c:v>  ЮКО</c:v>
                </c:pt>
                <c:pt idx="10">
                  <c:v>  Жамбылская</c:v>
                </c:pt>
                <c:pt idx="11">
                  <c:v>  Кызылординская</c:v>
                </c:pt>
              </c:strCache>
            </c:strRef>
          </c:cat>
          <c:val>
            <c:numRef>
              <c:f>Лист1!$L$7:$L$18</c:f>
              <c:numCache>
                <c:formatCode>0.0</c:formatCode>
                <c:ptCount val="12"/>
                <c:pt idx="0">
                  <c:v>1.4219999999999968</c:v>
                </c:pt>
                <c:pt idx="1">
                  <c:v>0.5502999999999999</c:v>
                </c:pt>
                <c:pt idx="2">
                  <c:v>0.53859999999999997</c:v>
                </c:pt>
                <c:pt idx="3">
                  <c:v>1.4503999999999986</c:v>
                </c:pt>
                <c:pt idx="4">
                  <c:v>1.1722999999999999</c:v>
                </c:pt>
                <c:pt idx="5">
                  <c:v>5.9804000000000004</c:v>
                </c:pt>
                <c:pt idx="6">
                  <c:v>1.0707</c:v>
                </c:pt>
                <c:pt idx="7">
                  <c:v>5.7998000000000003</c:v>
                </c:pt>
                <c:pt idx="8">
                  <c:v>4.8887999999999998</c:v>
                </c:pt>
                <c:pt idx="9">
                  <c:v>0.91139999999999999</c:v>
                </c:pt>
                <c:pt idx="10">
                  <c:v>0.83629999999999993</c:v>
                </c:pt>
                <c:pt idx="11">
                  <c:v>0.16340000000000021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2A-406B-A80B-FBA18D7FA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-25"/>
        <c:axId val="380083376"/>
        <c:axId val="380083936"/>
      </c:barChart>
      <c:catAx>
        <c:axId val="38008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0083936"/>
        <c:crosses val="autoZero"/>
        <c:auto val="1"/>
        <c:lblAlgn val="ctr"/>
        <c:lblOffset val="100"/>
        <c:noMultiLvlLbl val="0"/>
      </c:catAx>
      <c:valAx>
        <c:axId val="38008393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one"/>
        <c:crossAx val="38008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611705321526279"/>
          <c:y val="0.85106725769230362"/>
          <c:w val="0.23582814686410083"/>
          <c:h val="0.1022965541835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Лист1!$C$67</c:f>
              <c:strCache>
                <c:ptCount val="1"/>
                <c:pt idx="0">
                  <c:v>Мощности, тыс. штук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Лист1!$D$66:$D$66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Лист1!$D$67:$D$67</c:f>
              <c:numCache>
                <c:formatCode>#,##0</c:formatCode>
                <c:ptCount val="1"/>
                <c:pt idx="0">
                  <c:v>3044</c:v>
                </c:pt>
              </c:numCache>
            </c:numRef>
          </c:val>
        </c:ser>
        <c:ser>
          <c:idx val="1"/>
          <c:order val="1"/>
          <c:tx>
            <c:strRef>
              <c:f>Лист1!$C$68</c:f>
              <c:strCache>
                <c:ptCount val="1"/>
                <c:pt idx="0">
                  <c:v>Объем переработки шкур, тыс. штук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166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Лист1!$D$66:$D$66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Лист1!$D$68:$D$68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980912"/>
        <c:axId val="381981472"/>
      </c:barChart>
      <c:catAx>
        <c:axId val="38198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81981472"/>
        <c:crosses val="autoZero"/>
        <c:auto val="1"/>
        <c:lblAlgn val="ctr"/>
        <c:lblOffset val="100"/>
        <c:noMultiLvlLbl val="0"/>
      </c:catAx>
      <c:valAx>
        <c:axId val="3819814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81980912"/>
        <c:crosses val="autoZero"/>
        <c:crossBetween val="between"/>
      </c:valAx>
      <c:spPr>
        <a:noFill/>
        <a:ln w="19984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795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37-48B9-BE5E-01029E6F6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7-48B9-BE5E-01029E6F6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57635744"/>
        <c:axId val="357636304"/>
      </c:barChart>
      <c:catAx>
        <c:axId val="357635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636304"/>
        <c:crosses val="autoZero"/>
        <c:auto val="1"/>
        <c:lblAlgn val="ctr"/>
        <c:lblOffset val="100"/>
        <c:noMultiLvlLbl val="0"/>
      </c:catAx>
      <c:valAx>
        <c:axId val="357636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7635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57224827108148E-2"/>
          <c:y val="0.40239487098869492"/>
          <c:w val="0.90828555034578384"/>
          <c:h val="0.45752329328476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Лист1!$C$67</c:f>
              <c:strCache>
                <c:ptCount val="1"/>
                <c:pt idx="0">
                  <c:v>Мощности, тыс. тонн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Лист1!$D$66:$D$66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Лист1!$D$67:$D$67</c:f>
              <c:numCache>
                <c:formatCode>#,##0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Лист1!$C$68</c:f>
              <c:strCache>
                <c:ptCount val="1"/>
                <c:pt idx="0">
                  <c:v>Объем переработки шкур, тыс. штук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Лист1!$D$66:$D$66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Лист1!$D$68:$D$68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984272"/>
        <c:axId val="381984832"/>
      </c:barChart>
      <c:catAx>
        <c:axId val="38198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81984832"/>
        <c:crosses val="autoZero"/>
        <c:auto val="1"/>
        <c:lblAlgn val="ctr"/>
        <c:lblOffset val="100"/>
        <c:noMultiLvlLbl val="0"/>
      </c:catAx>
      <c:valAx>
        <c:axId val="3819848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81984272"/>
        <c:crosses val="autoZero"/>
        <c:crossBetween val="between"/>
      </c:valAx>
      <c:spPr>
        <a:noFill/>
        <a:ln w="19984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FAADC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0D-453E-98FA-4F39916DFD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0D-453E-98FA-4F39916DF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57426448"/>
        <c:axId val="357427008"/>
      </c:barChart>
      <c:catAx>
        <c:axId val="35742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427008"/>
        <c:crosses val="autoZero"/>
        <c:auto val="1"/>
        <c:lblAlgn val="ctr"/>
        <c:lblOffset val="100"/>
        <c:noMultiLvlLbl val="0"/>
      </c:catAx>
      <c:valAx>
        <c:axId val="35742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74264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5-4B6A-AD19-AB8CD441D04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15-4B6A-AD19-AB8CD441D04A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15-4B6A-AD19-AB8CD441D0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15-4B6A-AD19-AB8CD441D04A}"/>
              </c:ext>
            </c:extLst>
          </c:dPt>
          <c:dLbls>
            <c:dLbl>
              <c:idx val="0"/>
              <c:layout>
                <c:manualLayout>
                  <c:x val="-0.1813502583427565"/>
                  <c:y val="-0.15617706555530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15-4B6A-AD19-AB8CD441D0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381024006045191"/>
                  <c:y val="6.4081879666022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15-4B6A-AD19-AB8CD441D0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099313238833075E-2"/>
                  <c:y val="0.18150671198131271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15-4B6A-AD19-AB8CD441D0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15-4B6A-AD19-AB8CD441D0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915-4B6A-AD19-AB8CD441D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73-472D-838D-BEB7F7EF7FD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73-472D-838D-BEB7F7EF7FD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73-472D-838D-BEB7F7EF7F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73-472D-838D-BEB7F7EF7FD3}"/>
              </c:ext>
            </c:extLst>
          </c:dPt>
          <c:dLbls>
            <c:dLbl>
              <c:idx val="0"/>
              <c:layout>
                <c:manualLayout>
                  <c:x val="-0.16997977486442767"/>
                  <c:y val="7.423260491221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73-472D-838D-BEB7F7EF7F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04805803639254"/>
                  <c:y val="-0.20446305860013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73-472D-838D-BEB7F7EF7F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236858201931966"/>
                  <c:y val="8.841623145972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73-472D-838D-BEB7F7EF7F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73-472D-838D-BEB7F7EF7F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73-472D-838D-BEB7F7EF7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F0-4875-BD75-B49A099807A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F0-4875-BD75-B49A099807A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F0-4875-BD75-B49A09980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F0-4875-BD75-B49A099807A6}"/>
              </c:ext>
            </c:extLst>
          </c:dPt>
          <c:dLbls>
            <c:dLbl>
              <c:idx val="0"/>
              <c:layout>
                <c:manualLayout>
                  <c:x val="-0.2040912252994154"/>
                  <c:y val="-0.10680356474084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F0-4875-BD75-B49A099807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503391960918901"/>
                  <c:y val="-7.5880782109455036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F0-4875-BD75-B49A099807A6}"/>
                </c:ext>
                <c:ext xmlns:c15="http://schemas.microsoft.com/office/drawing/2012/chart" uri="{CE6537A1-D6FC-4f65-9D91-7224C49458BB}">
                  <c15:layout>
                    <c:manualLayout>
                      <c:w val="0.118821552348542"/>
                      <c:h val="0.2336195959666644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158156262674267"/>
                  <c:y val="0.16504874499299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BF0-4875-BD75-B49A099807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BF0-4875-BD75-B49A099807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F0-4875-BD75-B49A0998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explosion val="3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CD-4B36-A3B5-F75E6A804820}"/>
              </c:ext>
            </c:extLst>
          </c:dPt>
          <c:dLbls>
            <c:dLbl>
              <c:idx val="0"/>
              <c:layout>
                <c:manualLayout>
                  <c:x val="-0.14723880790776844"/>
                  <c:y val="2.485910409774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328306147134083E-2"/>
                  <c:y val="-0.20754364889609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021107914841371"/>
                  <c:y val="9.9217410573704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53-40F5-9475-E5DF8105059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53-40F5-9475-E5DF8105059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53-40F5-9475-E5DF810505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53-40F5-9475-E5DF81050590}"/>
              </c:ext>
            </c:extLst>
          </c:dPt>
          <c:dLbls>
            <c:dLbl>
              <c:idx val="0"/>
              <c:layout>
                <c:manualLayout>
                  <c:x val="-0.16997977486442767"/>
                  <c:y val="-6.975788842107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53-40F5-9475-E5DF810505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518072353878038"/>
                  <c:y val="-5.94231464526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53-40F5-9475-E5DF810505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470112191754693E-2"/>
                  <c:y val="0.18150657859781846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53-40F5-9475-E5DF810505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53-40F5-9475-E5DF810505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53-40F5-9475-E5DF81050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87-4512-94BA-BDD67FF200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87-4512-94BA-BDD67FF20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3867728"/>
        <c:axId val="213868288"/>
      </c:barChart>
      <c:catAx>
        <c:axId val="21386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868288"/>
        <c:crosses val="autoZero"/>
        <c:auto val="1"/>
        <c:lblAlgn val="ctr"/>
        <c:lblOffset val="100"/>
        <c:noMultiLvlLbl val="0"/>
      </c:catAx>
      <c:valAx>
        <c:axId val="21386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867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5-4C19-90BA-1F97683806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25-4C19-90BA-1F976838066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25-4C19-90BA-1F9768380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5-4C19-90BA-1F976838066D}"/>
              </c:ext>
            </c:extLst>
          </c:dPt>
          <c:dLbls>
            <c:dLbl>
              <c:idx val="0"/>
              <c:layout>
                <c:manualLayout>
                  <c:x val="-0.15860929138609875"/>
                  <c:y val="-2.4514396716726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25-4C19-90BA-1F97683806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518072353878038"/>
                  <c:y val="-5.94231464526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25-4C19-90BA-1F97683806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84059567008408"/>
                  <c:y val="0.18150657859781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25-4C19-90BA-1F976838066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25-4C19-90BA-1F97683806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5-4C19-90BA-1F9768380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C6-41E6-AC57-C8F880764E7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C6-41E6-AC57-C8F880764E74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C6-41E6-AC57-C8F880764E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C6-41E6-AC57-C8F880764E74}"/>
              </c:ext>
            </c:extLst>
          </c:dPt>
          <c:dLbls>
            <c:dLbl>
              <c:idx val="0"/>
              <c:layout>
                <c:manualLayout>
                  <c:x val="-0.1813502583427565"/>
                  <c:y val="-2.451439671672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C6-41E6-AC57-C8F880764E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698341968634174E-2"/>
                  <c:y val="-0.19108646323747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C6-41E6-AC57-C8F880764E74}"/>
                </c:ext>
                <c:ext xmlns:c15="http://schemas.microsoft.com/office/drawing/2012/chart" uri="{CE6537A1-D6FC-4f65-9D91-7224C49458BB}">
                  <c15:layout>
                    <c:manualLayout>
                      <c:w val="0.12513261833584466"/>
                      <c:h val="0.2196304374025650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6569301306173098"/>
                  <c:y val="0.11567524417852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C6-41E6-AC57-C8F880764E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C6-41E6-AC57-C8F880764E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C6-41E6-AC57-C8F880764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175"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D7-4784-8C8F-409891569A6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D7-4784-8C8F-409891569A6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D7-4784-8C8F-409891569A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D7-4784-8C8F-409891569A67}"/>
              </c:ext>
            </c:extLst>
          </c:dPt>
          <c:dLbls>
            <c:dLbl>
              <c:idx val="0"/>
              <c:layout>
                <c:manualLayout>
                  <c:x val="-0.22946664681923215"/>
                  <c:y val="-2.531583152954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4397565821222"/>
                  <c:y val="-0.17462798168644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D7-4784-8C8F-409891569A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096233749496736"/>
                  <c:y val="0.10042001294681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D7-4784-8C8F-409891569A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1D7-4784-8C8F-409891569A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D7-4784-8C8F-40989156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5D-49C5-9E27-E17CE877759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5D-49C5-9E27-E17CE877759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5D-49C5-9E27-E17CE8777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5D-49C5-9E27-E17CE8777593}"/>
              </c:ext>
            </c:extLst>
          </c:dPt>
          <c:dLbls>
            <c:dLbl>
              <c:idx val="0"/>
              <c:layout>
                <c:manualLayout>
                  <c:x val="-0.14723880790776844"/>
                  <c:y val="-0.23846623357942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5D-49C5-9E27-E17CE8777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5D-49C5-9E27-E17CE87775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470112191754651E-2"/>
                  <c:y val="0.19796441220264141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1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5D-49C5-9E27-E17CE8777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5D-49C5-9E27-E17CE87775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5D-49C5-9E27-E17CE8777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30-4822-B893-30D110D4CC1E}"/>
              </c:ext>
            </c:extLst>
          </c:dPt>
          <c:dLbls>
            <c:dLbl>
              <c:idx val="0"/>
              <c:layout>
                <c:manualLayout>
                  <c:x val="-0.16997977486442767"/>
                  <c:y val="-0.20555056636977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381024006045191"/>
                  <c:y val="0.15992867408176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5-4426-958A-DC95AE2D69F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C5-4426-958A-DC95AE2D69F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C5-4426-958A-DC95AE2D69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C5-4426-958A-DC95AE2D69FB}"/>
              </c:ext>
            </c:extLst>
          </c:dPt>
          <c:dLbls>
            <c:dLbl>
              <c:idx val="0"/>
              <c:layout>
                <c:manualLayout>
                  <c:x val="-0.20409122529941526"/>
                  <c:y val="-0.13971923195048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C5-4426-958A-DC95AE2D69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792169049544058"/>
                  <c:y val="0.12161302320036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C5-4426-958A-DC95AE2D69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C5-4426-958A-DC95AE2D69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C5-4426-958A-DC95AE2D69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C5-4426-958A-DC95AE2D6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45-40A2-8A8F-2F0A9D65D86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45-40A2-8A8F-2F0A9D65D86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45-40A2-8A8F-2F0A9D65D8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45-40A2-8A8F-2F0A9D65D86B}"/>
              </c:ext>
            </c:extLst>
          </c:dPt>
          <c:dLbls>
            <c:dLbl>
              <c:idx val="0"/>
              <c:layout>
                <c:manualLayout>
                  <c:x val="-0.16997977486442722"/>
                  <c:y val="-0.18102580251377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45-40A2-8A8F-2F0A9D65D8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45607179521144"/>
                  <c:y val="2.1239325321324963E-3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45-40A2-8A8F-2F0A9D65D8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021107914841345"/>
                  <c:y val="0.16504874499299577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45-40A2-8A8F-2F0A9D65D8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45-40A2-8A8F-2F0A9D65D8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45-40A2-8A8F-2F0A9D65D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0925925925925923E-2"/>
          <c:w val="0.8305555555555556"/>
          <c:h val="0.8611111111111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BB-4221-AE1D-F849946D84C0}"/>
              </c:ext>
            </c:extLst>
          </c:dPt>
          <c:dPt>
            <c:idx val="1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BB-4221-AE1D-F849946D84C0}"/>
              </c:ext>
            </c:extLst>
          </c:dPt>
          <c:val>
            <c:numRef>
              <c:f>'Лист1 (2)'!$D$6:$E$6</c:f>
              <c:numCache>
                <c:formatCode>#,##0_ ;[Red]\-#,##0\ </c:formatCode>
                <c:ptCount val="2"/>
                <c:pt idx="0">
                  <c:v>45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BB-4221-AE1D-F849946D8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24"/>
        <c:axId val="359078128"/>
        <c:axId val="359078688"/>
      </c:barChart>
      <c:catAx>
        <c:axId val="35907812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78688"/>
        <c:crosses val="autoZero"/>
        <c:auto val="1"/>
        <c:lblAlgn val="ctr"/>
        <c:lblOffset val="100"/>
        <c:tickLblSkip val="1"/>
        <c:noMultiLvlLbl val="0"/>
      </c:catAx>
      <c:valAx>
        <c:axId val="359078688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>
              <a:glow rad="863600">
                <a:schemeClr val="accent1">
                  <a:alpha val="40000"/>
                </a:schemeClr>
              </a:glow>
            </a:effectLst>
          </c:spPr>
        </c:majorGridlines>
        <c:numFmt formatCode="#,##0_ ;[Red]\-#,##0\ " sourceLinked="1"/>
        <c:majorTickMark val="out"/>
        <c:minorTickMark val="none"/>
        <c:tickLblPos val="nextTo"/>
        <c:crossAx val="35907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C8-47D5-B6FB-383F1BB64D18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C8-47D5-B6FB-383F1BB64D18}"/>
              </c:ext>
            </c:extLst>
          </c:dPt>
          <c:dPt>
            <c:idx val="2"/>
            <c:bubble3D val="0"/>
            <c:spPr>
              <a:solidFill>
                <a:srgbClr val="548235"/>
              </a:solidFill>
              <a:ln w="19050">
                <a:solidFill>
                  <a:srgbClr val="54823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C8-47D5-B6FB-383F1BB64D18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</c:v>
                </c:pt>
                <c:pt idx="1">
                  <c:v>41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C8-47D5-B6FB-383F1BB64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05424306522738E-2"/>
          <c:y val="0.24199602024016731"/>
          <c:w val="0.95191295014393096"/>
          <c:h val="0.70772990162242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Мощность</c:v>
                </c:pt>
              </c:strCache>
            </c:strRef>
          </c:tx>
          <c:spPr>
            <a:solidFill>
              <a:srgbClr val="8FAADC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628-4FD7-A6D3-34BB62D7F6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28-4FD7-A6D3-34BB62D7F6C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628-4FD7-A6D3-34BB62D7F6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550833633928886E-3"/>
                  <c:y val="1.9599099594306873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/>
                    </a:pPr>
                    <a:r>
                      <a:rPr lang="kk-KZ" sz="1800" dirty="0" smtClean="0"/>
                      <a:t>2,1</a:t>
                    </a:r>
                    <a:endParaRPr lang="kk-KZ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28-4FD7-A6D3-34BB62D7F6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Лист1!$B$2:$C$2</c:f>
              <c:strCache>
                <c:ptCount val="2"/>
                <c:pt idx="0">
                  <c:v>
2016 год</c:v>
                </c:pt>
                <c:pt idx="1">
                  <c:v>2021 год</c:v>
                </c:pt>
              </c:strCache>
            </c:strRef>
          </c:cat>
          <c:val>
            <c:numRef>
              <c:f>Лист1!$B$4:$C$4</c:f>
              <c:numCache>
                <c:formatCode>#,##0_ ;[Red]\-#,##0\ </c:formatCode>
                <c:ptCount val="2"/>
                <c:pt idx="0">
                  <c:v>1800</c:v>
                </c:pt>
                <c:pt idx="1">
                  <c:v>2100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B2-470A-B27E-EE1836060B62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Объем переработки</c:v>
                </c:pt>
              </c:strCache>
            </c:strRef>
          </c:tx>
          <c:spPr>
            <a:solidFill>
              <a:srgbClr val="F4B18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28-4FD7-A6D3-34BB62D7F6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324391014693535E-3"/>
                  <c:y val="1.599797091674783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/>
                    </a:pPr>
                    <a:r>
                      <a:rPr lang="kk-KZ" sz="1800" dirty="0" smtClean="0"/>
                      <a:t>1,6</a:t>
                    </a:r>
                    <a:endParaRPr lang="kk-KZ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D7-4F88-A0EC-DA805C5A98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Лист1!$B$2:$C$2</c:f>
              <c:strCache>
                <c:ptCount val="2"/>
                <c:pt idx="0">
                  <c:v>
2016 год</c:v>
                </c:pt>
                <c:pt idx="1">
                  <c:v>2021 год</c:v>
                </c:pt>
              </c:strCache>
            </c:strRef>
          </c:cat>
          <c:val>
            <c:numRef>
              <c:f>Лист1!$B$5:$C$5</c:f>
              <c:numCache>
                <c:formatCode>#,##0_ ;[Red]\-#,##0\ </c:formatCode>
                <c:ptCount val="2"/>
                <c:pt idx="0">
                  <c:v>1100</c:v>
                </c:pt>
                <c:pt idx="1">
                  <c:v>1600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B2-470A-B27E-EE1836060B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59083168"/>
        <c:axId val="359083728"/>
      </c:barChart>
      <c:catAx>
        <c:axId val="359083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9083728"/>
        <c:crosses val="autoZero"/>
        <c:auto val="1"/>
        <c:lblAlgn val="ctr"/>
        <c:lblOffset val="100"/>
        <c:noMultiLvlLbl val="0"/>
      </c:catAx>
      <c:valAx>
        <c:axId val="359083728"/>
        <c:scaling>
          <c:orientation val="minMax"/>
        </c:scaling>
        <c:delete val="1"/>
        <c:axPos val="l"/>
        <c:numFmt formatCode="#,##0_ ;[Red]\-#,##0\ " sourceLinked="1"/>
        <c:majorTickMark val="none"/>
        <c:minorTickMark val="none"/>
        <c:tickLblPos val="nextTo"/>
        <c:crossAx val="3590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F-465D-9194-F140626157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F-465D-9194-F14062615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3871088"/>
        <c:axId val="213871648"/>
      </c:barChart>
      <c:catAx>
        <c:axId val="213871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871648"/>
        <c:crosses val="autoZero"/>
        <c:auto val="1"/>
        <c:lblAlgn val="ctr"/>
        <c:lblOffset val="100"/>
        <c:noMultiLvlLbl val="0"/>
      </c:catAx>
      <c:valAx>
        <c:axId val="21387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87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8-434B-B84C-9597F726E0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8-434B-B84C-9597F726E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2439216"/>
        <c:axId val="212439776"/>
      </c:barChart>
      <c:catAx>
        <c:axId val="212439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439776"/>
        <c:crosses val="autoZero"/>
        <c:auto val="1"/>
        <c:lblAlgn val="ctr"/>
        <c:lblOffset val="100"/>
        <c:noMultiLvlLbl val="0"/>
      </c:catAx>
      <c:valAx>
        <c:axId val="21243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3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87-4512-94BA-BDD67FF200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87-4512-94BA-BDD67FF20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2442576"/>
        <c:axId val="212443136"/>
      </c:barChart>
      <c:catAx>
        <c:axId val="212442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443136"/>
        <c:crosses val="autoZero"/>
        <c:auto val="1"/>
        <c:lblAlgn val="ctr"/>
        <c:lblOffset val="100"/>
        <c:noMultiLvlLbl val="0"/>
      </c:catAx>
      <c:valAx>
        <c:axId val="212443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4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F-465D-9194-F140626157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F-465D-9194-F14062615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2462672"/>
        <c:axId val="212463232"/>
      </c:barChart>
      <c:catAx>
        <c:axId val="21246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463232"/>
        <c:crosses val="autoZero"/>
        <c:auto val="1"/>
        <c:lblAlgn val="ctr"/>
        <c:lblOffset val="100"/>
        <c:noMultiLvlLbl val="0"/>
      </c:catAx>
      <c:valAx>
        <c:axId val="212463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6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795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76-48D6-892F-DF35B972AD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76-48D6-892F-DF35B972A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2466032"/>
        <c:axId val="212466592"/>
      </c:barChart>
      <c:catAx>
        <c:axId val="212466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466592"/>
        <c:crosses val="autoZero"/>
        <c:auto val="1"/>
        <c:lblAlgn val="ctr"/>
        <c:lblOffset val="100"/>
        <c:noMultiLvlLbl val="0"/>
      </c:catAx>
      <c:valAx>
        <c:axId val="212466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6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C9-43ED-BC60-C20D58E302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C9-43ED-BC60-C20D58E30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2469392"/>
        <c:axId val="212469952"/>
      </c:barChart>
      <c:catAx>
        <c:axId val="21246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469952"/>
        <c:crosses val="autoZero"/>
        <c:auto val="1"/>
        <c:lblAlgn val="ctr"/>
        <c:lblOffset val="100"/>
        <c:noMultiLvlLbl val="0"/>
      </c:catAx>
      <c:valAx>
        <c:axId val="212469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469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181617888338516"/>
          <c:w val="0.9362524683345429"/>
          <c:h val="0.65774958201165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8-49DD-9825-1ED3C34136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8-49DD-9825-1ED3C341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035216"/>
        <c:axId val="361035776"/>
      </c:barChart>
      <c:catAx>
        <c:axId val="361035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035776"/>
        <c:crosses val="autoZero"/>
        <c:auto val="1"/>
        <c:lblAlgn val="ctr"/>
        <c:lblOffset val="100"/>
        <c:noMultiLvlLbl val="0"/>
      </c:catAx>
      <c:valAx>
        <c:axId val="361035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03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CA-47ED-8502-C61FFC876B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CA-47ED-8502-C61FFC876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038576"/>
        <c:axId val="361039136"/>
      </c:barChart>
      <c:catAx>
        <c:axId val="361038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039136"/>
        <c:crosses val="autoZero"/>
        <c:auto val="1"/>
        <c:lblAlgn val="ctr"/>
        <c:lblOffset val="100"/>
        <c:noMultiLvlLbl val="0"/>
      </c:catAx>
      <c:valAx>
        <c:axId val="36103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03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9-4C3E-8629-E5D5263A5F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19-4C3E-8629-E5D5263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415040"/>
        <c:axId val="361415600"/>
      </c:barChart>
      <c:catAx>
        <c:axId val="361415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415600"/>
        <c:crosses val="autoZero"/>
        <c:auto val="1"/>
        <c:lblAlgn val="ctr"/>
        <c:lblOffset val="100"/>
        <c:noMultiLvlLbl val="0"/>
      </c:catAx>
      <c:valAx>
        <c:axId val="36141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4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67202921067402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C-4893-9C80-87B16DB177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DC-4893-9C80-87B16DB17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418400"/>
        <c:axId val="361418960"/>
      </c:barChart>
      <c:catAx>
        <c:axId val="36141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418960"/>
        <c:crosses val="autoZero"/>
        <c:auto val="1"/>
        <c:lblAlgn val="ctr"/>
        <c:lblOffset val="100"/>
        <c:noMultiLvlLbl val="0"/>
      </c:catAx>
      <c:valAx>
        <c:axId val="36141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4184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31-4A78-ADD9-501D16A4FB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31-4A78-ADD9-501D16A4F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766752"/>
        <c:axId val="361767312"/>
      </c:barChart>
      <c:catAx>
        <c:axId val="36176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767312"/>
        <c:crosses val="autoZero"/>
        <c:auto val="1"/>
        <c:lblAlgn val="ctr"/>
        <c:lblOffset val="100"/>
        <c:noMultiLvlLbl val="0"/>
      </c:catAx>
      <c:valAx>
        <c:axId val="361767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766752"/>
        <c:crosses val="autoZero"/>
        <c:crossBetween val="between"/>
      </c:valAx>
      <c:spPr>
        <a:noFill/>
        <a:ln>
          <a:noFill/>
        </a:ln>
        <a:effectLst>
          <a:glow rad="127000">
            <a:schemeClr val="bg2"/>
          </a:glow>
        </a:effectLst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795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76-48D6-892F-DF35B972AD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76-48D6-892F-DF35B972A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3874448"/>
        <c:axId val="213875008"/>
      </c:barChart>
      <c:catAx>
        <c:axId val="213874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875008"/>
        <c:crosses val="autoZero"/>
        <c:auto val="1"/>
        <c:lblAlgn val="ctr"/>
        <c:lblOffset val="100"/>
        <c:noMultiLvlLbl val="0"/>
      </c:catAx>
      <c:valAx>
        <c:axId val="213875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8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795E-2"/>
          <c:y val="0.24409476719781573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07-49B9-AC0B-5F966C5E5E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07-49B9-AC0B-5F966C5E5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770112"/>
        <c:axId val="361770672"/>
      </c:barChart>
      <c:catAx>
        <c:axId val="36177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770672"/>
        <c:crosses val="autoZero"/>
        <c:auto val="1"/>
        <c:lblAlgn val="ctr"/>
        <c:lblOffset val="100"/>
        <c:noMultiLvlLbl val="0"/>
      </c:catAx>
      <c:valAx>
        <c:axId val="36177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77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A-4330-A7E4-BA6F47978D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1A-4330-A7E4-BA6F47978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773472"/>
        <c:axId val="361774032"/>
      </c:barChart>
      <c:catAx>
        <c:axId val="36177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774032"/>
        <c:crosses val="autoZero"/>
        <c:auto val="1"/>
        <c:lblAlgn val="ctr"/>
        <c:lblOffset val="100"/>
        <c:noMultiLvlLbl val="0"/>
      </c:catAx>
      <c:valAx>
        <c:axId val="36177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77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8042951594794E-2"/>
          <c:y val="7.2049871653832196E-3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37-48B9-BE5E-01029E6F6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7-48B9-BE5E-01029E6F6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776832"/>
        <c:axId val="361777392"/>
      </c:barChart>
      <c:catAx>
        <c:axId val="36177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777392"/>
        <c:crosses val="autoZero"/>
        <c:auto val="1"/>
        <c:lblAlgn val="ctr"/>
        <c:lblOffset val="100"/>
        <c:noMultiLvlLbl val="0"/>
      </c:catAx>
      <c:valAx>
        <c:axId val="361777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7768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FAADC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0D-453E-98FA-4F39916DFD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0D-453E-98FA-4F39916DF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61780192"/>
        <c:axId val="361780752"/>
      </c:barChart>
      <c:catAx>
        <c:axId val="36178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1780752"/>
        <c:crosses val="autoZero"/>
        <c:auto val="1"/>
        <c:lblAlgn val="ctr"/>
        <c:lblOffset val="100"/>
        <c:noMultiLvlLbl val="0"/>
      </c:catAx>
      <c:valAx>
        <c:axId val="361780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780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explosion val="3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CD-4B36-A3B5-F75E6A804820}"/>
              </c:ext>
            </c:extLst>
          </c:dPt>
          <c:dLbls>
            <c:dLbl>
              <c:idx val="0"/>
              <c:layout>
                <c:manualLayout>
                  <c:x val="-0.15962509082574625"/>
                  <c:y val="-0.21469575200918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548743556858136"/>
                  <c:y val="0.20227407909479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67403011078567"/>
          <c:y val="0.24303727453770294"/>
          <c:w val="0.35227313280827505"/>
          <c:h val="0.497512920021866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C6-41E6-AC57-C8F880764E7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C6-41E6-AC57-C8F880764E74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C6-41E6-AC57-C8F880764E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C6-41E6-AC57-C8F880764E74}"/>
              </c:ext>
            </c:extLst>
          </c:dPt>
          <c:dLbls>
            <c:dLbl>
              <c:idx val="0"/>
              <c:layout>
                <c:manualLayout>
                  <c:x val="-0.18135008981260597"/>
                  <c:y val="-0.22146448884012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C6-41E6-AC57-C8F880764E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C6-41E6-AC57-C8F880764E7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723046838898298E-2"/>
                  <c:y val="0.19773739692090581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C6-41E6-AC57-C8F880764E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C6-41E6-AC57-C8F880764E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C6-41E6-AC57-C8F880764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175"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explosion val="8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5D-49C5-9E27-E17CE877759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5D-49C5-9E27-E17CE877759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5D-49C5-9E27-E17CE8777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5D-49C5-9E27-E17CE8777593}"/>
              </c:ext>
            </c:extLst>
          </c:dPt>
          <c:dLbls>
            <c:dLbl>
              <c:idx val="0"/>
              <c:layout>
                <c:manualLayout>
                  <c:x val="-0.18380723400375282"/>
                  <c:y val="-0.2544070170858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5D-49C5-9E27-E17CE8777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5D-49C5-9E27-E17CE87775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99329580519923E-2"/>
                  <c:y val="0.1979643120735448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5D-49C5-9E27-E17CE8777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5D-49C5-9E27-E17CE87775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5D-49C5-9E27-E17CE8777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30-4822-B893-30D110D4CC1E}"/>
              </c:ext>
            </c:extLst>
          </c:dPt>
          <c:dLbls>
            <c:dLbl>
              <c:idx val="0"/>
              <c:layout>
                <c:manualLayout>
                  <c:x val="-0.14568001867520827"/>
                  <c:y val="-0.25262854833946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359218396610913E-2"/>
                  <c:y val="0.20700690855036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03059433529347"/>
          <c:y val="0.27011416923303277"/>
          <c:w val="0.36997147304131434"/>
          <c:h val="0.491712387594423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45-40A2-8A8F-2F0A9D65D86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45-40A2-8A8F-2F0A9D65D86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45-40A2-8A8F-2F0A9D65D8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45-40A2-8A8F-2F0A9D65D86B}"/>
              </c:ext>
            </c:extLst>
          </c:dPt>
          <c:dLbls>
            <c:dLbl>
              <c:idx val="0"/>
              <c:layout>
                <c:manualLayout>
                  <c:x val="-0.16997977486442722"/>
                  <c:y val="-0.18102580251377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45-40A2-8A8F-2F0A9D65D8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655405693091557"/>
                  <c:y val="3.406465859262118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45-40A2-8A8F-2F0A9D65D8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063639245147343E-2"/>
                  <c:y val="0.2608714788178913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45-40A2-8A8F-2F0A9D65D8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45-40A2-8A8F-2F0A9D65D8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45-40A2-8A8F-2F0A9D65D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2446892933333"/>
          <c:y val="0.23958468016925133"/>
          <c:w val="0.38487435733610681"/>
          <c:h val="0.504731989159396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F0-4875-BD75-B49A099807A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F0-4875-BD75-B49A099807A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F0-4875-BD75-B49A09980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F0-4875-BD75-B49A099807A6}"/>
              </c:ext>
            </c:extLst>
          </c:dPt>
          <c:dLbls>
            <c:dLbl>
              <c:idx val="0"/>
              <c:layout>
                <c:manualLayout>
                  <c:x val="-0.20409139722065689"/>
                  <c:y val="-2.631051888359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F0-4875-BD75-B49A099807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275834871022588"/>
                  <c:y val="-0.18857223984200505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58156262674267"/>
                  <c:y val="0.16504874499299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BF0-4875-BD75-B49A099807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BF0-4875-BD75-B49A099807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F0-4875-BD75-B49A0998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C9-43ED-BC60-C20D58E302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C9-43ED-BC60-C20D58E30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4248384"/>
        <c:axId val="214248944"/>
      </c:barChart>
      <c:catAx>
        <c:axId val="21424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248944"/>
        <c:crosses val="autoZero"/>
        <c:auto val="1"/>
        <c:lblAlgn val="ctr"/>
        <c:lblOffset val="100"/>
        <c:noMultiLvlLbl val="0"/>
      </c:catAx>
      <c:valAx>
        <c:axId val="214248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248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54373406802793"/>
          <c:y val="0.23873133452839448"/>
          <c:w val="0.36923460323182239"/>
          <c:h val="0.506516279028695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5-4426-958A-DC95AE2D69F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C5-4426-958A-DC95AE2D69F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C5-4426-958A-DC95AE2D69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C5-4426-958A-DC95AE2D69FB}"/>
              </c:ext>
            </c:extLst>
          </c:dPt>
          <c:dLbls>
            <c:dLbl>
              <c:idx val="0"/>
              <c:layout>
                <c:manualLayout>
                  <c:x val="-0.1223391537524967"/>
                  <c:y val="-0.25186733559814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C5-4426-958A-DC95AE2D69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960078570141135"/>
                  <c:y val="0.12161239903268169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C5-4426-958A-DC95AE2D69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C5-4426-958A-DC95AE2D69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C5-4426-958A-DC95AE2D69F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C5-4426-958A-DC95AE2D6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65574811723073"/>
          <c:y val="0.23413762726941001"/>
          <c:w val="0.35811904545866979"/>
          <c:h val="0.484914420651584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53-40F5-9475-E5DF8105059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53-40F5-9475-E5DF8105059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53-40F5-9475-E5DF810505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53-40F5-9475-E5DF81050590}"/>
              </c:ext>
            </c:extLst>
          </c:dPt>
          <c:dLbls>
            <c:dLbl>
              <c:idx val="0"/>
              <c:layout>
                <c:manualLayout>
                  <c:x val="-0.20455040377461212"/>
                  <c:y val="-0.13180362270141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53-40F5-9475-E5DF810505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53-40F5-9475-E5DF810505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904999546320666E-2"/>
                  <c:y val="0.3063336458117045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53-40F5-9475-E5DF810505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53-40F5-9475-E5DF810505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53-40F5-9475-E5DF81050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09622063764991"/>
          <c:y val="0.23756729525700021"/>
          <c:w val="0.36428804894828409"/>
          <c:h val="0.493034878241952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5-4B6A-AD19-AB8CD441D04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15-4B6A-AD19-AB8CD441D04A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15-4B6A-AD19-AB8CD441D0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15-4B6A-AD19-AB8CD441D04A}"/>
              </c:ext>
            </c:extLst>
          </c:dPt>
          <c:dLbls>
            <c:dLbl>
              <c:idx val="0"/>
              <c:layout>
                <c:manualLayout>
                  <c:x val="-0.12255404413160402"/>
                  <c:y val="-0.25166922313453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15-4B6A-AD19-AB8CD441D0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15-4B6A-AD19-AB8CD441D04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252897924716455E-2"/>
                  <c:y val="0.21333724322536016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15-4B6A-AD19-AB8CD441D0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915-4B6A-AD19-AB8CD441D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0925925925925923E-2"/>
          <c:w val="0.8305555555555556"/>
          <c:h val="0.8611111111111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BB-4221-AE1D-F849946D84C0}"/>
              </c:ext>
            </c:extLst>
          </c:dPt>
          <c:dPt>
            <c:idx val="1"/>
            <c:invertIfNegative val="0"/>
            <c:bubble3D val="0"/>
            <c:spPr>
              <a:solidFill>
                <a:srgbClr val="F4B1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BB-4221-AE1D-F849946D84C0}"/>
              </c:ext>
            </c:extLst>
          </c:dPt>
          <c:val>
            <c:numRef>
              <c:f>'Лист1 (2)'!$D$6:$E$6</c:f>
              <c:numCache>
                <c:formatCode>#,##0_ ;[Red]\-#,##0\ </c:formatCode>
                <c:ptCount val="2"/>
                <c:pt idx="0">
                  <c:v>45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BB-4221-AE1D-F849946D8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24"/>
        <c:axId val="362060768"/>
        <c:axId val="362061328"/>
      </c:barChart>
      <c:catAx>
        <c:axId val="36206076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061328"/>
        <c:crosses val="autoZero"/>
        <c:auto val="1"/>
        <c:lblAlgn val="ctr"/>
        <c:lblOffset val="100"/>
        <c:tickLblSkip val="1"/>
        <c:noMultiLvlLbl val="0"/>
      </c:catAx>
      <c:valAx>
        <c:axId val="362061328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>
              <a:glow rad="863600">
                <a:schemeClr val="accent1">
                  <a:alpha val="40000"/>
                </a:schemeClr>
              </a:glow>
            </a:effectLst>
          </c:spPr>
        </c:majorGridlines>
        <c:numFmt formatCode="#,##0_ ;[Red]\-#,##0\ " sourceLinked="1"/>
        <c:majorTickMark val="out"/>
        <c:minorTickMark val="none"/>
        <c:tickLblPos val="nextTo"/>
        <c:crossAx val="36206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C8-47D5-B6FB-383F1BB64D18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C8-47D5-B6FB-383F1BB64D18}"/>
              </c:ext>
            </c:extLst>
          </c:dPt>
          <c:dPt>
            <c:idx val="2"/>
            <c:bubble3D val="0"/>
            <c:spPr>
              <a:solidFill>
                <a:srgbClr val="548235"/>
              </a:solidFill>
              <a:ln w="19050">
                <a:solidFill>
                  <a:srgbClr val="54823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C8-47D5-B6FB-383F1BB64D18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C8-47D5-B6FB-383F1BB64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05424306522738E-2"/>
          <c:y val="0.24199602024016731"/>
          <c:w val="0.95191295014393096"/>
          <c:h val="0.70772990162242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Мощность</c:v>
                </c:pt>
              </c:strCache>
            </c:strRef>
          </c:tx>
          <c:spPr>
            <a:solidFill>
              <a:srgbClr val="8FAADC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628-4FD7-A6D3-34BB62D7F6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28-4FD7-A6D3-34BB62D7F6C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628-4FD7-A6D3-34BB62D7F6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550833633928886E-3"/>
                  <c:y val="1.9599099594306873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311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28-4FD7-A6D3-34BB62D7F6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Лист1!$B$2:$C$2</c:f>
              <c:strCache>
                <c:ptCount val="2"/>
                <c:pt idx="0">
                  <c:v>
2016 год</c:v>
                </c:pt>
                <c:pt idx="1">
                  <c:v>2021 год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260</c:v>
                </c:pt>
                <c:pt idx="1">
                  <c:v>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B2-470A-B27E-EE1836060B62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Объем переработки</c:v>
                </c:pt>
              </c:strCache>
            </c:strRef>
          </c:tx>
          <c:spPr>
            <a:solidFill>
              <a:srgbClr val="F4B18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28-4FD7-A6D3-34BB62D7F6C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324391014693535E-3"/>
                  <c:y val="1.599797091674783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/>
                    </a:pPr>
                    <a:r>
                      <a:rPr lang="ru-RU" sz="1800" dirty="0" smtClean="0"/>
                      <a:t>187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BD7-4F88-A0EC-DA805C5A98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Лист1!$B$2:$C$2</c:f>
              <c:strCache>
                <c:ptCount val="2"/>
                <c:pt idx="0">
                  <c:v>
2016 год</c:v>
                </c:pt>
                <c:pt idx="1">
                  <c:v>2021 год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90</c:v>
                </c:pt>
                <c:pt idx="1">
                  <c:v>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B2-470A-B27E-EE1836060B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63196480"/>
        <c:axId val="363197040"/>
      </c:barChart>
      <c:catAx>
        <c:axId val="36319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3197040"/>
        <c:crosses val="autoZero"/>
        <c:auto val="1"/>
        <c:lblAlgn val="ctr"/>
        <c:lblOffset val="100"/>
        <c:noMultiLvlLbl val="0"/>
      </c:catAx>
      <c:valAx>
        <c:axId val="363197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319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ВАЛОВАЯ ПРОДУКЦИЯ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082167811215383E-4"/>
                  <c:y val="-0.249142253689110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1 970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8D-492B-AC14-6CC934048D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96539554878916E-4"/>
                  <c:y val="-0.345652666224854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130575815615494E-4"/>
                  <c:y val="-0.376776911850816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2 660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13296679988598E-4"/>
                  <c:y val="-0.451639244347218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3 020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8D-492B-AC14-6CC934048D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Лист1!$B$2:$B$5</c:f>
              <c:strCache>
                <c:ptCount val="4"/>
                <c:pt idx="1">
                  <c:v>дозагрузка</c:v>
                </c:pt>
                <c:pt idx="2">
                  <c:v>модернизация</c:v>
                </c:pt>
                <c:pt idx="3">
                  <c:v>новые заводы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1970</c:v>
                </c:pt>
                <c:pt idx="1">
                  <c:v>1970</c:v>
                </c:pt>
                <c:pt idx="2">
                  <c:v>2400</c:v>
                </c:pt>
                <c:pt idx="3">
                  <c:v>2800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8D-492B-AC14-6CC934048D1F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ПРИРОСТ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8D-492B-AC14-6CC934048D1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1" dirty="0"/>
                      <a:t>+430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8D-492B-AC14-6CC934048D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 dirty="0"/>
                      <a:t>+260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8D-492B-AC14-6CC934048D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b="1" dirty="0"/>
                      <a:t>+360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48D-492B-AC14-6CC934048D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Лист1!$B$2:$B$5</c:f>
              <c:strCache>
                <c:ptCount val="4"/>
                <c:pt idx="1">
                  <c:v>дозагрузка</c:v>
                </c:pt>
                <c:pt idx="2">
                  <c:v>модернизация</c:v>
                </c:pt>
                <c:pt idx="3">
                  <c:v>новые заводы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430</c:v>
                </c:pt>
                <c:pt idx="2">
                  <c:v>400</c:v>
                </c:pt>
                <c:pt idx="3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48D-492B-AC14-6CC934048D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3199840"/>
        <c:axId val="363200400"/>
      </c:barChart>
      <c:catAx>
        <c:axId val="36319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63200400"/>
        <c:crosses val="autoZero"/>
        <c:auto val="1"/>
        <c:lblAlgn val="ctr"/>
        <c:lblOffset val="100"/>
        <c:noMultiLvlLbl val="0"/>
      </c:catAx>
      <c:valAx>
        <c:axId val="363200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63199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3999368017349228E-2"/>
          <c:y val="0.85939862612183926"/>
          <c:w val="0.52058736047065879"/>
          <c:h val="0.14060137387816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73679905590392E-2"/>
          <c:y val="5.3146947963279227E-2"/>
          <c:w val="0.95429363379352794"/>
          <c:h val="0.7972263988841645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31,6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68-408B-B3D8-C9B655E41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30,2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68-408B-B3D8-C9B655E41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29,5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68-408B-B3D8-C9B655E41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28,0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68-408B-B3D8-C9B655E41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26,5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468-408B-B3D8-C9B655E41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25,1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468-408B-B3D8-C9B655E41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Лист1!$P$24:$U$24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Лист1!$P$25:$U$25</c:f>
              <c:numCache>
                <c:formatCode>0.0%</c:formatCode>
                <c:ptCount val="6"/>
                <c:pt idx="0">
                  <c:v>0.31558322207001788</c:v>
                </c:pt>
                <c:pt idx="1">
                  <c:v>0.30170913250335679</c:v>
                </c:pt>
                <c:pt idx="2">
                  <c:v>0.29517183217372966</c:v>
                </c:pt>
                <c:pt idx="3">
                  <c:v>0.28015085045793875</c:v>
                </c:pt>
                <c:pt idx="4">
                  <c:v>0.26525585530438833</c:v>
                </c:pt>
                <c:pt idx="5">
                  <c:v>0.25066453647719766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71-4E3F-992A-BFC7458D36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3202640"/>
        <c:axId val="363203200"/>
      </c:lineChart>
      <c:catAx>
        <c:axId val="36320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3203200"/>
        <c:crosses val="autoZero"/>
        <c:auto val="1"/>
        <c:lblAlgn val="ctr"/>
        <c:lblOffset val="100"/>
        <c:noMultiLvlLbl val="0"/>
      </c:catAx>
      <c:valAx>
        <c:axId val="363203200"/>
        <c:scaling>
          <c:orientation val="minMax"/>
          <c:min val="0.2"/>
        </c:scaling>
        <c:delete val="1"/>
        <c:axPos val="l"/>
        <c:numFmt formatCode="0.0%" sourceLinked="1"/>
        <c:majorTickMark val="none"/>
        <c:minorTickMark val="none"/>
        <c:tickLblPos val="none"/>
        <c:crossAx val="36320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2228741546468"/>
          <c:y val="5.3943102271111376E-2"/>
          <c:w val="0.72683786833440156"/>
          <c:h val="0.927059504110900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3268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2073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1574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123592148671719E-3"/>
                  <c:y val="7.125972035890080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1162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963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3472718554132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6229198215915809E-3"/>
                  <c:y val="-8.901292943099400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Костанайская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ВКО</c:v>
                </c:pt>
                <c:pt idx="4">
                  <c:v>Карагандинская</c:v>
                </c:pt>
                <c:pt idx="5">
                  <c:v>Павлодарская</c:v>
                </c:pt>
                <c:pt idx="6">
                  <c:v>Актюбинская</c:v>
                </c:pt>
                <c:pt idx="7">
                  <c:v>ЗКО</c:v>
                </c:pt>
                <c:pt idx="8">
                  <c:v>Кызылординская</c:v>
                </c:pt>
                <c:pt idx="9">
                  <c:v>Алматинская</c:v>
                </c:pt>
                <c:pt idx="10">
                  <c:v>ЮКО</c:v>
                </c:pt>
                <c:pt idx="11">
                  <c:v>Жамбылская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3768</c:v>
                </c:pt>
                <c:pt idx="1">
                  <c:v>2573</c:v>
                </c:pt>
                <c:pt idx="2">
                  <c:v>2074</c:v>
                </c:pt>
                <c:pt idx="3">
                  <c:v>1662</c:v>
                </c:pt>
                <c:pt idx="4">
                  <c:v>1463</c:v>
                </c:pt>
                <c:pt idx="5">
                  <c:v>1269</c:v>
                </c:pt>
                <c:pt idx="6">
                  <c:v>1220</c:v>
                </c:pt>
                <c:pt idx="7">
                  <c:v>939</c:v>
                </c:pt>
                <c:pt idx="8">
                  <c:v>929</c:v>
                </c:pt>
                <c:pt idx="9">
                  <c:v>895</c:v>
                </c:pt>
                <c:pt idx="10">
                  <c:v>876</c:v>
                </c:pt>
                <c:pt idx="11">
                  <c:v>760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832-4EAC-8560-BB61CD86AB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6945437108268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529911352283669E-3"/>
                  <c:y val="-1.7753209072091818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211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832-4EAC-8560-BB61CD86ABA9}"/>
                </c:ext>
                <c:ext xmlns:c15="http://schemas.microsoft.com/office/drawing/2012/chart" uri="{CE6537A1-D6FC-4f65-9D91-7224C49458BB}">
                  <c15:layout>
                    <c:manualLayout>
                      <c:w val="6.3255973291624176E-2"/>
                      <c:h val="4.863475914495069E-2"/>
                    </c:manualLayout>
                  </c15:layout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06945437108268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Костанайская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ВКО</c:v>
                </c:pt>
                <c:pt idx="4">
                  <c:v>Карагандинская</c:v>
                </c:pt>
                <c:pt idx="5">
                  <c:v>Павлодарская</c:v>
                </c:pt>
                <c:pt idx="6">
                  <c:v>Актюбинская</c:v>
                </c:pt>
                <c:pt idx="7">
                  <c:v>ЗКО</c:v>
                </c:pt>
                <c:pt idx="8">
                  <c:v>Кызылординская</c:v>
                </c:pt>
                <c:pt idx="9">
                  <c:v>Алматинская</c:v>
                </c:pt>
                <c:pt idx="10">
                  <c:v>ЮКО</c:v>
                </c:pt>
                <c:pt idx="11">
                  <c:v>Жамбылская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2110</c:v>
                </c:pt>
                <c:pt idx="1">
                  <c:v>1521</c:v>
                </c:pt>
                <c:pt idx="2">
                  <c:v>1275</c:v>
                </c:pt>
                <c:pt idx="3">
                  <c:v>1072</c:v>
                </c:pt>
                <c:pt idx="4">
                  <c:v>974</c:v>
                </c:pt>
                <c:pt idx="5">
                  <c:v>879</c:v>
                </c:pt>
                <c:pt idx="6">
                  <c:v>859</c:v>
                </c:pt>
                <c:pt idx="7">
                  <c:v>716</c:v>
                </c:pt>
                <c:pt idx="8" formatCode="0.0">
                  <c:v>711</c:v>
                </c:pt>
                <c:pt idx="9">
                  <c:v>694</c:v>
                </c:pt>
                <c:pt idx="10">
                  <c:v>685</c:v>
                </c:pt>
                <c:pt idx="11">
                  <c:v>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7832-4EAC-8560-BB61CD86AB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12359214867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7037344444193653E-3"/>
                  <c:y val="-3.46816009085334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7832-4EAC-8560-BB61CD86AB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Костанайская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ВКО</c:v>
                </c:pt>
                <c:pt idx="4">
                  <c:v>Карагандинская</c:v>
                </c:pt>
                <c:pt idx="5">
                  <c:v>Павлодарская</c:v>
                </c:pt>
                <c:pt idx="6">
                  <c:v>Актюбинская</c:v>
                </c:pt>
                <c:pt idx="7">
                  <c:v>ЗКО</c:v>
                </c:pt>
                <c:pt idx="8">
                  <c:v>Кызылординская</c:v>
                </c:pt>
                <c:pt idx="9">
                  <c:v>Алматинская</c:v>
                </c:pt>
                <c:pt idx="10">
                  <c:v>ЮКО</c:v>
                </c:pt>
                <c:pt idx="11">
                  <c:v>Жамбылская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1361</c:v>
                </c:pt>
                <c:pt idx="1">
                  <c:v>1046</c:v>
                </c:pt>
                <c:pt idx="2">
                  <c:v>915</c:v>
                </c:pt>
                <c:pt idx="3">
                  <c:v>806</c:v>
                </c:pt>
                <c:pt idx="4">
                  <c:v>754</c:v>
                </c:pt>
                <c:pt idx="5">
                  <c:v>703</c:v>
                </c:pt>
                <c:pt idx="6">
                  <c:v>690</c:v>
                </c:pt>
                <c:pt idx="7">
                  <c:v>616</c:v>
                </c:pt>
                <c:pt idx="8" formatCode="0.0">
                  <c:v>613</c:v>
                </c:pt>
                <c:pt idx="9">
                  <c:v>604</c:v>
                </c:pt>
                <c:pt idx="10">
                  <c:v>599</c:v>
                </c:pt>
                <c:pt idx="11">
                  <c:v>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7832-4EAC-8560-BB61CD86A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363206560"/>
        <c:axId val="363207120"/>
      </c:barChart>
      <c:catAx>
        <c:axId val="363206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3207120"/>
        <c:crosses val="autoZero"/>
        <c:auto val="0"/>
        <c:lblAlgn val="ctr"/>
        <c:lblOffset val="100"/>
        <c:noMultiLvlLbl val="0"/>
      </c:catAx>
      <c:valAx>
        <c:axId val="3632071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3632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60864770908398"/>
          <c:y val="6.1163108764747225E-2"/>
          <c:w val="0.68871247225289478"/>
          <c:h val="0.884624365199578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Кол.ед.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1042345023740183E-3"/>
                  <c:y val="2.7027793063579553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53 175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E8-4B86-8972-6CB37C477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38656056450033E-3"/>
                  <c:y val="3.0883558556029267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30 973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E8-4B86-8972-6CB37C477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448924083586674E-3"/>
                  <c:y val="-3.7033531255498842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13 937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E8-4B86-8972-6CB37C477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195087075792081E-3"/>
                  <c:y val="-1.304275514498698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8 512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723533388768"/>
                      <c:h val="0.132642076401913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Свыше 17 лет</c:v>
                </c:pt>
                <c:pt idx="1">
                  <c:v>11-17 лет</c:v>
                </c:pt>
                <c:pt idx="2">
                  <c:v>4-10 лет</c:v>
                </c:pt>
                <c:pt idx="3">
                  <c:v>До 3-х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53175</c:v>
                </c:pt>
                <c:pt idx="1">
                  <c:v>30973</c:v>
                </c:pt>
                <c:pt idx="2">
                  <c:v>15000</c:v>
                </c:pt>
                <c:pt idx="3">
                  <c:v>11500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E8-4B86-8972-6CB37C4772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Техника к списанию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5.4740013443441756E-3"/>
                  <c:y val="2.7027052160443839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 </a:t>
                    </a:r>
                    <a:r>
                      <a:rPr lang="en-US"/>
                      <a:t>26 191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E8-4B86-8972-6CB37C477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DE8-4B86-8972-6CB37C4772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E8-4B86-8972-6CB37C4772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DE8-4B86-8972-6CB37C477200}"/>
                </c:ex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Свыше 17 лет</c:v>
                </c:pt>
                <c:pt idx="1">
                  <c:v>11-17 лет</c:v>
                </c:pt>
                <c:pt idx="2">
                  <c:v>4-10 лет</c:v>
                </c:pt>
                <c:pt idx="3">
                  <c:v>До 3-х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26191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DE8-4B86-8972-6CB37C4772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работающая техника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4.0292314832598292E-3"/>
                  <c:y val="2.7027052160443839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19 841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DE8-4B86-8972-6CB37C4772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DE8-4B86-8972-6CB37C4772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DE8-4B86-8972-6CB37C4772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Свыше 17 лет</c:v>
                </c:pt>
                <c:pt idx="1">
                  <c:v>11-17 лет</c:v>
                </c:pt>
                <c:pt idx="2">
                  <c:v>4-10 лет</c:v>
                </c:pt>
                <c:pt idx="3">
                  <c:v>До 3-х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19841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DE8-4B86-8972-6CB37C477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364635232"/>
        <c:axId val="364635792"/>
      </c:barChart>
      <c:catAx>
        <c:axId val="36463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364635792"/>
        <c:crosses val="autoZero"/>
        <c:auto val="1"/>
        <c:lblAlgn val="ctr"/>
        <c:lblOffset val="100"/>
        <c:noMultiLvlLbl val="0"/>
      </c:catAx>
      <c:valAx>
        <c:axId val="364635792"/>
        <c:scaling>
          <c:orientation val="minMax"/>
          <c:max val="12000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6463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8-49DD-9825-1ED3C34136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8-49DD-9825-1ED3C3413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4251744"/>
        <c:axId val="214252304"/>
      </c:barChart>
      <c:catAx>
        <c:axId val="21425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252304"/>
        <c:crosses val="autoZero"/>
        <c:auto val="1"/>
        <c:lblAlgn val="ctr"/>
        <c:lblOffset val="100"/>
        <c:noMultiLvlLbl val="0"/>
      </c:catAx>
      <c:valAx>
        <c:axId val="214252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25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66176168963451E-2"/>
          <c:y val="5.3584958420588906E-2"/>
          <c:w val="0.94825048118859778"/>
          <c:h val="0.791072840301957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Кол.ед.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7.1875122916364885E-3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10 711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61-47D1-AA41-4DF2FB1486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24757949691994E-2"/>
                  <c:y val="5.7903556408236238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 012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61-47D1-AA41-4DF2FB1486B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1.2170065512870473E-2"/>
                  <c:y val="-6.6441246835694011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13 441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861-47D1-AA41-4DF2FB1486B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-1.1081286563224138E-2"/>
                  <c:y val="-4.5537612589568715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3 233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61-47D1-AA41-4DF2FB1486B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Свыше 17 лет*</c:v>
                </c:pt>
                <c:pt idx="1">
                  <c:v>11-17 лет</c:v>
                </c:pt>
                <c:pt idx="2">
                  <c:v>4-10 лет</c:v>
                </c:pt>
                <c:pt idx="3">
                  <c:v>До 3-х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10711</c:v>
                </c:pt>
                <c:pt idx="1">
                  <c:v>6012</c:v>
                </c:pt>
                <c:pt idx="2">
                  <c:v>13441</c:v>
                </c:pt>
                <c:pt idx="3">
                  <c:v>3233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61-47D1-AA41-4DF2FB1486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Техника к списанию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7.187512291636424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5</a:t>
                    </a:r>
                    <a:r>
                      <a:rPr lang="en-US" sz="1400" dirty="0"/>
                      <a:t> 276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61-47D1-AA41-4DF2FB1486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861-47D1-AA41-4DF2FB1486B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861-47D1-AA41-4DF2FB1486B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861-47D1-AA41-4DF2FB1486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Свыше 17 лет*</c:v>
                </c:pt>
                <c:pt idx="1">
                  <c:v>11-17 лет</c:v>
                </c:pt>
                <c:pt idx="2">
                  <c:v>4-10 лет</c:v>
                </c:pt>
                <c:pt idx="3">
                  <c:v>До 3-х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5276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61-47D1-AA41-4DF2FB1486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работающая техника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1.2547824206753913E-3"/>
                  <c:y val="-8.6514165547940183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 2 821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861-47D1-AA41-4DF2FB1486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861-47D1-AA41-4DF2FB1486B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861-47D1-AA41-4DF2FB1486B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861-47D1-AA41-4DF2FB1486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Свыше 17 лет*</c:v>
                </c:pt>
                <c:pt idx="1">
                  <c:v>11-17 лет</c:v>
                </c:pt>
                <c:pt idx="2">
                  <c:v>4-10 лет</c:v>
                </c:pt>
                <c:pt idx="3">
                  <c:v>До 3-х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2821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861-47D1-AA41-4DF2FB148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364639152"/>
        <c:axId val="364639712"/>
      </c:barChart>
      <c:catAx>
        <c:axId val="36463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64639712"/>
        <c:crosses val="autoZero"/>
        <c:auto val="1"/>
        <c:lblAlgn val="ctr"/>
        <c:lblOffset val="100"/>
        <c:noMultiLvlLbl val="0"/>
      </c:catAx>
      <c:valAx>
        <c:axId val="36463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64639152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15344922715869"/>
          <c:y val="6.4015464019513179E-3"/>
          <c:w val="0.70171229428913862"/>
          <c:h val="0.970521593187936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11721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7615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7466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6876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6418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5368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5091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4652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4403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3135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2485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9511144930934701E-3"/>
                  <c:y val="-1.26196235145652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1421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Костанайская</c:v>
                </c:pt>
                <c:pt idx="1">
                  <c:v>ЮКО</c:v>
                </c:pt>
                <c:pt idx="2">
                  <c:v>ВКО</c:v>
                </c:pt>
                <c:pt idx="3">
                  <c:v>Акмолинская</c:v>
                </c:pt>
                <c:pt idx="4">
                  <c:v>Карагандинская</c:v>
                </c:pt>
                <c:pt idx="5">
                  <c:v>Павлодарская</c:v>
                </c:pt>
                <c:pt idx="6">
                  <c:v>СКО</c:v>
                </c:pt>
                <c:pt idx="7">
                  <c:v>Алматинская</c:v>
                </c:pt>
                <c:pt idx="8">
                  <c:v>ЗКО</c:v>
                </c:pt>
                <c:pt idx="9">
                  <c:v>Актюбинская</c:v>
                </c:pt>
                <c:pt idx="10">
                  <c:v>Жамбылская</c:v>
                </c:pt>
                <c:pt idx="11">
                  <c:v>Кызылординская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12531</c:v>
                </c:pt>
                <c:pt idx="1">
                  <c:v>9215</c:v>
                </c:pt>
                <c:pt idx="2">
                  <c:v>9066</c:v>
                </c:pt>
                <c:pt idx="3">
                  <c:v>8476</c:v>
                </c:pt>
                <c:pt idx="4">
                  <c:v>8018</c:v>
                </c:pt>
                <c:pt idx="5">
                  <c:v>6968</c:v>
                </c:pt>
                <c:pt idx="6">
                  <c:v>6691</c:v>
                </c:pt>
                <c:pt idx="7">
                  <c:v>6252</c:v>
                </c:pt>
                <c:pt idx="8">
                  <c:v>6003</c:v>
                </c:pt>
                <c:pt idx="9">
                  <c:v>4735</c:v>
                </c:pt>
                <c:pt idx="10">
                  <c:v>4085</c:v>
                </c:pt>
                <c:pt idx="11">
                  <c:v>3021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127-45A3-B1AC-69352F83D8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5773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3751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3677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3387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3161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2644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2508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2291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34727185541328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104181556623974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104181556623974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508518338717037E-3"/>
                  <c:y val="5.2059718532635434E-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700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Костанайская</c:v>
                </c:pt>
                <c:pt idx="1">
                  <c:v>ЮКО</c:v>
                </c:pt>
                <c:pt idx="2">
                  <c:v>ВКО</c:v>
                </c:pt>
                <c:pt idx="3">
                  <c:v>Акмолинская</c:v>
                </c:pt>
                <c:pt idx="4">
                  <c:v>Карагандинская</c:v>
                </c:pt>
                <c:pt idx="5">
                  <c:v>Павлодарская</c:v>
                </c:pt>
                <c:pt idx="6">
                  <c:v>СКО</c:v>
                </c:pt>
                <c:pt idx="7">
                  <c:v>Алматинская</c:v>
                </c:pt>
                <c:pt idx="8">
                  <c:v>ЗКО</c:v>
                </c:pt>
                <c:pt idx="9">
                  <c:v>Актюбинская</c:v>
                </c:pt>
                <c:pt idx="10">
                  <c:v>Жамбылская</c:v>
                </c:pt>
                <c:pt idx="11">
                  <c:v>Кызылординская</c:v>
                </c:pt>
              </c:strCache>
            </c:strRef>
          </c:cat>
          <c:val>
            <c:numRef>
              <c:f>Лист1!$C$2:$C$13</c:f>
              <c:numCache>
                <c:formatCode>0</c:formatCode>
                <c:ptCount val="12"/>
                <c:pt idx="0">
                  <c:v>6473</c:v>
                </c:pt>
                <c:pt idx="1">
                  <c:v>5351</c:v>
                </c:pt>
                <c:pt idx="2">
                  <c:v>5277</c:v>
                </c:pt>
                <c:pt idx="3">
                  <c:v>4987</c:v>
                </c:pt>
                <c:pt idx="4">
                  <c:v>4761</c:v>
                </c:pt>
                <c:pt idx="5">
                  <c:v>4244</c:v>
                </c:pt>
                <c:pt idx="6">
                  <c:v>4108</c:v>
                </c:pt>
                <c:pt idx="7">
                  <c:v>3891</c:v>
                </c:pt>
                <c:pt idx="8">
                  <c:v>3768</c:v>
                </c:pt>
                <c:pt idx="9">
                  <c:v>3144</c:v>
                </c:pt>
                <c:pt idx="10">
                  <c:v>2824</c:v>
                </c:pt>
                <c:pt idx="11">
                  <c:v>2300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3127-45A3-B1AC-69352F83D8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4373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2786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2566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2395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2003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1736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1643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1170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927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051268506480268E-4"/>
                  <c:y val="-3.7075082244544214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3127-45A3-B1AC-69352F83D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Костанайская</c:v>
                </c:pt>
                <c:pt idx="1">
                  <c:v>ЮКО</c:v>
                </c:pt>
                <c:pt idx="2">
                  <c:v>ВКО</c:v>
                </c:pt>
                <c:pt idx="3">
                  <c:v>Акмолинская</c:v>
                </c:pt>
                <c:pt idx="4">
                  <c:v>Карагандинская</c:v>
                </c:pt>
                <c:pt idx="5">
                  <c:v>Павлодарская</c:v>
                </c:pt>
                <c:pt idx="6">
                  <c:v>СКО</c:v>
                </c:pt>
                <c:pt idx="7">
                  <c:v>Алматинская</c:v>
                </c:pt>
                <c:pt idx="8">
                  <c:v>ЗКО</c:v>
                </c:pt>
                <c:pt idx="9">
                  <c:v>Актюбинская</c:v>
                </c:pt>
                <c:pt idx="10">
                  <c:v>Жамбылская</c:v>
                </c:pt>
                <c:pt idx="11">
                  <c:v>Кызылординская</c:v>
                </c:pt>
              </c:strCache>
            </c:strRef>
          </c:cat>
          <c:val>
            <c:numRef>
              <c:f>Лист1!$D$2:$D$13</c:f>
              <c:numCache>
                <c:formatCode>0</c:formatCode>
                <c:ptCount val="12"/>
                <c:pt idx="0">
                  <c:v>5073</c:v>
                </c:pt>
                <c:pt idx="1">
                  <c:v>4441</c:v>
                </c:pt>
                <c:pt idx="2">
                  <c:v>4386</c:v>
                </c:pt>
                <c:pt idx="3">
                  <c:v>4166</c:v>
                </c:pt>
                <c:pt idx="4">
                  <c:v>3995</c:v>
                </c:pt>
                <c:pt idx="5">
                  <c:v>3603</c:v>
                </c:pt>
                <c:pt idx="6">
                  <c:v>3500</c:v>
                </c:pt>
                <c:pt idx="7">
                  <c:v>3336</c:v>
                </c:pt>
                <c:pt idx="8">
                  <c:v>3243</c:v>
                </c:pt>
                <c:pt idx="9">
                  <c:v>2770</c:v>
                </c:pt>
                <c:pt idx="10">
                  <c:v>2527</c:v>
                </c:pt>
                <c:pt idx="11">
                  <c:v>2630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3127-45A3-B1AC-69352F83D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365632048"/>
        <c:axId val="365632608"/>
      </c:barChart>
      <c:catAx>
        <c:axId val="365632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5632608"/>
        <c:crosses val="autoZero"/>
        <c:auto val="1"/>
        <c:lblAlgn val="ctr"/>
        <c:lblOffset val="100"/>
        <c:noMultiLvlLbl val="0"/>
      </c:catAx>
      <c:valAx>
        <c:axId val="3656326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one"/>
        <c:spPr>
          <a:ln>
            <a:noFill/>
          </a:ln>
        </c:spPr>
        <c:crossAx val="36563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 ЗАТРАТЫ, </a:t>
            </a:r>
            <a:r>
              <a:rPr lang="ru-RU" sz="1100" b="1" i="0" u="none" strike="noStrike" kern="1200" spc="0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млн. тенге</a:t>
            </a:r>
          </a:p>
        </c:rich>
      </c:tx>
      <c:layout>
        <c:manualLayout>
          <c:xMode val="edge"/>
          <c:yMode val="edge"/>
          <c:x val="0.27776088070590982"/>
          <c:y val="3.811371154053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100" b="1" i="0" u="none" strike="noStrike" kern="1200" spc="0" baseline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619400453529844"/>
          <c:y val="0.13588954614515761"/>
          <c:w val="0.58175459125629758"/>
          <c:h val="0.84382642170158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0.10504745896853736"/>
                  <c:y val="3.44305733327187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68510383756634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224133036173292E-3"/>
                  <c:y val="-2.34363089054428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187490685197278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97670399958409E-3"/>
                  <c:y val="1.40877862911184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51399116462248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972133692122278E-3"/>
                  <c:y val="2.34333542522777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427523632143659E-4"/>
                  <c:y val="-9.351477267489482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379821408075804E-4"/>
                  <c:y val="-2.34363089054428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6278208960244541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8977669546540222E-3"/>
                  <c:y val="3.75240951965612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183213935147325E-3"/>
                  <c:y val="3.75240951965612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Костанайская</c:v>
                </c:pt>
                <c:pt idx="1">
                  <c:v>Акмолинская</c:v>
                </c:pt>
                <c:pt idx="2">
                  <c:v>ЮКО</c:v>
                </c:pt>
                <c:pt idx="3">
                  <c:v>ВКО</c:v>
                </c:pt>
                <c:pt idx="4">
                  <c:v>СКО</c:v>
                </c:pt>
                <c:pt idx="5">
                  <c:v>Карагандинская</c:v>
                </c:pt>
                <c:pt idx="6">
                  <c:v>Павлодарская</c:v>
                </c:pt>
                <c:pt idx="7">
                  <c:v>Алматинская</c:v>
                </c:pt>
                <c:pt idx="8">
                  <c:v>ЗКО</c:v>
                </c:pt>
                <c:pt idx="9">
                  <c:v>Актюбинская</c:v>
                </c:pt>
                <c:pt idx="10">
                  <c:v>Жамбылская</c:v>
                </c:pt>
                <c:pt idx="11">
                  <c:v>Кызылординская</c:v>
                </c:pt>
              </c:strCache>
            </c:strRef>
          </c:cat>
          <c:val>
            <c:numRef>
              <c:f>Лист1!$B$2:$B$13</c:f>
              <c:numCache>
                <c:formatCode>#,##0_ ;\-#,##0\ </c:formatCode>
                <c:ptCount val="12"/>
                <c:pt idx="0">
                  <c:v>17477.555</c:v>
                </c:pt>
                <c:pt idx="1">
                  <c:v>10729.188999999995</c:v>
                </c:pt>
                <c:pt idx="2">
                  <c:v>10716.145</c:v>
                </c:pt>
                <c:pt idx="3">
                  <c:v>10594.145</c:v>
                </c:pt>
                <c:pt idx="4">
                  <c:v>9356.9669999999987</c:v>
                </c:pt>
                <c:pt idx="5">
                  <c:v>8636.84</c:v>
                </c:pt>
                <c:pt idx="6">
                  <c:v>7422.2040000000006</c:v>
                </c:pt>
                <c:pt idx="7">
                  <c:v>7197.098</c:v>
                </c:pt>
                <c:pt idx="8">
                  <c:v>6189.6839999999993</c:v>
                </c:pt>
                <c:pt idx="9">
                  <c:v>4499.857</c:v>
                </c:pt>
                <c:pt idx="10">
                  <c:v>3633.2359999999999</c:v>
                </c:pt>
                <c:pt idx="11">
                  <c:v>2277.174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CD7-4528-A39B-59D2AB3EE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40"/>
        <c:axId val="365634848"/>
        <c:axId val="365635408"/>
      </c:barChart>
      <c:catAx>
        <c:axId val="36563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5635408"/>
        <c:crosses val="autoZero"/>
        <c:auto val="1"/>
        <c:lblAlgn val="ctr"/>
        <c:lblOffset val="100"/>
        <c:noMultiLvlLbl val="0"/>
      </c:catAx>
      <c:valAx>
        <c:axId val="365635408"/>
        <c:scaling>
          <c:orientation val="minMax"/>
        </c:scaling>
        <c:delete val="0"/>
        <c:axPos val="b"/>
        <c:numFmt formatCode="#,##0_ ;\-#,##0\ 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63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00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i="0" u="none" strike="noStrike" kern="1200" spc="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ПОТЕРИ В ВАЛОВОМ СБОРЕ, тыс. тонн</a:t>
            </a:r>
            <a:endParaRPr lang="ru-RU" sz="1100" b="1" i="0" u="none" strike="noStrike" kern="1200" spc="0" baseline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171654313635502"/>
          <c:y val="3.43614344486558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026049522280096"/>
          <c:y val="0.1358895219725737"/>
          <c:w val="0.58175459125629758"/>
          <c:h val="0.84382642170158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2332166526944252E-4"/>
                  <c:y val="3.44335279858838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982173511589921E-3"/>
                  <c:y val="3.753000450289142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113133914665277E-3"/>
                  <c:y val="-2.34333542522780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63907730465132E-3"/>
                  <c:y val="2.9546531650835639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7436746941513603E-3"/>
                  <c:y val="1.40936955974485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5139911646224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972133692122278E-3"/>
                  <c:y val="2.34333542522777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427523632143659E-4"/>
                  <c:y val="-9.3514772674894824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131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379821408075804E-4"/>
                  <c:y val="-2.343630890544282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153 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6278208960244541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8977669546540222E-3"/>
                  <c:y val="3.75240951965612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183213935147325E-3"/>
                  <c:y val="3.75240951965612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CD7-4528-A39B-59D2AB3EE0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Кызылординская</c:v>
                </c:pt>
                <c:pt idx="1">
                  <c:v>ЮКО</c:v>
                </c:pt>
                <c:pt idx="2">
                  <c:v>Жамбылская</c:v>
                </c:pt>
                <c:pt idx="3">
                  <c:v>ЗКО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ВКО</c:v>
                </c:pt>
                <c:pt idx="7">
                  <c:v>Павлодарская</c:v>
                </c:pt>
                <c:pt idx="8">
                  <c:v>Карагандинская</c:v>
                </c:pt>
                <c:pt idx="9">
                  <c:v>СКО</c:v>
                </c:pt>
                <c:pt idx="10">
                  <c:v>Костанайская</c:v>
                </c:pt>
                <c:pt idx="11">
                  <c:v>Акмолинская</c:v>
                </c:pt>
              </c:strCache>
            </c:strRef>
          </c:cat>
          <c:val>
            <c:numRef>
              <c:f>Лист1!$B$2:$B$13</c:f>
              <c:numCache>
                <c:formatCode>#,##0_ ;\-#,##0\ </c:formatCode>
                <c:ptCount val="12"/>
                <c:pt idx="0">
                  <c:v>60</c:v>
                </c:pt>
                <c:pt idx="1">
                  <c:v>84</c:v>
                </c:pt>
                <c:pt idx="2">
                  <c:v>91</c:v>
                </c:pt>
                <c:pt idx="3">
                  <c:v>91</c:v>
                </c:pt>
                <c:pt idx="4">
                  <c:v>119</c:v>
                </c:pt>
                <c:pt idx="5">
                  <c:v>119</c:v>
                </c:pt>
                <c:pt idx="6">
                  <c:v>154</c:v>
                </c:pt>
                <c:pt idx="7">
                  <c:v>171</c:v>
                </c:pt>
                <c:pt idx="8">
                  <c:v>193</c:v>
                </c:pt>
                <c:pt idx="9">
                  <c:v>564</c:v>
                </c:pt>
                <c:pt idx="10">
                  <c:v>817</c:v>
                </c:pt>
                <c:pt idx="11">
                  <c:v>822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CD7-4528-A39B-59D2AB3EE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40"/>
        <c:axId val="365637648"/>
        <c:axId val="365638208"/>
      </c:barChart>
      <c:catAx>
        <c:axId val="365637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5638208"/>
        <c:crosses val="autoZero"/>
        <c:auto val="1"/>
        <c:lblAlgn val="ctr"/>
        <c:lblOffset val="100"/>
        <c:noMultiLvlLbl val="0"/>
      </c:catAx>
      <c:valAx>
        <c:axId val="365638208"/>
        <c:scaling>
          <c:orientation val="minMax"/>
        </c:scaling>
        <c:delete val="0"/>
        <c:axPos val="t"/>
        <c:numFmt formatCode="#,##0_ ;\-#,##0\ 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63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897378930313846E-2"/>
          <c:y val="8.2481354892390626E-2"/>
          <c:w val="0.95420524213937374"/>
          <c:h val="0.68385261366228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Реестре до 10 лет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43%</a:t>
                    </a:r>
                    <a:endParaRPr lang="en-US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6.34471960710698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Пшеница</c:v>
                </c:pt>
                <c:pt idx="1">
                  <c:v>Ячмень</c:v>
                </c:pt>
                <c:pt idx="2">
                  <c:v>Кукуруза</c:v>
                </c:pt>
                <c:pt idx="3">
                  <c:v>Масличные</c:v>
                </c:pt>
                <c:pt idx="4">
                  <c:v>Кормовые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43</c:v>
                </c:pt>
                <c:pt idx="2">
                  <c:v>15</c:v>
                </c:pt>
                <c:pt idx="3">
                  <c:v>40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Реестре более 10 лет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Пшеница</c:v>
                </c:pt>
                <c:pt idx="1">
                  <c:v>Ячмень</c:v>
                </c:pt>
                <c:pt idx="2">
                  <c:v>Кукуруза</c:v>
                </c:pt>
                <c:pt idx="3">
                  <c:v>Масличные</c:v>
                </c:pt>
                <c:pt idx="4">
                  <c:v>Кормовые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</c:v>
                </c:pt>
                <c:pt idx="1">
                  <c:v>57</c:v>
                </c:pt>
                <c:pt idx="2">
                  <c:v>85</c:v>
                </c:pt>
                <c:pt idx="3">
                  <c:v>60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641008"/>
        <c:axId val="365641568"/>
      </c:barChart>
      <c:catAx>
        <c:axId val="36564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641568"/>
        <c:crosses val="autoZero"/>
        <c:auto val="1"/>
        <c:lblAlgn val="ctr"/>
        <c:lblOffset val="100"/>
        <c:noMultiLvlLbl val="0"/>
      </c:catAx>
      <c:valAx>
        <c:axId val="36564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5641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852790250653365"/>
          <c:h val="0.63863732325468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элитные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12.4</c:v>
                </c:pt>
                <c:pt idx="1">
                  <c:v>14.3</c:v>
                </c:pt>
                <c:pt idx="2">
                  <c:v>11.4</c:v>
                </c:pt>
                <c:pt idx="3">
                  <c:v>11.5</c:v>
                </c:pt>
                <c:pt idx="4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94-4E89-878B-AD9A520767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1-3 репродукция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61.400000000000006</c:v>
                </c:pt>
                <c:pt idx="1">
                  <c:v>66.400000000000006</c:v>
                </c:pt>
                <c:pt idx="2">
                  <c:v>77.099999999999994</c:v>
                </c:pt>
                <c:pt idx="3" formatCode="0.0">
                  <c:v>75</c:v>
                </c:pt>
                <c:pt idx="4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94-4E89-878B-AD9A520767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массовая репродукция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38.1</c:v>
                </c:pt>
                <c:pt idx="1">
                  <c:v>31.3</c:v>
                </c:pt>
                <c:pt idx="2">
                  <c:v>23.7</c:v>
                </c:pt>
                <c:pt idx="3">
                  <c:v>25.5</c:v>
                </c:pt>
                <c:pt idx="4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94-4E89-878B-AD9A520767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5644928"/>
        <c:axId val="365645488"/>
      </c:barChart>
      <c:catAx>
        <c:axId val="3656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5645488"/>
        <c:crosses val="autoZero"/>
        <c:auto val="1"/>
        <c:lblAlgn val="ctr"/>
        <c:lblOffset val="100"/>
        <c:noMultiLvlLbl val="0"/>
      </c:catAx>
      <c:valAx>
        <c:axId val="36564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656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3586028846323489E-2"/>
          <c:y val="0.21700704980325417"/>
          <c:w val="0.86353797596055659"/>
          <c:h val="0.61503308292928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2-5 репродукция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666666666666683E-3"/>
                  <c:y val="2.5911909448818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64-40BF-BDC2-0CE8B1AC4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98189405791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64-40BF-BDC2-0CE8B1AC4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993168150027224E-3"/>
                  <c:y val="-1.08658500326560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64-40BF-BDC2-0CE8B1AC4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0.59299999999999997</c:v>
                </c:pt>
                <c:pt idx="1">
                  <c:v>0.47900000000000031</c:v>
                </c:pt>
                <c:pt idx="2">
                  <c:v>0.23100000000000001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64-40BF-BDC2-0CE8B1AC4D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репродукция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932756571383892E-3"/>
                  <c:y val="2.6157736819057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64-40BF-BDC2-0CE8B1AC4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050077379896796E-3"/>
                  <c:y val="1.4758492282663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64-40BF-BDC2-0CE8B1AC4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932756571382899E-3"/>
                  <c:y val="8.01154908756219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D64-40BF-BDC2-0CE8B1AC4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5238925008117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64-40BF-BDC2-0CE8B1AC4D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0.33700000000000052</c:v>
                </c:pt>
                <c:pt idx="1">
                  <c:v>0.41600000000000031</c:v>
                </c:pt>
                <c:pt idx="2">
                  <c:v>0.6340000000000009</c:v>
                </c:pt>
                <c:pt idx="3">
                  <c:v>0.86500000000000077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64-40BF-BDC2-0CE8B1AC4D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элитные семена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0.0%</c:formatCode>
                <c:ptCount val="4"/>
                <c:pt idx="0">
                  <c:v>0.19</c:v>
                </c:pt>
                <c:pt idx="1">
                  <c:v>0.22500000000000001</c:v>
                </c:pt>
                <c:pt idx="2">
                  <c:v>0.255</c:v>
                </c:pt>
                <c:pt idx="3">
                  <c:v>0.255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D64-40BF-BDC2-0CE8B1AC4D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8344928"/>
        <c:axId val="368345488"/>
      </c:barChart>
      <c:catAx>
        <c:axId val="36834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368345488"/>
        <c:crosses val="autoZero"/>
        <c:auto val="1"/>
        <c:lblAlgn val="ctr"/>
        <c:lblOffset val="100"/>
        <c:noMultiLvlLbl val="0"/>
      </c:catAx>
      <c:valAx>
        <c:axId val="368345488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crossAx val="36834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865.1</c:v>
                </c:pt>
                <c:pt idx="1">
                  <c:v>673.1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348288"/>
        <c:axId val="368348848"/>
      </c:barChart>
      <c:catAx>
        <c:axId val="368348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68348848"/>
        <c:crosses val="autoZero"/>
        <c:auto val="1"/>
        <c:lblAlgn val="ctr"/>
        <c:lblOffset val="100"/>
        <c:noMultiLvlLbl val="0"/>
      </c:catAx>
      <c:valAx>
        <c:axId val="36834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83482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778.1</c:v>
                </c:pt>
                <c:pt idx="1">
                  <c:v>524.20000000000005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351088"/>
        <c:axId val="368351648"/>
      </c:barChart>
      <c:catAx>
        <c:axId val="368351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68351648"/>
        <c:crosses val="autoZero"/>
        <c:auto val="1"/>
        <c:lblAlgn val="ctr"/>
        <c:lblOffset val="100"/>
        <c:noMultiLvlLbl val="0"/>
      </c:catAx>
      <c:valAx>
        <c:axId val="36835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835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1122557795975067"/>
          <c:w val="1"/>
          <c:h val="0.65209904806629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9007.6</c:v>
                </c:pt>
                <c:pt idx="1">
                  <c:v>7655.2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353888"/>
        <c:axId val="368354448"/>
      </c:barChart>
      <c:catAx>
        <c:axId val="368353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68354448"/>
        <c:crosses val="autoZero"/>
        <c:auto val="1"/>
        <c:lblAlgn val="ctr"/>
        <c:lblOffset val="100"/>
        <c:noMultiLvlLbl val="0"/>
      </c:catAx>
      <c:valAx>
        <c:axId val="36835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83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CA-47ED-8502-C61FFC876B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CA-47ED-8502-C61FFC876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4625552"/>
        <c:axId val="214626112"/>
      </c:barChart>
      <c:catAx>
        <c:axId val="21462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26112"/>
        <c:crosses val="autoZero"/>
        <c:auto val="1"/>
        <c:lblAlgn val="ctr"/>
        <c:lblOffset val="100"/>
        <c:noMultiLvlLbl val="0"/>
      </c:catAx>
      <c:valAx>
        <c:axId val="21462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62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5945.8</c:v>
                </c:pt>
                <c:pt idx="1">
                  <c:v>3672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356688"/>
        <c:axId val="368357248"/>
      </c:barChart>
      <c:catAx>
        <c:axId val="3683566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68357248"/>
        <c:crosses val="autoZero"/>
        <c:auto val="1"/>
        <c:lblAlgn val="ctr"/>
        <c:lblOffset val="100"/>
        <c:noMultiLvlLbl val="0"/>
      </c:catAx>
      <c:valAx>
        <c:axId val="3683572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6835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829.6</c:v>
                </c:pt>
                <c:pt idx="1">
                  <c:v>522.5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601632"/>
        <c:axId val="370602192"/>
      </c:barChart>
      <c:catAx>
        <c:axId val="3706016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0602192"/>
        <c:crosses val="autoZero"/>
        <c:auto val="1"/>
        <c:lblAlgn val="ctr"/>
        <c:lblOffset val="100"/>
        <c:noMultiLvlLbl val="0"/>
      </c:catAx>
      <c:valAx>
        <c:axId val="370602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060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9206.9</c:v>
                </c:pt>
                <c:pt idx="1">
                  <c:v>6461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604432"/>
        <c:axId val="370604992"/>
      </c:barChart>
      <c:catAx>
        <c:axId val="370604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0604992"/>
        <c:crosses val="autoZero"/>
        <c:auto val="1"/>
        <c:lblAlgn val="ctr"/>
        <c:lblOffset val="100"/>
        <c:noMultiLvlLbl val="0"/>
      </c:catAx>
      <c:valAx>
        <c:axId val="370604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7060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1302.5</c:v>
                </c:pt>
                <c:pt idx="1">
                  <c:v>944.9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607232"/>
        <c:axId val="370607792"/>
      </c:barChart>
      <c:catAx>
        <c:axId val="370607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0607792"/>
        <c:crosses val="autoZero"/>
        <c:auto val="1"/>
        <c:lblAlgn val="ctr"/>
        <c:lblOffset val="100"/>
        <c:noMultiLvlLbl val="0"/>
      </c:catAx>
      <c:valAx>
        <c:axId val="370607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060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996.2</c:v>
                </c:pt>
                <c:pt idx="1">
                  <c:v>618.79999999999995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610032"/>
        <c:axId val="370610592"/>
      </c:barChart>
      <c:catAx>
        <c:axId val="370610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0610592"/>
        <c:crosses val="autoZero"/>
        <c:auto val="1"/>
        <c:lblAlgn val="ctr"/>
        <c:lblOffset val="100"/>
        <c:noMultiLvlLbl val="0"/>
      </c:catAx>
      <c:valAx>
        <c:axId val="370610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061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549.29999999999995</c:v>
                </c:pt>
                <c:pt idx="1">
                  <c:v>455.7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612832"/>
        <c:axId val="370613392"/>
      </c:barChart>
      <c:catAx>
        <c:axId val="3706128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0613392"/>
        <c:crosses val="autoZero"/>
        <c:auto val="1"/>
        <c:lblAlgn val="ctr"/>
        <c:lblOffset val="100"/>
        <c:noMultiLvlLbl val="0"/>
      </c:catAx>
      <c:valAx>
        <c:axId val="37061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061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190.8</c:v>
                </c:pt>
                <c:pt idx="1">
                  <c:v>143.9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0615632"/>
        <c:axId val="371110160"/>
      </c:barChart>
      <c:catAx>
        <c:axId val="3706156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1110160"/>
        <c:crosses val="autoZero"/>
        <c:auto val="1"/>
        <c:lblAlgn val="ctr"/>
        <c:lblOffset val="100"/>
        <c:noMultiLvlLbl val="0"/>
      </c:catAx>
      <c:valAx>
        <c:axId val="37111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061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271.8</c:v>
                </c:pt>
                <c:pt idx="1">
                  <c:v>220.7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112400"/>
        <c:axId val="371112960"/>
      </c:barChart>
      <c:catAx>
        <c:axId val="3711124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1112960"/>
        <c:crosses val="autoZero"/>
        <c:auto val="1"/>
        <c:lblAlgn val="ctr"/>
        <c:lblOffset val="100"/>
        <c:noMultiLvlLbl val="0"/>
      </c:catAx>
      <c:valAx>
        <c:axId val="37111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11124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289.60000000000002</c:v>
                </c:pt>
                <c:pt idx="1">
                  <c:v>256.8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115200"/>
        <c:axId val="371115760"/>
      </c:barChart>
      <c:catAx>
        <c:axId val="371115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1115760"/>
        <c:crosses val="autoZero"/>
        <c:auto val="1"/>
        <c:lblAlgn val="ctr"/>
        <c:lblOffset val="100"/>
        <c:noMultiLvlLbl val="0"/>
      </c:catAx>
      <c:valAx>
        <c:axId val="371115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111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0.5</c:v>
                </c:pt>
                <c:pt idx="1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1118000"/>
        <c:axId val="371118560"/>
      </c:barChart>
      <c:catAx>
        <c:axId val="371118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1118560"/>
        <c:crosses val="autoZero"/>
        <c:auto val="1"/>
        <c:lblAlgn val="ctr"/>
        <c:lblOffset val="100"/>
        <c:noMultiLvlLbl val="0"/>
      </c:catAx>
      <c:valAx>
        <c:axId val="371118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711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9-4C3E-8629-E5D5263A5F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19-4C3E-8629-E5D5263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4628912"/>
        <c:axId val="214629472"/>
      </c:barChart>
      <c:catAx>
        <c:axId val="214628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629472"/>
        <c:crosses val="autoZero"/>
        <c:auto val="1"/>
        <c:lblAlgn val="ctr"/>
        <c:lblOffset val="100"/>
        <c:noMultiLvlLbl val="0"/>
      </c:catAx>
      <c:valAx>
        <c:axId val="21462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62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5D-49C5-9E27-E17CE8777593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5D-49C5-9E27-E17CE877759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5D-49C5-9E27-E17CE8777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5D-49C5-9E27-E17CE8777593}"/>
              </c:ext>
            </c:extLst>
          </c:dPt>
          <c:dLbls>
            <c:dLbl>
              <c:idx val="0"/>
              <c:layout>
                <c:manualLayout>
                  <c:x val="-0.14723904237854429"/>
                  <c:y val="-0.280522222176229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2590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5D-49C5-9E27-E17CE8777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5D-49C5-9E27-E17CE87775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5D-49C5-9E27-E17CE87775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Действ</c:v>
                </c:pt>
                <c:pt idx="1">
                  <c:v>Модерн</c:v>
                </c:pt>
                <c:pt idx="2">
                  <c:v>Новый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459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5D-49C5-9E27-E17CE8777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5D-49C5-9E27-E17CE8777593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5D-49C5-9E27-E17CE877759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5D-49C5-9E27-E17CE8777593}"/>
              </c:ext>
            </c:extLst>
          </c:dPt>
          <c:dLbls>
            <c:dLbl>
              <c:idx val="0"/>
              <c:layout>
                <c:manualLayout>
                  <c:x val="-2.1192460491877192E-2"/>
                  <c:y val="-0.26674928985260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5D-49C5-9E27-E17CE8777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5D-49C5-9E27-E17CE87775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5D-49C5-9E27-E17CE87775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459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5D-49C5-9E27-E17CE8777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Lbls>
            <c:dLbl>
              <c:idx val="0"/>
              <c:layout>
                <c:manualLayout>
                  <c:x val="-0.1995232026751444"/>
                  <c:y val="-5.443228898180510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0,7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774594945354041"/>
                  <c:y val="9.270476313652800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61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Lbls>
            <c:dLbl>
              <c:idx val="0"/>
              <c:layout>
                <c:manualLayout>
                  <c:x val="-0.14326861333119309"/>
                  <c:y val="-0.2937554181562862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504897401263382E-2"/>
                  <c:y val="0.1701114022906902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Lbls>
            <c:dLbl>
              <c:idx val="0"/>
              <c:layout>
                <c:manualLayout>
                  <c:x val="-0.11312900889951125"/>
                  <c:y val="-0.2330964877110585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85844586236394"/>
                  <c:y val="0.1830125313894242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Lbls>
            <c:dLbl>
              <c:idx val="0"/>
              <c:layout>
                <c:manualLayout>
                  <c:x val="-0.10959718245237426"/>
                  <c:y val="-0.258774558286116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408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093247729297394E-2"/>
                  <c:y val="0.1708636356343954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Lbls>
            <c:dLbl>
              <c:idx val="0"/>
              <c:layout>
                <c:manualLayout>
                  <c:x val="-0.10959718245237426"/>
                  <c:y val="-0.258774558286116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481869006421354E-2"/>
                  <c:y val="0.1436859696930591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Lbls>
            <c:dLbl>
              <c:idx val="0"/>
              <c:layout>
                <c:manualLayout>
                  <c:x val="-0.10959718245237426"/>
                  <c:y val="-0.258774558286116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615575667862417E-2"/>
                  <c:y val="0.2049742548559949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Lbls>
            <c:dLbl>
              <c:idx val="0"/>
              <c:layout>
                <c:manualLayout>
                  <c:x val="-0.10959718245237426"/>
                  <c:y val="-0.258774558286116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79740917780328"/>
                  <c:y val="0.1693081208095575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Lbls>
            <c:dLbl>
              <c:idx val="0"/>
              <c:layout>
                <c:manualLayout>
                  <c:x val="-0.21508218639230131"/>
                  <c:y val="2.4926656427009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100609455722731"/>
                  <c:y val="5.400098333211442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67202921067402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C-4893-9C80-87B16DB177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DC-4893-9C80-87B16DB17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214353520"/>
        <c:axId val="214354080"/>
      </c:barChart>
      <c:catAx>
        <c:axId val="214353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354080"/>
        <c:crosses val="autoZero"/>
        <c:auto val="1"/>
        <c:lblAlgn val="ctr"/>
        <c:lblOffset val="100"/>
        <c:noMultiLvlLbl val="0"/>
      </c:catAx>
      <c:valAx>
        <c:axId val="21435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53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Lbls>
            <c:dLbl>
              <c:idx val="0"/>
              <c:layout>
                <c:manualLayout>
                  <c:x val="-0.11312900889951125"/>
                  <c:y val="-0.2330964877110585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661441314453723E-2"/>
                  <c:y val="0.1830127102882449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Lbls>
            <c:dLbl>
              <c:idx val="0"/>
              <c:layout>
                <c:manualLayout>
                  <c:x val="-0.11312900889951125"/>
                  <c:y val="-0.2330964877110585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931695256775897E-2"/>
                  <c:y val="0.1830131105189921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30-4822-B893-30D110D4CC1E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30-4822-B893-30D110D4CC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30-4822-B893-30D110D4CC1E}"/>
              </c:ext>
            </c:extLst>
          </c:dPt>
          <c:dLbls>
            <c:dLbl>
              <c:idx val="0"/>
              <c:layout>
                <c:manualLayout>
                  <c:x val="-0.10959718245237426"/>
                  <c:y val="-0.2587745582861162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110373007812712E-2"/>
                  <c:y val="0.210926528561542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30-4822-B893-30D110D4CC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30-4822-B893-30D110D4CC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0-4822-B893-30D110D4C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explosion val="2"/>
          <c:dPt>
            <c:idx val="0"/>
            <c:bubble3D val="0"/>
            <c:spPr>
              <a:solidFill>
                <a:srgbClr val="A5A5A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CD-4B36-A3B5-F75E6A804820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CD-4B36-A3B5-F75E6A804820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CD-4B36-A3B5-F75E6A804820}"/>
              </c:ext>
            </c:extLst>
          </c:dPt>
          <c:dLbls>
            <c:dLbl>
              <c:idx val="0"/>
              <c:layout>
                <c:manualLayout>
                  <c:x val="-0.11312900889951125"/>
                  <c:y val="-0.2330964877110585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953221950065665E-2"/>
                  <c:y val="0.164535410618066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CD-4B36-A3B5-F75E6A8048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CD-4B36-A3B5-F75E6A8048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Действ</c:v>
                </c:pt>
                <c:pt idx="1">
                  <c:v>Модерн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CD-4B36-A3B5-F75E6A80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1001823789621"/>
          <c:y val="0.11433806028181639"/>
          <c:w val="0.77988474279839548"/>
          <c:h val="0.68557033422500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8-434B-B84C-9597F726E0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8-434B-B84C-9597F726E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15840"/>
        <c:axId val="375016400"/>
      </c:barChart>
      <c:catAx>
        <c:axId val="375015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16400"/>
        <c:crosses val="autoZero"/>
        <c:auto val="1"/>
        <c:lblAlgn val="ctr"/>
        <c:lblOffset val="100"/>
        <c:noMultiLvlLbl val="0"/>
      </c:catAx>
      <c:valAx>
        <c:axId val="375016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1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F-465D-9194-F140626157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F-465D-9194-F14062615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19200"/>
        <c:axId val="375019760"/>
      </c:barChart>
      <c:catAx>
        <c:axId val="37501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19760"/>
        <c:crosses val="autoZero"/>
        <c:auto val="1"/>
        <c:lblAlgn val="ctr"/>
        <c:lblOffset val="100"/>
        <c:noMultiLvlLbl val="0"/>
      </c:catAx>
      <c:valAx>
        <c:axId val="375019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6209248026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76-48D6-892F-DF35B972AD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76-48D6-892F-DF35B972A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22560"/>
        <c:axId val="375023120"/>
      </c:barChart>
      <c:catAx>
        <c:axId val="37502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23120"/>
        <c:crosses val="autoZero"/>
        <c:auto val="1"/>
        <c:lblAlgn val="ctr"/>
        <c:lblOffset val="100"/>
        <c:noMultiLvlLbl val="0"/>
      </c:catAx>
      <c:valAx>
        <c:axId val="37502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2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94008922312394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C9-43ED-BC60-C20D58E302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C9-43ED-BC60-C20D58E30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25920"/>
        <c:axId val="375026480"/>
      </c:barChart>
      <c:catAx>
        <c:axId val="375025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26480"/>
        <c:crosses val="autoZero"/>
        <c:auto val="1"/>
        <c:lblAlgn val="ctr"/>
        <c:lblOffset val="100"/>
        <c:noMultiLvlLbl val="0"/>
      </c:catAx>
      <c:valAx>
        <c:axId val="375026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25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CA-47ED-8502-C61FFC876B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CA-47ED-8502-C61FFC876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29280"/>
        <c:axId val="375029840"/>
      </c:barChart>
      <c:catAx>
        <c:axId val="375029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29840"/>
        <c:crosses val="autoZero"/>
        <c:auto val="1"/>
        <c:lblAlgn val="ctr"/>
        <c:lblOffset val="100"/>
        <c:noMultiLvlLbl val="0"/>
      </c:catAx>
      <c:valAx>
        <c:axId val="37502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747531665456963E-2"/>
          <c:y val="0.17486193792588958"/>
          <c:w val="0.9362524683345429"/>
          <c:h val="0.60104942196676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19-4C3E-8629-E5D5263A5F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97FC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72-46FC-B072-D3D232798C9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19-4C3E-8629-E5D5263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5"/>
        <c:axId val="375032640"/>
        <c:axId val="375033200"/>
      </c:barChart>
      <c:catAx>
        <c:axId val="375032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75033200"/>
        <c:crosses val="autoZero"/>
        <c:auto val="1"/>
        <c:lblAlgn val="ctr"/>
        <c:lblOffset val="100"/>
        <c:noMultiLvlLbl val="0"/>
      </c:catAx>
      <c:valAx>
        <c:axId val="37503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750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0.17106</cdr:x>
      <cdr:y>0.26592</cdr:y>
    </cdr:from>
    <cdr:to>
      <cdr:x>0.26806</cdr:x>
      <cdr:y>0.39643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071772" y="645830"/>
          <a:ext cx="607738" cy="31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1,8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0.2818</cdr:x>
      <cdr:y>0.51186</cdr:y>
    </cdr:from>
    <cdr:to>
      <cdr:x>0.3788</cdr:x>
      <cdr:y>0.65546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765601" y="1243149"/>
          <a:ext cx="607738" cy="348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1,1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0.15608</cdr:x>
      <cdr:y>0.27843</cdr:y>
    </cdr:from>
    <cdr:to>
      <cdr:x>0.25308</cdr:x>
      <cdr:y>0.40895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977902" y="676230"/>
          <a:ext cx="607738" cy="316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260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0.28387</cdr:x>
      <cdr:y>0.63769</cdr:y>
    </cdr:from>
    <cdr:to>
      <cdr:x>0.38087</cdr:x>
      <cdr:y>0.7813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778568" y="1548759"/>
          <a:ext cx="607738" cy="348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99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0.38421</cdr:x>
      <cdr:y>0.85081</cdr:y>
    </cdr:from>
    <cdr:to>
      <cdr:x>0.51063</cdr:x>
      <cdr:y>0.94939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72041" y="1751034"/>
          <a:ext cx="813393" cy="202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+mn-lt"/>
              <a:cs typeface="Arial" pitchFamily="34" charset="0"/>
            </a:rPr>
            <a:t>54%</a:t>
          </a:r>
        </a:p>
      </cdr:txBody>
    </cdr:sp>
  </cdr:relSizeAnchor>
  <cdr:relSizeAnchor xmlns:cdr="http://schemas.openxmlformats.org/drawingml/2006/chartDrawing">
    <cdr:from>
      <cdr:x>0.60176</cdr:x>
      <cdr:y>0.85438</cdr:y>
    </cdr:from>
    <cdr:to>
      <cdr:x>0.73454</cdr:x>
      <cdr:y>0.91654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71754" y="1758379"/>
          <a:ext cx="854313" cy="127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+mn-lt"/>
              <a:cs typeface="Arial" pitchFamily="34" charset="0"/>
            </a:rPr>
            <a:t>26%</a:t>
          </a:r>
        </a:p>
      </cdr:txBody>
    </cdr:sp>
  </cdr:relSizeAnchor>
  <cdr:relSizeAnchor xmlns:cdr="http://schemas.openxmlformats.org/drawingml/2006/chartDrawing">
    <cdr:from>
      <cdr:x>0.7352</cdr:x>
      <cdr:y>0.85202</cdr:y>
    </cdr:from>
    <cdr:to>
      <cdr:x>0.85645</cdr:x>
      <cdr:y>0.9207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730284" y="1753517"/>
          <a:ext cx="780129" cy="141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+mn-lt"/>
              <a:cs typeface="Arial" pitchFamily="34" charset="0"/>
            </a:rPr>
            <a:t>20%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0.42183</cdr:x>
      <cdr:y>0.43883</cdr:y>
    </cdr:from>
    <cdr:to>
      <cdr:x>0.45874</cdr:x>
      <cdr:y>0.57829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021B3DE-F759-4A0E-AFD9-FB5196BBA6FD}"/>
            </a:ext>
          </a:extLst>
        </cdr:cNvPr>
        <cdr:cNvSpPr/>
      </cdr:nvSpPr>
      <cdr:spPr>
        <a:xfrm xmlns:a="http://schemas.openxmlformats.org/drawingml/2006/main">
          <a:off x="5488895" y="1065298"/>
          <a:ext cx="480303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4,2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0.614</cdr:x>
      <cdr:y>0.43883</cdr:y>
    </cdr:from>
    <cdr:to>
      <cdr:x>0.65091</cdr:x>
      <cdr:y>0.57829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021B3DE-F759-4A0E-AFD9-FB5196BBA6FD}"/>
            </a:ext>
          </a:extLst>
        </cdr:cNvPr>
        <cdr:cNvSpPr/>
      </cdr:nvSpPr>
      <cdr:spPr>
        <a:xfrm xmlns:a="http://schemas.openxmlformats.org/drawingml/2006/main">
          <a:off x="7989548" y="1065298"/>
          <a:ext cx="480303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4,4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0.8092</cdr:x>
      <cdr:y>0.43371</cdr:y>
    </cdr:from>
    <cdr:to>
      <cdr:x>0.84612</cdr:x>
      <cdr:y>0.57317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021B3DE-F759-4A0E-AFD9-FB5196BBA6FD}"/>
            </a:ext>
          </a:extLst>
        </cdr:cNvPr>
        <cdr:cNvSpPr/>
      </cdr:nvSpPr>
      <cdr:spPr>
        <a:xfrm xmlns:a="http://schemas.openxmlformats.org/drawingml/2006/main">
          <a:off x="10529548" y="1052869"/>
          <a:ext cx="480303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latin typeface="Arial" pitchFamily="34" charset="0"/>
              <a:cs typeface="Arial" pitchFamily="34" charset="0"/>
            </a:rPr>
            <a:t>6,3</a:t>
          </a:r>
          <a:endParaRPr lang="ru-RU" sz="16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0.0754</cdr:x>
      <cdr:y>0.52052</cdr:y>
    </cdr:from>
    <cdr:to>
      <cdr:x>0.087</cdr:x>
      <cdr:y>0.82832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>
          <a:off x="981709" y="1896010"/>
          <a:ext cx="150934" cy="1121168"/>
        </a:xfrm>
        <a:prstGeom xmlns:a="http://schemas.openxmlformats.org/drawingml/2006/main" prst="leftBrace">
          <a:avLst/>
        </a:prstGeom>
        <a:ln xmlns:a="http://schemas.openxmlformats.org/drawingml/2006/main" w="1905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0.38617</cdr:x>
      <cdr:y>0.1751</cdr:y>
    </cdr:from>
    <cdr:to>
      <cdr:x>0.56822</cdr:x>
      <cdr:y>0.3341</cdr:y>
    </cdr:to>
    <cdr:sp macro="" textlink="">
      <cdr:nvSpPr>
        <cdr:cNvPr id="2" name="TextBox 294"/>
        <cdr:cNvSpPr txBox="1"/>
      </cdr:nvSpPr>
      <cdr:spPr>
        <a:xfrm xmlns:a="http://schemas.openxmlformats.org/drawingml/2006/main">
          <a:off x="1051107" y="288121"/>
          <a:ext cx="49552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0.76458</cdr:x>
      <cdr:y>0.60914</cdr:y>
    </cdr:from>
    <cdr:to>
      <cdr:x>0.96458</cdr:x>
      <cdr:y>0.67259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675" y="2286000"/>
          <a:ext cx="9144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0.57942</cdr:x>
      <cdr:y>0.31099</cdr:y>
    </cdr:from>
    <cdr:to>
      <cdr:x>0.70442</cdr:x>
      <cdr:y>0.44009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5164" y="591936"/>
          <a:ext cx="380801" cy="24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ru-RU" sz="1200" b="1" u="sng" dirty="0">
              <a:solidFill>
                <a:schemeClr val="bg1"/>
              </a:solidFill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0.76458</cdr:x>
      <cdr:y>0.60914</cdr:y>
    </cdr:from>
    <cdr:to>
      <cdr:x>0.96458</cdr:x>
      <cdr:y>0.67259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675" y="2286000"/>
          <a:ext cx="9144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0.57942</cdr:x>
      <cdr:y>0.31099</cdr:y>
    </cdr:from>
    <cdr:to>
      <cdr:x>0.70442</cdr:x>
      <cdr:y>0.44009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5164" y="591936"/>
          <a:ext cx="380801" cy="24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50</a:t>
          </a:r>
          <a:r>
            <a:rPr lang="ru-RU" sz="1200" b="1" u="sng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0.17328</cdr:x>
      <cdr:y>0.27293</cdr:y>
    </cdr:from>
    <cdr:to>
      <cdr:x>0.64538</cdr:x>
      <cdr:y>0.44407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527870" y="671877"/>
          <a:ext cx="1438222" cy="42130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37,3 тыс. тонн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885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DF8A115-2431-4F25-912C-FFAC57CC304B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73849937-67F7-4D0C-821E-A93D5B3F3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1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B150C-3597-42A4-BC1F-D86D40FCA98F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49937-67F7-4D0C-821E-A93D5B3F37E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7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567" indent="-2840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256" indent="-2272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0759" indent="-2272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5261" indent="-2272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9764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4266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8769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3271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B150C-3597-42A4-BC1F-D86D40FCA98F}" type="slidenum">
              <a:rPr lang="ru-RU" smtClean="0">
                <a:latin typeface="Calibri" panose="020F0502020204030204" pitchFamily="34" charset="0"/>
              </a:rPr>
              <a:pPr/>
              <a:t>27</a:t>
            </a:fld>
            <a:endParaRPr 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8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49937-67F7-4D0C-821E-A93D5B3F37E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7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338263"/>
            <a:ext cx="4826000" cy="3621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0F31-BDE6-4337-B5D0-9564859CD36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74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338263"/>
            <a:ext cx="4826000" cy="3621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0F31-BDE6-4337-B5D0-9564859CD36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1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1338263"/>
            <a:ext cx="4826000" cy="3621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3D0B-DA2C-4C04-9FC4-BA1D32D5F6C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08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5B99-D9A7-4C29-9559-5CD06B4E7D0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2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49937-67F7-4D0C-821E-A93D5B3F37E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5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3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1539D7-9A1F-4A53-93AB-E93B0858D0E5}" type="slidenum">
              <a:rPr lang="ru-RU" altLang="ru-RU" smtClean="0">
                <a:latin typeface="Arial" charset="0"/>
              </a:rPr>
              <a:pPr/>
              <a:t>25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2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1115-B924-4936-8C3D-8235B9618EBC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E35C-4904-4645-92CE-C4AA2C2AEE93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9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D62C-9075-4525-A01A-B725B61DF7F6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9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0080" y="384494"/>
            <a:ext cx="11521440" cy="81921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40080" y="8743315"/>
            <a:ext cx="2987040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55F5-3CF6-46D4-8870-48F0AB2D20D3}" type="datetime1">
              <a:rPr lang="ru-RU" smtClean="0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73880" y="8743315"/>
            <a:ext cx="4053840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A82F3-126D-4037-8CED-A88373B70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0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4747-0C48-42D6-9CA9-335B032C231F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9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9D5E-6602-4212-9C2B-E415703C678F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1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0946-DCE4-42A8-B79B-0A742AC5A736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2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65FE-554B-4B6A-B98B-CB8F34E79F6C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9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563F-080E-4560-A799-E3E18E9CBF34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1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CB5C-580B-4F6A-A638-55D5521CF0F0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8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DDB6-9EA7-41D5-9340-A6DF53059DF8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6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0665-AAF3-42D1-9C9B-085185731C7F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4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3CD1-33EE-4C01-AFDE-15DBA18326F8}" type="datetime1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DC98-183E-4B1A-B705-844A054A5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7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2.xml"/><Relationship Id="rId13" Type="http://schemas.openxmlformats.org/officeDocument/2006/relationships/chart" Target="../charts/chart77.xml"/><Relationship Id="rId3" Type="http://schemas.openxmlformats.org/officeDocument/2006/relationships/chart" Target="../charts/chart67.xml"/><Relationship Id="rId7" Type="http://schemas.openxmlformats.org/officeDocument/2006/relationships/chart" Target="../charts/chart71.xml"/><Relationship Id="rId12" Type="http://schemas.openxmlformats.org/officeDocument/2006/relationships/chart" Target="../charts/chart7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0.xml"/><Relationship Id="rId11" Type="http://schemas.openxmlformats.org/officeDocument/2006/relationships/chart" Target="../charts/chart75.xml"/><Relationship Id="rId5" Type="http://schemas.openxmlformats.org/officeDocument/2006/relationships/chart" Target="../charts/chart69.xml"/><Relationship Id="rId15" Type="http://schemas.openxmlformats.org/officeDocument/2006/relationships/chart" Target="../charts/chart79.xml"/><Relationship Id="rId10" Type="http://schemas.openxmlformats.org/officeDocument/2006/relationships/chart" Target="../charts/chart74.xml"/><Relationship Id="rId4" Type="http://schemas.openxmlformats.org/officeDocument/2006/relationships/chart" Target="../charts/chart68.xml"/><Relationship Id="rId9" Type="http://schemas.openxmlformats.org/officeDocument/2006/relationships/chart" Target="../charts/chart73.xml"/><Relationship Id="rId14" Type="http://schemas.openxmlformats.org/officeDocument/2006/relationships/chart" Target="../charts/char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6.xml"/><Relationship Id="rId13" Type="http://schemas.openxmlformats.org/officeDocument/2006/relationships/chart" Target="../charts/chart91.xml"/><Relationship Id="rId18" Type="http://schemas.openxmlformats.org/officeDocument/2006/relationships/chart" Target="../charts/chart96.xml"/><Relationship Id="rId26" Type="http://schemas.openxmlformats.org/officeDocument/2006/relationships/chart" Target="../charts/chart104.xml"/><Relationship Id="rId3" Type="http://schemas.openxmlformats.org/officeDocument/2006/relationships/chart" Target="../charts/chart81.xml"/><Relationship Id="rId21" Type="http://schemas.openxmlformats.org/officeDocument/2006/relationships/chart" Target="../charts/chart99.xml"/><Relationship Id="rId7" Type="http://schemas.openxmlformats.org/officeDocument/2006/relationships/chart" Target="../charts/chart85.xml"/><Relationship Id="rId12" Type="http://schemas.openxmlformats.org/officeDocument/2006/relationships/chart" Target="../charts/chart90.xml"/><Relationship Id="rId17" Type="http://schemas.openxmlformats.org/officeDocument/2006/relationships/chart" Target="../charts/chart95.xml"/><Relationship Id="rId25" Type="http://schemas.openxmlformats.org/officeDocument/2006/relationships/chart" Target="../charts/chart103.xml"/><Relationship Id="rId2" Type="http://schemas.openxmlformats.org/officeDocument/2006/relationships/chart" Target="../charts/chart80.xml"/><Relationship Id="rId16" Type="http://schemas.openxmlformats.org/officeDocument/2006/relationships/chart" Target="../charts/chart94.xml"/><Relationship Id="rId20" Type="http://schemas.openxmlformats.org/officeDocument/2006/relationships/chart" Target="../charts/chart98.xml"/><Relationship Id="rId29" Type="http://schemas.openxmlformats.org/officeDocument/2006/relationships/chart" Target="../charts/chart10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4.xml"/><Relationship Id="rId11" Type="http://schemas.openxmlformats.org/officeDocument/2006/relationships/chart" Target="../charts/chart89.xml"/><Relationship Id="rId24" Type="http://schemas.openxmlformats.org/officeDocument/2006/relationships/chart" Target="../charts/chart102.xml"/><Relationship Id="rId5" Type="http://schemas.openxmlformats.org/officeDocument/2006/relationships/chart" Target="../charts/chart83.xml"/><Relationship Id="rId15" Type="http://schemas.openxmlformats.org/officeDocument/2006/relationships/chart" Target="../charts/chart93.xml"/><Relationship Id="rId23" Type="http://schemas.openxmlformats.org/officeDocument/2006/relationships/chart" Target="../charts/chart101.xml"/><Relationship Id="rId28" Type="http://schemas.openxmlformats.org/officeDocument/2006/relationships/chart" Target="../charts/chart106.xml"/><Relationship Id="rId10" Type="http://schemas.openxmlformats.org/officeDocument/2006/relationships/chart" Target="../charts/chart88.xml"/><Relationship Id="rId19" Type="http://schemas.openxmlformats.org/officeDocument/2006/relationships/chart" Target="../charts/chart97.xml"/><Relationship Id="rId4" Type="http://schemas.openxmlformats.org/officeDocument/2006/relationships/chart" Target="../charts/chart82.xml"/><Relationship Id="rId9" Type="http://schemas.openxmlformats.org/officeDocument/2006/relationships/chart" Target="../charts/chart87.xml"/><Relationship Id="rId14" Type="http://schemas.openxmlformats.org/officeDocument/2006/relationships/chart" Target="../charts/chart92.xml"/><Relationship Id="rId22" Type="http://schemas.openxmlformats.org/officeDocument/2006/relationships/chart" Target="../charts/chart100.xml"/><Relationship Id="rId27" Type="http://schemas.openxmlformats.org/officeDocument/2006/relationships/chart" Target="../charts/chart10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6.xml"/><Relationship Id="rId13" Type="http://schemas.openxmlformats.org/officeDocument/2006/relationships/chart" Target="../charts/chart121.xml"/><Relationship Id="rId3" Type="http://schemas.openxmlformats.org/officeDocument/2006/relationships/chart" Target="../charts/chart111.xml"/><Relationship Id="rId7" Type="http://schemas.openxmlformats.org/officeDocument/2006/relationships/chart" Target="../charts/chart115.xml"/><Relationship Id="rId12" Type="http://schemas.openxmlformats.org/officeDocument/2006/relationships/chart" Target="../charts/chart120.xml"/><Relationship Id="rId2" Type="http://schemas.openxmlformats.org/officeDocument/2006/relationships/chart" Target="../charts/chart110.xml"/><Relationship Id="rId16" Type="http://schemas.openxmlformats.org/officeDocument/2006/relationships/chart" Target="../charts/chart1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4.xml"/><Relationship Id="rId11" Type="http://schemas.openxmlformats.org/officeDocument/2006/relationships/chart" Target="../charts/chart119.xml"/><Relationship Id="rId5" Type="http://schemas.openxmlformats.org/officeDocument/2006/relationships/chart" Target="../charts/chart113.xml"/><Relationship Id="rId15" Type="http://schemas.openxmlformats.org/officeDocument/2006/relationships/chart" Target="../charts/chart123.xml"/><Relationship Id="rId10" Type="http://schemas.openxmlformats.org/officeDocument/2006/relationships/chart" Target="../charts/chart118.xml"/><Relationship Id="rId4" Type="http://schemas.openxmlformats.org/officeDocument/2006/relationships/chart" Target="../charts/chart112.xml"/><Relationship Id="rId9" Type="http://schemas.openxmlformats.org/officeDocument/2006/relationships/chart" Target="../charts/chart117.xml"/><Relationship Id="rId14" Type="http://schemas.openxmlformats.org/officeDocument/2006/relationships/chart" Target="../charts/chart1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1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_____Microsoft_Excel_97-20031.xls"/><Relationship Id="rId4" Type="http://schemas.openxmlformats.org/officeDocument/2006/relationships/chart" Target="../charts/chart1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26" Type="http://schemas.openxmlformats.org/officeDocument/2006/relationships/chart" Target="../charts/chart25.xml"/><Relationship Id="rId3" Type="http://schemas.openxmlformats.org/officeDocument/2006/relationships/chart" Target="../charts/chart2.xml"/><Relationship Id="rId21" Type="http://schemas.openxmlformats.org/officeDocument/2006/relationships/chart" Target="../charts/chart20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5" Type="http://schemas.openxmlformats.org/officeDocument/2006/relationships/chart" Target="../charts/chart24.xml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20" Type="http://schemas.openxmlformats.org/officeDocument/2006/relationships/chart" Target="../charts/chart19.xml"/><Relationship Id="rId29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24" Type="http://schemas.openxmlformats.org/officeDocument/2006/relationships/chart" Target="../charts/chart23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23" Type="http://schemas.openxmlformats.org/officeDocument/2006/relationships/chart" Target="../charts/chart22.xml"/><Relationship Id="rId28" Type="http://schemas.openxmlformats.org/officeDocument/2006/relationships/chart" Target="../charts/chart27.xml"/><Relationship Id="rId10" Type="http://schemas.openxmlformats.org/officeDocument/2006/relationships/chart" Target="../charts/chart9.xml"/><Relationship Id="rId19" Type="http://schemas.openxmlformats.org/officeDocument/2006/relationships/chart" Target="../charts/chart18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Relationship Id="rId22" Type="http://schemas.openxmlformats.org/officeDocument/2006/relationships/chart" Target="../charts/chart21.xml"/><Relationship Id="rId27" Type="http://schemas.openxmlformats.org/officeDocument/2006/relationships/chart" Target="../charts/chart26.xml"/><Relationship Id="rId30" Type="http://schemas.openxmlformats.org/officeDocument/2006/relationships/chart" Target="../charts/char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13" Type="http://schemas.openxmlformats.org/officeDocument/2006/relationships/chart" Target="../charts/chart41.xml"/><Relationship Id="rId18" Type="http://schemas.openxmlformats.org/officeDocument/2006/relationships/chart" Target="../charts/chart46.xml"/><Relationship Id="rId26" Type="http://schemas.openxmlformats.org/officeDocument/2006/relationships/chart" Target="../charts/chart54.xml"/><Relationship Id="rId3" Type="http://schemas.openxmlformats.org/officeDocument/2006/relationships/chart" Target="../charts/chart31.xml"/><Relationship Id="rId21" Type="http://schemas.openxmlformats.org/officeDocument/2006/relationships/chart" Target="../charts/chart49.xml"/><Relationship Id="rId7" Type="http://schemas.openxmlformats.org/officeDocument/2006/relationships/chart" Target="../charts/chart35.xml"/><Relationship Id="rId12" Type="http://schemas.openxmlformats.org/officeDocument/2006/relationships/chart" Target="../charts/chart40.xml"/><Relationship Id="rId17" Type="http://schemas.openxmlformats.org/officeDocument/2006/relationships/chart" Target="../charts/chart45.xml"/><Relationship Id="rId25" Type="http://schemas.openxmlformats.org/officeDocument/2006/relationships/chart" Target="../charts/chart53.xml"/><Relationship Id="rId2" Type="http://schemas.openxmlformats.org/officeDocument/2006/relationships/chart" Target="../charts/chart30.xml"/><Relationship Id="rId16" Type="http://schemas.openxmlformats.org/officeDocument/2006/relationships/chart" Target="../charts/chart44.xml"/><Relationship Id="rId20" Type="http://schemas.openxmlformats.org/officeDocument/2006/relationships/chart" Target="../charts/chart4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4.xml"/><Relationship Id="rId11" Type="http://schemas.openxmlformats.org/officeDocument/2006/relationships/chart" Target="../charts/chart39.xml"/><Relationship Id="rId24" Type="http://schemas.openxmlformats.org/officeDocument/2006/relationships/chart" Target="../charts/chart52.xml"/><Relationship Id="rId5" Type="http://schemas.openxmlformats.org/officeDocument/2006/relationships/chart" Target="../charts/chart33.xml"/><Relationship Id="rId15" Type="http://schemas.openxmlformats.org/officeDocument/2006/relationships/chart" Target="../charts/chart43.xml"/><Relationship Id="rId23" Type="http://schemas.openxmlformats.org/officeDocument/2006/relationships/chart" Target="../charts/chart51.xml"/><Relationship Id="rId10" Type="http://schemas.openxmlformats.org/officeDocument/2006/relationships/chart" Target="../charts/chart38.xml"/><Relationship Id="rId19" Type="http://schemas.openxmlformats.org/officeDocument/2006/relationships/chart" Target="../charts/chart47.xml"/><Relationship Id="rId4" Type="http://schemas.openxmlformats.org/officeDocument/2006/relationships/chart" Target="../charts/chart32.xml"/><Relationship Id="rId9" Type="http://schemas.openxmlformats.org/officeDocument/2006/relationships/chart" Target="../charts/chart37.xml"/><Relationship Id="rId14" Type="http://schemas.openxmlformats.org/officeDocument/2006/relationships/chart" Target="../charts/chart42.xml"/><Relationship Id="rId22" Type="http://schemas.openxmlformats.org/officeDocument/2006/relationships/chart" Target="../charts/chart50.xml"/><Relationship Id="rId27" Type="http://schemas.openxmlformats.org/officeDocument/2006/relationships/chart" Target="../charts/char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1315" y="2634300"/>
            <a:ext cx="8360228" cy="419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51315" y="2634300"/>
            <a:ext cx="8360228" cy="41987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13C694-63D1-4EDE-A90D-2B09EB72E30F}"/>
              </a:ext>
            </a:extLst>
          </p:cNvPr>
          <p:cNvSpPr txBox="1"/>
          <p:nvPr/>
        </p:nvSpPr>
        <p:spPr>
          <a:xfrm>
            <a:off x="0" y="3671859"/>
            <a:ext cx="1280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 А  Р  Т  Ы 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А З В И Т И Я    А П К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13C694-63D1-4EDE-A90D-2B09EB72E30F}"/>
              </a:ext>
            </a:extLst>
          </p:cNvPr>
          <p:cNvSpPr txBox="1"/>
          <p:nvPr/>
        </p:nvSpPr>
        <p:spPr>
          <a:xfrm>
            <a:off x="0" y="8676177"/>
            <a:ext cx="1280160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  2017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634826991"/>
              </p:ext>
            </p:extLst>
          </p:nvPr>
        </p:nvGraphicFramePr>
        <p:xfrm>
          <a:off x="5418471" y="3665449"/>
          <a:ext cx="6548736" cy="460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86253" y="726243"/>
            <a:ext cx="3610698" cy="400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ТРАКТОРА – 152 629 ед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437651238"/>
              </p:ext>
            </p:extLst>
          </p:nvPr>
        </p:nvGraphicFramePr>
        <p:xfrm>
          <a:off x="364545" y="1199408"/>
          <a:ext cx="6434050" cy="205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65883015"/>
              </p:ext>
            </p:extLst>
          </p:nvPr>
        </p:nvGraphicFramePr>
        <p:xfrm>
          <a:off x="7075738" y="1283930"/>
          <a:ext cx="4888963" cy="223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0268726" y="1864470"/>
            <a:ext cx="830017" cy="3031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80" b="1" dirty="0">
                <a:cs typeface="Arial" pitchFamily="34" charset="0"/>
              </a:rPr>
              <a:t>(32%)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559496" y="2317037"/>
            <a:ext cx="776201" cy="2811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80" b="1" dirty="0">
                <a:cs typeface="Arial" pitchFamily="34" charset="0"/>
              </a:rPr>
              <a:t>(14%)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7866490" y="1442665"/>
            <a:ext cx="668329" cy="276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80" b="1" dirty="0">
                <a:cs typeface="Arial" pitchFamily="34" charset="0"/>
              </a:rPr>
              <a:t>(8%)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8279267" y="3005782"/>
            <a:ext cx="668329" cy="276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cs typeface="Arial" pitchFamily="34" charset="0"/>
              </a:rPr>
              <a:t>57%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10090416" y="2986317"/>
            <a:ext cx="668329" cy="276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cs typeface="Arial" pitchFamily="34" charset="0"/>
              </a:rPr>
              <a:t>28%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11065298" y="2986317"/>
            <a:ext cx="668329" cy="276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cs typeface="Arial" pitchFamily="34" charset="0"/>
              </a:rPr>
              <a:t>15%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11483512" y="2760989"/>
            <a:ext cx="1403884" cy="3251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cs typeface="Arial" pitchFamily="34" charset="0"/>
              </a:rPr>
              <a:t>18 808 </a:t>
            </a:r>
            <a:r>
              <a:rPr lang="ru-RU" sz="1800" b="1" dirty="0">
                <a:cs typeface="Arial" pitchFamily="34" charset="0"/>
              </a:rPr>
              <a:t>(46%)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2353736" y="1365207"/>
            <a:ext cx="668329" cy="276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80" b="1" dirty="0">
                <a:cs typeface="Arial" pitchFamily="34" charset="0"/>
              </a:rPr>
              <a:t>(6%)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2502422" y="1818798"/>
            <a:ext cx="668329" cy="276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80" b="1" dirty="0">
                <a:cs typeface="Arial" pitchFamily="34" charset="0"/>
              </a:rPr>
              <a:t>(9%)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3099501" y="2276930"/>
            <a:ext cx="827811" cy="3107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80" b="1" dirty="0">
                <a:cs typeface="Arial" pitchFamily="34" charset="0"/>
              </a:rPr>
              <a:t>(20%)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5596951" y="2741109"/>
            <a:ext cx="1495922" cy="3107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51" b="1" dirty="0">
                <a:cs typeface="Arial" pitchFamily="34" charset="0"/>
              </a:rPr>
              <a:t>99 </a:t>
            </a:r>
            <a:r>
              <a:rPr lang="ru-RU" sz="1600" b="1" dirty="0">
                <a:cs typeface="Arial" pitchFamily="34" charset="0"/>
              </a:rPr>
              <a:t>207</a:t>
            </a:r>
            <a:r>
              <a:rPr lang="ru-RU" sz="1551" b="1" dirty="0">
                <a:cs typeface="Arial" pitchFamily="34" charset="0"/>
              </a:rPr>
              <a:t> </a:t>
            </a:r>
            <a:r>
              <a:rPr lang="ru-RU" sz="1680" b="1" dirty="0">
                <a:cs typeface="Arial" pitchFamily="34" charset="0"/>
              </a:rPr>
              <a:t>(65%)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934554" y="4181660"/>
            <a:ext cx="370956" cy="166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23"/>
          </a:p>
        </p:txBody>
      </p:sp>
      <p:sp>
        <p:nvSpPr>
          <p:cNvPr id="65" name="TextBox 64"/>
          <p:cNvSpPr txBox="1"/>
          <p:nvPr/>
        </p:nvSpPr>
        <p:spPr>
          <a:xfrm>
            <a:off x="10254043" y="4100382"/>
            <a:ext cx="3226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работающая техника;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9934554" y="4603132"/>
            <a:ext cx="370956" cy="172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23"/>
          </a:p>
        </p:txBody>
      </p:sp>
      <p:sp>
        <p:nvSpPr>
          <p:cNvPr id="67" name="TextBox 66"/>
          <p:cNvSpPr txBox="1"/>
          <p:nvPr/>
        </p:nvSpPr>
        <p:spPr>
          <a:xfrm>
            <a:off x="10229569" y="4517127"/>
            <a:ext cx="223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- техника к списанию;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934554" y="5045543"/>
            <a:ext cx="362840" cy="1697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23"/>
          </a:p>
        </p:txBody>
      </p:sp>
      <p:sp>
        <p:nvSpPr>
          <p:cNvPr id="69" name="TextBox 68"/>
          <p:cNvSpPr txBox="1"/>
          <p:nvPr/>
        </p:nvSpPr>
        <p:spPr>
          <a:xfrm>
            <a:off x="10266081" y="4954261"/>
            <a:ext cx="263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не работающая техника</a:t>
            </a:r>
          </a:p>
        </p:txBody>
      </p:sp>
      <p:sp>
        <p:nvSpPr>
          <p:cNvPr id="51" name="Прямоугольник 1">
            <a:extLst>
              <a:ext uri="{FF2B5EF4-FFF2-40B4-BE49-F238E27FC236}">
                <a16:creationId xmlns="" xmlns:a16="http://schemas.microsoft.com/office/drawing/2014/main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78" y="3459497"/>
            <a:ext cx="10869049" cy="34291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9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СЕЛЬХОЗТЕХНИКИ СТАРШЕ 17 ЛЕТ В РАЗРЕЗЕ ОБЛАСТЕЙ </a:t>
            </a:r>
            <a:endParaRPr lang="ru-RU" altLang="ru-RU" sz="1809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642339307"/>
              </p:ext>
            </p:extLst>
          </p:nvPr>
        </p:nvGraphicFramePr>
        <p:xfrm>
          <a:off x="99451" y="3910202"/>
          <a:ext cx="6434050" cy="434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49681" y="9119726"/>
            <a:ext cx="2880360" cy="511175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97202" y="92629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41475" y="750841"/>
            <a:ext cx="4440590" cy="400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КОМБАЙНЫ – 41 494 ед.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8486" y="8447842"/>
            <a:ext cx="11696968" cy="9501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Энерговооруженность сельского хозяйства РК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30-40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./чел (США 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Германии 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./чел)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BB46400-01C4-48E9-AE36-9DFDACBE870A}"/>
              </a:ext>
            </a:extLst>
          </p:cNvPr>
          <p:cNvSpPr/>
          <p:nvPr/>
        </p:nvSpPr>
        <p:spPr>
          <a:xfrm>
            <a:off x="0" y="149486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ИНТЕНСИВНОГО ТЕХНИЧЕСКОГО ПЕРЕОСНАЩЕНИЯ АПК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3456"/>
              </p:ext>
            </p:extLst>
          </p:nvPr>
        </p:nvGraphicFramePr>
        <p:xfrm>
          <a:off x="367249" y="737037"/>
          <a:ext cx="12052213" cy="3633915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443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01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601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6015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5601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66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3-х лет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4-10 лет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11-17 лет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17 лет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2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ОБЪЕМЫ РАБОТ ОТ ОБЩЕЙ ПЛОЩАДИ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4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Трактора*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объёме работ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454">
                <a:tc vMerge="1">
                  <a:txBody>
                    <a:bodyPr/>
                    <a:lstStyle/>
                    <a:p>
                      <a:pPr algn="l" fontAlgn="ctr"/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 на 1 ед.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х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4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Комбайны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объеме работ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454">
                <a:tc vMerge="1">
                  <a:txBody>
                    <a:bodyPr/>
                    <a:lstStyle/>
                    <a:p>
                      <a:pPr algn="l" fontAlgn="ctr"/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нагрузка на 1 ед.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72000"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ЗАТРАТЫ, млн.тенге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4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Трактора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454">
                <a:tc vMerge="1"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7 062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34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Комбайны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39 881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56 761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8394">
                <a:tc vMerge="1"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0155">
                <a:tc gridSpan="2">
                  <a:txBody>
                    <a:bodyPr/>
                    <a:lstStyle/>
                    <a:p>
                      <a:pPr marL="72000"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2 072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25 575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67 887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95 537 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5268">
                <a:tc gridSpan="7">
                  <a:txBody>
                    <a:bodyPr/>
                    <a:lstStyle/>
                    <a:p>
                      <a:pPr marL="72000" algn="ctr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ПОТЕРИ В ВАЛОВОМ</a:t>
                      </a:r>
                      <a:r>
                        <a:rPr lang="ru-RU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СБОРЕ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тыс.тонн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3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Трактора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несоблюдение сроков посева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34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Комбайны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несоблюдение сроков уборки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3454">
                <a:tc vMerge="1">
                  <a:txBody>
                    <a:bodyPr/>
                    <a:lstStyle/>
                    <a:p>
                      <a:pPr algn="l" fontAlgn="ctr"/>
                      <a:endParaRPr lang="ru-RU" sz="1800" b="1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потери при уборке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1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1 296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1 276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2 925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15800" marT="0" marB="0"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AutoShape 91"/>
          <p:cNvSpPr>
            <a:spLocks noChangeArrowheads="1"/>
          </p:cNvSpPr>
          <p:nvPr/>
        </p:nvSpPr>
        <p:spPr bwMode="auto">
          <a:xfrm>
            <a:off x="1434178" y="295741"/>
            <a:ext cx="9925987" cy="408623"/>
          </a:xfrm>
          <a:prstGeom prst="roundRect">
            <a:avLst>
              <a:gd name="adj" fmla="val 16667"/>
            </a:avLst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ТЕХНИЧЕСКОЙ ОСНАЩЕННОСТИ НА ЭФФЕКТИВНОСТЬ ПРОИЗВОДСТВА 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627" y="4430138"/>
            <a:ext cx="128016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28" dirty="0">
                <a:cs typeface="Arial" panose="020B0604020202020204" pitchFamily="34" charset="0"/>
              </a:rPr>
              <a:t>*</a:t>
            </a:r>
            <a:r>
              <a:rPr lang="en-US" sz="1228" dirty="0">
                <a:cs typeface="Arial" panose="020B0604020202020204" pitchFamily="34" charset="0"/>
              </a:rPr>
              <a:t> </a:t>
            </a:r>
            <a:r>
              <a:rPr lang="ru-RU" sz="1228" b="1" dirty="0">
                <a:cs typeface="Arial" panose="020B0604020202020204" pitchFamily="34" charset="0"/>
              </a:rPr>
              <a:t>включая почвообрабатывающую технику; </a:t>
            </a:r>
            <a:r>
              <a:rPr lang="ru-RU" sz="1228" b="1" dirty="0" smtClean="0">
                <a:cs typeface="Arial" panose="020B0604020202020204" pitchFamily="34" charset="0"/>
              </a:rPr>
              <a:t>** средняя нагрузка на 1 трактор 300 </a:t>
            </a:r>
            <a:r>
              <a:rPr lang="ru-RU" sz="1228" b="1" dirty="0">
                <a:cs typeface="Arial" panose="020B0604020202020204" pitchFamily="34" charset="0"/>
              </a:rPr>
              <a:t>га, на 1 комбайн – 700 га;   ***</a:t>
            </a:r>
            <a:r>
              <a:rPr lang="en-US" sz="1228" b="1" dirty="0">
                <a:cs typeface="Arial" panose="020B0604020202020204" pitchFamily="34" charset="0"/>
              </a:rPr>
              <a:t> </a:t>
            </a:r>
            <a:r>
              <a:rPr lang="ru-RU" sz="1228" b="1" dirty="0">
                <a:cs typeface="Arial" panose="020B0604020202020204" pitchFamily="34" charset="0"/>
              </a:rPr>
              <a:t>максимальные потери в валовом сборе могут составить до 25%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785" y="8712350"/>
            <a:ext cx="11962971" cy="710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72445" indent="-285750" algn="just">
              <a:lnSpc>
                <a:spcPct val="107000"/>
              </a:lnSpc>
              <a:buClr>
                <a:srgbClr val="44546A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перерасход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ремонт и ГСМ составляет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млрд.тенге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или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20%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производственных затрат;</a:t>
            </a:r>
          </a:p>
          <a:p>
            <a:pPr marL="472445" indent="-285750" algn="just">
              <a:lnSpc>
                <a:spcPct val="107000"/>
              </a:lnSpc>
              <a:buClr>
                <a:srgbClr val="44546A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потери урожая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составляют в среднем до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2,9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млн.тон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41945321"/>
              </p:ext>
            </p:extLst>
          </p:nvPr>
        </p:nvGraphicFramePr>
        <p:xfrm>
          <a:off x="5503327" y="4885855"/>
          <a:ext cx="6421231" cy="338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83629" y="4949167"/>
            <a:ext cx="3335799" cy="62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100" b="1" i="0" u="none" strike="noStrike" kern="1200" spc="0" baseline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kk-KZ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затрат </a:t>
            </a:r>
          </a:p>
          <a:p>
            <a:pPr algn="ctr">
              <a:defRPr lang="ru-RU" sz="1100" b="1" i="0" u="none" strike="noStrike" kern="1200" spc="0" baseline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ВП </a:t>
            </a:r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раст-ва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</a:p>
          <a:p>
            <a:pPr algn="ctr"/>
            <a:endParaRPr lang="ru-RU" sz="1292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49681" y="9136383"/>
            <a:ext cx="2880360" cy="51117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785" y="4965759"/>
            <a:ext cx="5500048" cy="3289405"/>
          </a:xfrm>
          <a:prstGeom prst="roundRect">
            <a:avLst>
              <a:gd name="adj" fmla="val 6198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57524" y="4965759"/>
            <a:ext cx="6301233" cy="3289405"/>
          </a:xfrm>
          <a:prstGeom prst="roundRect">
            <a:avLst>
              <a:gd name="adj" fmla="val 6198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7328"/>
              </p:ext>
            </p:extLst>
          </p:nvPr>
        </p:nvGraphicFramePr>
        <p:xfrm>
          <a:off x="11171413" y="5374913"/>
          <a:ext cx="609600" cy="281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</a:tblGrid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345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495557" y="8329350"/>
            <a:ext cx="130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6820402"/>
              </p:ext>
            </p:extLst>
          </p:nvPr>
        </p:nvGraphicFramePr>
        <p:xfrm>
          <a:off x="0" y="4870672"/>
          <a:ext cx="6421231" cy="338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85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xmlns="" id="{85CDA6CA-1443-4DC1-B012-68E89D6E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5859"/>
            <a:ext cx="1280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38935" y="1050123"/>
            <a:ext cx="12279797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790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Льготное кредитование на приобретение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сельхозтехники отечественного 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производства.</a:t>
            </a:r>
          </a:p>
          <a:p>
            <a:pPr marL="35790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Выплата </a:t>
            </a:r>
            <a:r>
              <a:rPr lang="ru-R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инвестсубсидий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на с/х технику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отечественным заводам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и ее реализация СХТП со скидкой до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25%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от стоимости;</a:t>
            </a:r>
          </a:p>
          <a:p>
            <a:pPr marL="35790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Льготы по НДС для отечественных заводов при ввозе машинных комплектов и реализации сельхозтехники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xmlns="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2313"/>
            <a:ext cx="1280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ГОСПОДДЕРЖКА, </a:t>
            </a:r>
            <a:r>
              <a:rPr lang="ru-RU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ТЕНГЕ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01975" y="9076476"/>
            <a:ext cx="2880360" cy="51117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27591"/>
              </p:ext>
            </p:extLst>
          </p:nvPr>
        </p:nvGraphicFramePr>
        <p:xfrm>
          <a:off x="338935" y="3955228"/>
          <a:ext cx="12192062" cy="421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3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763"/>
                <a:gridCol w="1215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5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57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8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нвестиционные субсидии на </a:t>
                      </a:r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 отечественной 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техники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11,6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36,3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92,3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Льготное кредитование</a:t>
                      </a:r>
                      <a:r>
                        <a:rPr lang="ru-RU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</a:t>
                      </a:r>
                      <a:r>
                        <a:rPr lang="ru-RU" sz="1800" u="none" strike="noStrik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закуп техники отечественного </a:t>
                      </a:r>
                      <a:r>
                        <a:rPr lang="ru-RU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79,7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8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СЕГО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ОЖИДАЕМЫЙ РЕЗУЛЬТАТ,</a:t>
                      </a:r>
                      <a:r>
                        <a:rPr lang="ru-RU" sz="1600" b="1" i="1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 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обновления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импорта 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сельхозтехники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0" marR="0" indent="-2667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Рост объемов производства отечественных заводов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1,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раза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1,5 раз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 раза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раза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0" marR="0" indent="-2762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ru-RU" sz="18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</a:t>
                      </a:r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локализации на отечественных </a:t>
                      </a:r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заводах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3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4374523"/>
              </p:ext>
            </p:extLst>
          </p:nvPr>
        </p:nvGraphicFramePr>
        <p:xfrm>
          <a:off x="217014" y="3374722"/>
          <a:ext cx="6101135" cy="400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035" y="664824"/>
            <a:ext cx="12669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</a:t>
            </a:r>
            <a:r>
              <a:rPr lang="en-US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СЕМЯН, %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3953928"/>
              </p:ext>
            </p:extLst>
          </p:nvPr>
        </p:nvGraphicFramePr>
        <p:xfrm>
          <a:off x="129035" y="1123462"/>
          <a:ext cx="13012236" cy="24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7028" y="3630551"/>
            <a:ext cx="567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tabLst>
                <a:tab pos="3224213" algn="l"/>
                <a:tab pos="3317875" algn="l"/>
              </a:tabLst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ОБРАЩЕНИЯ СЕМЯН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9"/>
          <p:cNvSpPr txBox="1">
            <a:spLocks/>
          </p:cNvSpPr>
          <p:nvPr/>
        </p:nvSpPr>
        <p:spPr>
          <a:xfrm>
            <a:off x="4929976" y="3562262"/>
            <a:ext cx="9359701" cy="427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СОРТОВОЙ СОСТАВ ПШЕНИЦЫ ПО СПЕЛОСТИ, %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47945"/>
              </p:ext>
            </p:extLst>
          </p:nvPr>
        </p:nvGraphicFramePr>
        <p:xfrm>
          <a:off x="6635153" y="4015222"/>
          <a:ext cx="5905096" cy="3115450"/>
        </p:xfrm>
        <a:graphic>
          <a:graphicData uri="http://schemas.openxmlformats.org/drawingml/2006/table">
            <a:tbl>
              <a:tblPr/>
              <a:tblGrid>
                <a:gridCol w="17087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7000"/>
                <a:gridCol w="101589"/>
                <a:gridCol w="125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3624"/>
              </a:tblGrid>
              <a:tr h="552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среднеранние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среднеспелые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среднепоздние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78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Акмолинская область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Используется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Рекомендовано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78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Костанайская область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Используется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Рекомендовано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78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Северо-Казахстанская область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Используется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Рекомендовано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99" marR="7999" marT="799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021B3DE-F759-4A0E-AFD9-FB5196BBA6FD}"/>
              </a:ext>
            </a:extLst>
          </p:cNvPr>
          <p:cNvSpPr/>
          <p:nvPr/>
        </p:nvSpPr>
        <p:spPr>
          <a:xfrm>
            <a:off x="477028" y="1991930"/>
            <a:ext cx="480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5,5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1F28F83-6428-48C9-AF74-981875F43F49}"/>
              </a:ext>
            </a:extLst>
          </p:cNvPr>
          <p:cNvSpPr/>
          <p:nvPr/>
        </p:nvSpPr>
        <p:spPr>
          <a:xfrm>
            <a:off x="11991298" y="1904595"/>
            <a:ext cx="68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E825F76-FA3C-4264-8224-3A1EE9F20E7A}"/>
              </a:ext>
            </a:extLst>
          </p:cNvPr>
          <p:cNvSpPr txBox="1"/>
          <p:nvPr/>
        </p:nvSpPr>
        <p:spPr>
          <a:xfrm>
            <a:off x="181187" y="7753236"/>
            <a:ext cx="3969051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Недополученный урожай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некачественных семян составляет до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2-2,5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странах ЕС, США используются только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элита и 1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репродукция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странах СНГ -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3-й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репродукции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3257055-8795-4AFA-826B-298792AF55C9}"/>
              </a:ext>
            </a:extLst>
          </p:cNvPr>
          <p:cNvSpPr txBox="1"/>
          <p:nvPr/>
        </p:nvSpPr>
        <p:spPr>
          <a:xfrm>
            <a:off x="4416274" y="7756499"/>
            <a:ext cx="3969051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лет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семена вырождаются.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Потери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использования семян свыше 10 лет –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тонн, в </a:t>
            </a:r>
            <a:r>
              <a:rPr lang="ru-RU" sz="1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пшеница – 1,6 млн. тонн.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ABE96BC3-191C-4A5A-AFA5-8F117B302262}"/>
              </a:ext>
            </a:extLst>
          </p:cNvPr>
          <p:cNvSpPr/>
          <p:nvPr/>
        </p:nvSpPr>
        <p:spPr>
          <a:xfrm>
            <a:off x="8576253" y="7753236"/>
            <a:ext cx="3969051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defTabSz="91440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Несоблюдение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оптимального соотношения сортов по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спелости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к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зерна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затягиванию уборки урожая и  </a:t>
            </a:r>
            <a:r>
              <a:rPr lang="ru-RU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недополучению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66348" y="9269467"/>
            <a:ext cx="401053" cy="252223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1F28F83-6428-48C9-AF74-981875F43F49}"/>
              </a:ext>
            </a:extLst>
          </p:cNvPr>
          <p:cNvSpPr/>
          <p:nvPr/>
        </p:nvSpPr>
        <p:spPr>
          <a:xfrm>
            <a:off x="9445418" y="1801718"/>
            <a:ext cx="68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1F28F83-6428-48C9-AF74-981875F43F49}"/>
              </a:ext>
            </a:extLst>
          </p:cNvPr>
          <p:cNvSpPr/>
          <p:nvPr/>
        </p:nvSpPr>
        <p:spPr>
          <a:xfrm>
            <a:off x="6850131" y="1842059"/>
            <a:ext cx="68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18,7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1F28F83-6428-48C9-AF74-981875F43F49}"/>
              </a:ext>
            </a:extLst>
          </p:cNvPr>
          <p:cNvSpPr/>
          <p:nvPr/>
        </p:nvSpPr>
        <p:spPr>
          <a:xfrm>
            <a:off x="4347488" y="1703559"/>
            <a:ext cx="68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1F28F83-6428-48C9-AF74-981875F43F49}"/>
              </a:ext>
            </a:extLst>
          </p:cNvPr>
          <p:cNvSpPr/>
          <p:nvPr/>
        </p:nvSpPr>
        <p:spPr>
          <a:xfrm>
            <a:off x="1736518" y="1583712"/>
            <a:ext cx="68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021B3DE-F759-4A0E-AFD9-FB5196BBA6FD}"/>
              </a:ext>
            </a:extLst>
          </p:cNvPr>
          <p:cNvSpPr/>
          <p:nvPr/>
        </p:nvSpPr>
        <p:spPr>
          <a:xfrm>
            <a:off x="3027431" y="1964231"/>
            <a:ext cx="480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7,2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6263" y="7417224"/>
            <a:ext cx="567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tabLst>
                <a:tab pos="3224213" algn="l"/>
                <a:tab pos="3317875" algn="l"/>
              </a:tabLst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F383A9A-AE13-4D6F-BD9F-7CE383F2A15E}"/>
              </a:ext>
            </a:extLst>
          </p:cNvPr>
          <p:cNvSpPr/>
          <p:nvPr/>
        </p:nvSpPr>
        <p:spPr>
          <a:xfrm>
            <a:off x="63162" y="208674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СЕМЕНОВОДСТВА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6190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79267"/>
            <a:ext cx="12801600" cy="59932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ОСНАЩЕНИЕ ПРОИЗВОДИТЕЛЕЙ СЕМЯН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дзаголовок 9"/>
          <p:cNvSpPr txBox="1">
            <a:spLocks/>
          </p:cNvSpPr>
          <p:nvPr/>
        </p:nvSpPr>
        <p:spPr>
          <a:xfrm>
            <a:off x="502921" y="5474801"/>
            <a:ext cx="4617719" cy="330053"/>
          </a:xfrm>
          <a:prstGeom prst="rect">
            <a:avLst/>
          </a:prstGeom>
        </p:spPr>
        <p:txBody>
          <a:bodyPr vert="horz" lIns="128016" tIns="64008" rIns="128016" bIns="64008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500" dirty="0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28859" y="9056938"/>
            <a:ext cx="2880360" cy="51117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02496"/>
              </p:ext>
            </p:extLst>
          </p:nvPr>
        </p:nvGraphicFramePr>
        <p:xfrm>
          <a:off x="502923" y="719906"/>
          <a:ext cx="11860528" cy="2198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765"/>
                <a:gridCol w="864224"/>
                <a:gridCol w="987827"/>
                <a:gridCol w="1085040"/>
                <a:gridCol w="1015101"/>
                <a:gridCol w="870088"/>
                <a:gridCol w="996975"/>
                <a:gridCol w="1087609"/>
                <a:gridCol w="1033228"/>
                <a:gridCol w="833833"/>
                <a:gridCol w="978850"/>
                <a:gridCol w="1141988"/>
              </a:tblGrid>
              <a:tr h="49970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Посевная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Уборочная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Семяочистительная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6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потреб-</a:t>
                      </a:r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подлежит  списанию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обеспе-ченность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потреб-</a:t>
                      </a:r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подлежит  списанию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обеспе-ченность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потреб-</a:t>
                      </a:r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подлежит  списанию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обеспе-ченность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400" b="1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2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1332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1225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1209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1106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90" marR="8190" marT="81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6204" y="7579149"/>
            <a:ext cx="567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tabLst>
                <a:tab pos="3224213" algn="l"/>
                <a:tab pos="3317875" algn="l"/>
              </a:tabLst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825F76-FA3C-4264-8224-3A1EE9F20E7A}"/>
              </a:ext>
            </a:extLst>
          </p:cNvPr>
          <p:cNvSpPr txBox="1"/>
          <p:nvPr/>
        </p:nvSpPr>
        <p:spPr>
          <a:xfrm>
            <a:off x="447887" y="3350033"/>
            <a:ext cx="11934613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ИЗНОШЕННАЯ СЕМЯОЧИСТИТЕЛЬНАЯ ТЕХНИКА: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травмируемость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семян на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4-10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всхожесть на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6-15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уменьшает в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ыход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кондиционных семян до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увеличивает перерасход ГСМ и электроэнергии у производителей семян на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затраты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техобслуживание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ремонт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изношенной техники на 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млн. тенге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014021"/>
            <a:ext cx="1280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tabLst>
                <a:tab pos="3224213" algn="l"/>
                <a:tab pos="3317875" algn="l"/>
              </a:tabLst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12520"/>
              </p:ext>
            </p:extLst>
          </p:nvPr>
        </p:nvGraphicFramePr>
        <p:xfrm>
          <a:off x="502921" y="5505505"/>
          <a:ext cx="11803379" cy="38815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34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8664"/>
              </a:tblGrid>
              <a:tr h="403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ПРЕДЛАГАЕМЫЙ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сорта </a:t>
                      </a:r>
                      <a:r>
                        <a:rPr lang="ru-R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Госреестра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лет. Ежегодно на них выплачивается 50% субсидий.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сорта </a:t>
                      </a:r>
                      <a:r>
                        <a:rPr lang="ru-RU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Госреестра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лет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Это позволит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высвободить 3-4 млрд. тенге 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ежегодно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независимо от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 производимых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семян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учетом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 производимых семян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071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 на качественные импортные сорта,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невключенные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Госреестр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30%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а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включенные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70%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зависимости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 культуры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выравнивание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нормативов и обеспечение равного доступа СХТП к качественным импортным семенам в случае отсутствия отечественного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аналога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1060682"/>
                  </a:ext>
                </a:extLst>
              </a:tr>
              <a:tr h="403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техники (</a:t>
                      </a:r>
                      <a:r>
                        <a:rPr lang="ru-RU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видов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расширенный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техники (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вида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инвестсубсидий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 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инвестсубсидий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отсутствует</a:t>
                      </a:r>
                      <a:endParaRPr lang="ru-RU" sz="160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законодательное ограничение использования некондиционных семян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одзаголовок 2"/>
          <p:cNvSpPr txBox="1">
            <a:spLocks/>
          </p:cNvSpPr>
          <p:nvPr/>
        </p:nvSpPr>
        <p:spPr>
          <a:xfrm>
            <a:off x="0" y="5185230"/>
            <a:ext cx="128016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sz="1800" dirty="0" smtClean="0"/>
              <a:t>МЕХАНИЗМ СУБСИДИРОВАНИЯ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574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29804459"/>
              </p:ext>
            </p:extLst>
          </p:nvPr>
        </p:nvGraphicFramePr>
        <p:xfrm>
          <a:off x="152400" y="914"/>
          <a:ext cx="13019314" cy="364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="" xmlns:a16="http://schemas.microsoft.com/office/drawing/2014/main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306"/>
            <a:ext cx="1280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ПРЕДЛАГАЕМАЯ СХЕМА СЕМЕНОВОДСТВА</a:t>
            </a:r>
            <a:endParaRPr lang="ru-RU" sz="20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971280" y="2128994"/>
            <a:ext cx="137326" cy="888075"/>
          </a:xfrm>
          <a:prstGeom prst="lef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 rot="16200000">
            <a:off x="58014" y="2209027"/>
            <a:ext cx="1716023" cy="285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репродукция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rot="16200000">
            <a:off x="2844720" y="2183488"/>
            <a:ext cx="1876020" cy="295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репродукция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154D997-2E54-4767-955A-85B120DB363D}"/>
              </a:ext>
            </a:extLst>
          </p:cNvPr>
          <p:cNvSpPr/>
          <p:nvPr/>
        </p:nvSpPr>
        <p:spPr>
          <a:xfrm>
            <a:off x="2778417" y="504531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D6468D9-EAD7-4301-AA1E-0E168D7FAA30}"/>
              </a:ext>
            </a:extLst>
          </p:cNvPr>
          <p:cNvSpPr/>
          <p:nvPr/>
        </p:nvSpPr>
        <p:spPr>
          <a:xfrm>
            <a:off x="1562178" y="989064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7,0%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7086350-6388-4844-885D-7F7CCDBB762F}"/>
              </a:ext>
            </a:extLst>
          </p:cNvPr>
          <p:cNvSpPr/>
          <p:nvPr/>
        </p:nvSpPr>
        <p:spPr>
          <a:xfrm>
            <a:off x="4347055" y="1027253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10,5%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487BAF8-F6C9-4482-B4BD-1534A7153D74}"/>
              </a:ext>
            </a:extLst>
          </p:cNvPr>
          <p:cNvSpPr/>
          <p:nvPr/>
        </p:nvSpPr>
        <p:spPr>
          <a:xfrm>
            <a:off x="7082608" y="1046214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Левая фигурная скобка 50">
            <a:extLst>
              <a:ext uri="{FF2B5EF4-FFF2-40B4-BE49-F238E27FC236}">
                <a16:creationId xmlns="" xmlns:a16="http://schemas.microsoft.com/office/drawing/2014/main" id="{6A77E477-8268-4E45-B458-C15C7775F556}"/>
              </a:ext>
            </a:extLst>
          </p:cNvPr>
          <p:cNvSpPr/>
          <p:nvPr/>
        </p:nvSpPr>
        <p:spPr>
          <a:xfrm>
            <a:off x="6807266" y="2634010"/>
            <a:ext cx="125796" cy="383059"/>
          </a:xfrm>
          <a:prstGeom prst="lef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одзаголовок 2">
            <a:extLst>
              <a:ext uri="{FF2B5EF4-FFF2-40B4-BE49-F238E27FC236}">
                <a16:creationId xmlns="" xmlns:a16="http://schemas.microsoft.com/office/drawing/2014/main" id="{1467F54A-BC14-49F6-ACD1-6D3D09C5B1A6}"/>
              </a:ext>
            </a:extLst>
          </p:cNvPr>
          <p:cNvSpPr txBox="1">
            <a:spLocks/>
          </p:cNvSpPr>
          <p:nvPr/>
        </p:nvSpPr>
        <p:spPr>
          <a:xfrm rot="16200000">
            <a:off x="5644120" y="2259389"/>
            <a:ext cx="1876020" cy="295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репродукция</a:t>
            </a:r>
          </a:p>
        </p:txBody>
      </p:sp>
      <p:sp>
        <p:nvSpPr>
          <p:cNvPr id="56" name="Подзаголовок 2">
            <a:extLst>
              <a:ext uri="{FF2B5EF4-FFF2-40B4-BE49-F238E27FC236}">
                <a16:creationId xmlns="" xmlns:a16="http://schemas.microsoft.com/office/drawing/2014/main" id="{CFFF9336-BBF8-4699-B9BD-8895A3AE163C}"/>
              </a:ext>
            </a:extLst>
          </p:cNvPr>
          <p:cNvSpPr txBox="1">
            <a:spLocks/>
          </p:cNvSpPr>
          <p:nvPr/>
        </p:nvSpPr>
        <p:spPr>
          <a:xfrm>
            <a:off x="0" y="3676918"/>
            <a:ext cx="12725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sz="2000" dirty="0" smtClean="0"/>
              <a:t>ГОСПОДДЕРЖКА, </a:t>
            </a:r>
            <a:r>
              <a:rPr lang="ru-RU" sz="1800" i="1" dirty="0" smtClean="0"/>
              <a:t>МЛРД. ТЕНГЕ</a:t>
            </a:r>
            <a:endParaRPr lang="ru-RU" sz="20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94232" y="9072414"/>
            <a:ext cx="2880360" cy="51117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487BAF8-F6C9-4482-B4BD-1534A7153D74}"/>
              </a:ext>
            </a:extLst>
          </p:cNvPr>
          <p:cNvSpPr/>
          <p:nvPr/>
        </p:nvSpPr>
        <p:spPr>
          <a:xfrm>
            <a:off x="9957840" y="1027164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50640"/>
              </p:ext>
            </p:extLst>
          </p:nvPr>
        </p:nvGraphicFramePr>
        <p:xfrm>
          <a:off x="380715" y="4027202"/>
          <a:ext cx="12040170" cy="5262870"/>
        </p:xfrm>
        <a:graphic>
          <a:graphicData uri="http://schemas.openxmlformats.org/drawingml/2006/table">
            <a:tbl>
              <a:tblPr/>
              <a:tblGrid>
                <a:gridCol w="6102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74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74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4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семян: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оригинальные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элитные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репродукция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7174">
                <a:tc>
                  <a:txBody>
                    <a:bodyPr/>
                    <a:lstStyle/>
                    <a:p>
                      <a:pPr marL="0" indent="0"/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в 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перераспределяемая сумма за счет </a:t>
                      </a:r>
                      <a:b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исключения субсидирования сортов свыше 10 лет</a:t>
                      </a:r>
                      <a:endParaRPr lang="ru-RU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89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того на субсидирование семян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26,4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69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Инвестсубсидии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семеноводческую технику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12,5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В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СЕГО ГОСПОДДЕРЖКА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9,3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10,9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11,2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38,9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88934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4472C4">
                              <a:lumMod val="75000"/>
                            </a:srgb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2000" b="1" kern="1200" dirty="0">
                        <a:solidFill>
                          <a:srgbClr val="4472C4">
                            <a:lumMod val="7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7E7"/>
                    </a:solidFill>
                  </a:tcPr>
                </a:tc>
              </a:tr>
              <a:tr h="3558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посевов элитными семенами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558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Репродукция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посевах, не ниже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558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Прибавка валового сбора, млн. тонн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178147" y="3408882"/>
            <a:ext cx="287739" cy="2348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15261" y="3430829"/>
            <a:ext cx="320628" cy="2325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886" y="3345004"/>
            <a:ext cx="206670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РЕПРОДУКЦИЯ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1">
            <a:extLst>
              <a:ext uri="{FF2B5EF4-FFF2-40B4-BE49-F238E27FC236}">
                <a16:creationId xmlns="" xmlns:a16="http://schemas.microsoft.com/office/drawing/2014/main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518" y="3362986"/>
            <a:ext cx="206670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ЭЛИТА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D22D0AEC-F5C9-400D-A1A0-316A1C6B30CA}"/>
              </a:ext>
            </a:extLst>
          </p:cNvPr>
          <p:cNvSpPr/>
          <p:nvPr/>
        </p:nvSpPr>
        <p:spPr>
          <a:xfrm>
            <a:off x="-1845" y="713382"/>
            <a:ext cx="1280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ФИТОСАНИТАРНОЕ СОСТОЯНИЕ ПОСЕВОВ,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ГА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>
            <a:off x="216562" y="1155709"/>
            <a:ext cx="12588240" cy="6416126"/>
            <a:chOff x="-29311" y="1130531"/>
            <a:chExt cx="7536187" cy="4390923"/>
          </a:xfrm>
        </p:grpSpPr>
        <p:grpSp>
          <p:nvGrpSpPr>
            <p:cNvPr id="143" name="Группа 4"/>
            <p:cNvGrpSpPr/>
            <p:nvPr/>
          </p:nvGrpSpPr>
          <p:grpSpPr>
            <a:xfrm>
              <a:off x="-29311" y="1130531"/>
              <a:ext cx="7536187" cy="4390923"/>
              <a:chOff x="550863" y="1612899"/>
              <a:chExt cx="8035925" cy="4457701"/>
            </a:xfrm>
          </p:grpSpPr>
          <p:sp>
            <p:nvSpPr>
              <p:cNvPr id="181" name="Freeform 21"/>
              <p:cNvSpPr>
                <a:spLocks/>
              </p:cNvSpPr>
              <p:nvPr/>
            </p:nvSpPr>
            <p:spPr bwMode="auto">
              <a:xfrm>
                <a:off x="5846763" y="2279650"/>
                <a:ext cx="22225" cy="23813"/>
              </a:xfrm>
              <a:custGeom>
                <a:avLst/>
                <a:gdLst>
                  <a:gd name="T0" fmla="*/ 14 w 14"/>
                  <a:gd name="T1" fmla="*/ 5 h 15"/>
                  <a:gd name="T2" fmla="*/ 14 w 14"/>
                  <a:gd name="T3" fmla="*/ 5 h 15"/>
                  <a:gd name="T4" fmla="*/ 14 w 14"/>
                  <a:gd name="T5" fmla="*/ 10 h 15"/>
                  <a:gd name="T6" fmla="*/ 14 w 14"/>
                  <a:gd name="T7" fmla="*/ 10 h 15"/>
                  <a:gd name="T8" fmla="*/ 13 w 14"/>
                  <a:gd name="T9" fmla="*/ 11 h 15"/>
                  <a:gd name="T10" fmla="*/ 9 w 14"/>
                  <a:gd name="T11" fmla="*/ 13 h 15"/>
                  <a:gd name="T12" fmla="*/ 6 w 14"/>
                  <a:gd name="T13" fmla="*/ 13 h 15"/>
                  <a:gd name="T14" fmla="*/ 5 w 14"/>
                  <a:gd name="T15" fmla="*/ 15 h 15"/>
                  <a:gd name="T16" fmla="*/ 5 w 14"/>
                  <a:gd name="T17" fmla="*/ 15 h 15"/>
                  <a:gd name="T18" fmla="*/ 0 w 14"/>
                  <a:gd name="T19" fmla="*/ 10 h 15"/>
                  <a:gd name="T20" fmla="*/ 0 w 14"/>
                  <a:gd name="T21" fmla="*/ 10 h 15"/>
                  <a:gd name="T22" fmla="*/ 5 w 14"/>
                  <a:gd name="T23" fmla="*/ 6 h 15"/>
                  <a:gd name="T24" fmla="*/ 5 w 14"/>
                  <a:gd name="T25" fmla="*/ 6 h 15"/>
                  <a:gd name="T26" fmla="*/ 2 w 14"/>
                  <a:gd name="T27" fmla="*/ 2 h 15"/>
                  <a:gd name="T28" fmla="*/ 2 w 14"/>
                  <a:gd name="T29" fmla="*/ 2 h 15"/>
                  <a:gd name="T30" fmla="*/ 4 w 14"/>
                  <a:gd name="T31" fmla="*/ 0 h 15"/>
                  <a:gd name="T32" fmla="*/ 4 w 14"/>
                  <a:gd name="T33" fmla="*/ 0 h 15"/>
                  <a:gd name="T34" fmla="*/ 14 w 14"/>
                  <a:gd name="T35" fmla="*/ 5 h 15"/>
                  <a:gd name="T36" fmla="*/ 14 w 14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15">
                    <a:moveTo>
                      <a:pt x="14" y="5"/>
                    </a:moveTo>
                    <a:lnTo>
                      <a:pt x="14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46"/>
              <p:cNvSpPr>
                <a:spLocks/>
              </p:cNvSpPr>
              <p:nvPr/>
            </p:nvSpPr>
            <p:spPr bwMode="auto">
              <a:xfrm>
                <a:off x="6057900" y="4624388"/>
                <a:ext cx="77788" cy="49213"/>
              </a:xfrm>
              <a:custGeom>
                <a:avLst/>
                <a:gdLst>
                  <a:gd name="T0" fmla="*/ 49 w 49"/>
                  <a:gd name="T1" fmla="*/ 28 h 31"/>
                  <a:gd name="T2" fmla="*/ 49 w 49"/>
                  <a:gd name="T3" fmla="*/ 30 h 31"/>
                  <a:gd name="T4" fmla="*/ 48 w 49"/>
                  <a:gd name="T5" fmla="*/ 31 h 31"/>
                  <a:gd name="T6" fmla="*/ 47 w 49"/>
                  <a:gd name="T7" fmla="*/ 31 h 31"/>
                  <a:gd name="T8" fmla="*/ 47 w 49"/>
                  <a:gd name="T9" fmla="*/ 31 h 31"/>
                  <a:gd name="T10" fmla="*/ 46 w 49"/>
                  <a:gd name="T11" fmla="*/ 30 h 31"/>
                  <a:gd name="T12" fmla="*/ 46 w 49"/>
                  <a:gd name="T13" fmla="*/ 30 h 31"/>
                  <a:gd name="T14" fmla="*/ 40 w 49"/>
                  <a:gd name="T15" fmla="*/ 30 h 31"/>
                  <a:gd name="T16" fmla="*/ 40 w 49"/>
                  <a:gd name="T17" fmla="*/ 30 h 31"/>
                  <a:gd name="T18" fmla="*/ 31 w 49"/>
                  <a:gd name="T19" fmla="*/ 30 h 31"/>
                  <a:gd name="T20" fmla="*/ 31 w 49"/>
                  <a:gd name="T21" fmla="*/ 30 h 31"/>
                  <a:gd name="T22" fmla="*/ 26 w 49"/>
                  <a:gd name="T23" fmla="*/ 30 h 31"/>
                  <a:gd name="T24" fmla="*/ 26 w 49"/>
                  <a:gd name="T25" fmla="*/ 30 h 31"/>
                  <a:gd name="T26" fmla="*/ 22 w 49"/>
                  <a:gd name="T27" fmla="*/ 28 h 31"/>
                  <a:gd name="T28" fmla="*/ 17 w 49"/>
                  <a:gd name="T29" fmla="*/ 30 h 31"/>
                  <a:gd name="T30" fmla="*/ 17 w 49"/>
                  <a:gd name="T31" fmla="*/ 30 h 31"/>
                  <a:gd name="T32" fmla="*/ 14 w 49"/>
                  <a:gd name="T33" fmla="*/ 30 h 31"/>
                  <a:gd name="T34" fmla="*/ 14 w 49"/>
                  <a:gd name="T35" fmla="*/ 30 h 31"/>
                  <a:gd name="T36" fmla="*/ 9 w 49"/>
                  <a:gd name="T37" fmla="*/ 30 h 31"/>
                  <a:gd name="T38" fmla="*/ 7 w 49"/>
                  <a:gd name="T39" fmla="*/ 28 h 31"/>
                  <a:gd name="T40" fmla="*/ 5 w 49"/>
                  <a:gd name="T41" fmla="*/ 27 h 31"/>
                  <a:gd name="T42" fmla="*/ 5 w 49"/>
                  <a:gd name="T43" fmla="*/ 27 h 31"/>
                  <a:gd name="T44" fmla="*/ 5 w 49"/>
                  <a:gd name="T45" fmla="*/ 26 h 31"/>
                  <a:gd name="T46" fmla="*/ 5 w 49"/>
                  <a:gd name="T47" fmla="*/ 25 h 31"/>
                  <a:gd name="T48" fmla="*/ 4 w 49"/>
                  <a:gd name="T49" fmla="*/ 22 h 31"/>
                  <a:gd name="T50" fmla="*/ 4 w 49"/>
                  <a:gd name="T51" fmla="*/ 22 h 31"/>
                  <a:gd name="T52" fmla="*/ 3 w 49"/>
                  <a:gd name="T53" fmla="*/ 17 h 31"/>
                  <a:gd name="T54" fmla="*/ 2 w 49"/>
                  <a:gd name="T55" fmla="*/ 12 h 31"/>
                  <a:gd name="T56" fmla="*/ 2 w 49"/>
                  <a:gd name="T57" fmla="*/ 12 h 31"/>
                  <a:gd name="T58" fmla="*/ 0 w 49"/>
                  <a:gd name="T59" fmla="*/ 9 h 31"/>
                  <a:gd name="T60" fmla="*/ 0 w 49"/>
                  <a:gd name="T61" fmla="*/ 8 h 31"/>
                  <a:gd name="T62" fmla="*/ 0 w 49"/>
                  <a:gd name="T63" fmla="*/ 8 h 31"/>
                  <a:gd name="T64" fmla="*/ 2 w 49"/>
                  <a:gd name="T65" fmla="*/ 6 h 31"/>
                  <a:gd name="T66" fmla="*/ 2 w 49"/>
                  <a:gd name="T67" fmla="*/ 5 h 31"/>
                  <a:gd name="T68" fmla="*/ 2 w 49"/>
                  <a:gd name="T69" fmla="*/ 4 h 31"/>
                  <a:gd name="T70" fmla="*/ 2 w 49"/>
                  <a:gd name="T71" fmla="*/ 3 h 31"/>
                  <a:gd name="T72" fmla="*/ 2 w 49"/>
                  <a:gd name="T73" fmla="*/ 3 h 31"/>
                  <a:gd name="T74" fmla="*/ 20 w 49"/>
                  <a:gd name="T75" fmla="*/ 1 h 31"/>
                  <a:gd name="T76" fmla="*/ 38 w 49"/>
                  <a:gd name="T77" fmla="*/ 0 h 31"/>
                  <a:gd name="T78" fmla="*/ 38 w 49"/>
                  <a:gd name="T79" fmla="*/ 0 h 31"/>
                  <a:gd name="T80" fmla="*/ 48 w 49"/>
                  <a:gd name="T81" fmla="*/ 28 h 31"/>
                  <a:gd name="T82" fmla="*/ 48 w 49"/>
                  <a:gd name="T83" fmla="*/ 28 h 31"/>
                  <a:gd name="T84" fmla="*/ 49 w 49"/>
                  <a:gd name="T85" fmla="*/ 28 h 31"/>
                  <a:gd name="T86" fmla="*/ 49 w 49"/>
                  <a:gd name="T87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31">
                    <a:moveTo>
                      <a:pt x="49" y="28"/>
                    </a:moveTo>
                    <a:lnTo>
                      <a:pt x="49" y="30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022350" y="4143375"/>
                <a:ext cx="1416050" cy="1570038"/>
              </a:xfrm>
              <a:custGeom>
                <a:avLst/>
                <a:gdLst>
                  <a:gd name="T0" fmla="*/ 596 w 892"/>
                  <a:gd name="T1" fmla="*/ 966 h 989"/>
                  <a:gd name="T2" fmla="*/ 553 w 892"/>
                  <a:gd name="T3" fmla="*/ 859 h 989"/>
                  <a:gd name="T4" fmla="*/ 448 w 892"/>
                  <a:gd name="T5" fmla="*/ 749 h 989"/>
                  <a:gd name="T6" fmla="*/ 209 w 892"/>
                  <a:gd name="T7" fmla="*/ 807 h 989"/>
                  <a:gd name="T8" fmla="*/ 211 w 892"/>
                  <a:gd name="T9" fmla="*/ 766 h 989"/>
                  <a:gd name="T10" fmla="*/ 223 w 892"/>
                  <a:gd name="T11" fmla="*/ 741 h 989"/>
                  <a:gd name="T12" fmla="*/ 261 w 892"/>
                  <a:gd name="T13" fmla="*/ 685 h 989"/>
                  <a:gd name="T14" fmla="*/ 254 w 892"/>
                  <a:gd name="T15" fmla="*/ 652 h 989"/>
                  <a:gd name="T16" fmla="*/ 273 w 892"/>
                  <a:gd name="T17" fmla="*/ 667 h 989"/>
                  <a:gd name="T18" fmla="*/ 263 w 892"/>
                  <a:gd name="T19" fmla="*/ 643 h 989"/>
                  <a:gd name="T20" fmla="*/ 241 w 892"/>
                  <a:gd name="T21" fmla="*/ 622 h 989"/>
                  <a:gd name="T22" fmla="*/ 213 w 892"/>
                  <a:gd name="T23" fmla="*/ 620 h 989"/>
                  <a:gd name="T24" fmla="*/ 165 w 892"/>
                  <a:gd name="T25" fmla="*/ 609 h 989"/>
                  <a:gd name="T26" fmla="*/ 150 w 892"/>
                  <a:gd name="T27" fmla="*/ 561 h 989"/>
                  <a:gd name="T28" fmla="*/ 139 w 892"/>
                  <a:gd name="T29" fmla="*/ 534 h 989"/>
                  <a:gd name="T30" fmla="*/ 100 w 892"/>
                  <a:gd name="T31" fmla="*/ 501 h 989"/>
                  <a:gd name="T32" fmla="*/ 96 w 892"/>
                  <a:gd name="T33" fmla="*/ 447 h 989"/>
                  <a:gd name="T34" fmla="*/ 80 w 892"/>
                  <a:gd name="T35" fmla="*/ 405 h 989"/>
                  <a:gd name="T36" fmla="*/ 73 w 892"/>
                  <a:gd name="T37" fmla="*/ 338 h 989"/>
                  <a:gd name="T38" fmla="*/ 17 w 892"/>
                  <a:gd name="T39" fmla="*/ 293 h 989"/>
                  <a:gd name="T40" fmla="*/ 4 w 892"/>
                  <a:gd name="T41" fmla="*/ 251 h 989"/>
                  <a:gd name="T42" fmla="*/ 14 w 892"/>
                  <a:gd name="T43" fmla="*/ 232 h 989"/>
                  <a:gd name="T44" fmla="*/ 48 w 892"/>
                  <a:gd name="T45" fmla="*/ 238 h 989"/>
                  <a:gd name="T46" fmla="*/ 62 w 892"/>
                  <a:gd name="T47" fmla="*/ 243 h 989"/>
                  <a:gd name="T48" fmla="*/ 99 w 892"/>
                  <a:gd name="T49" fmla="*/ 255 h 989"/>
                  <a:gd name="T50" fmla="*/ 115 w 892"/>
                  <a:gd name="T51" fmla="*/ 280 h 989"/>
                  <a:gd name="T52" fmla="*/ 156 w 892"/>
                  <a:gd name="T53" fmla="*/ 278 h 989"/>
                  <a:gd name="T54" fmla="*/ 172 w 892"/>
                  <a:gd name="T55" fmla="*/ 285 h 989"/>
                  <a:gd name="T56" fmla="*/ 157 w 892"/>
                  <a:gd name="T57" fmla="*/ 264 h 989"/>
                  <a:gd name="T58" fmla="*/ 140 w 892"/>
                  <a:gd name="T59" fmla="*/ 238 h 989"/>
                  <a:gd name="T60" fmla="*/ 117 w 892"/>
                  <a:gd name="T61" fmla="*/ 190 h 989"/>
                  <a:gd name="T62" fmla="*/ 153 w 892"/>
                  <a:gd name="T63" fmla="*/ 176 h 989"/>
                  <a:gd name="T64" fmla="*/ 175 w 892"/>
                  <a:gd name="T65" fmla="*/ 137 h 989"/>
                  <a:gd name="T66" fmla="*/ 201 w 892"/>
                  <a:gd name="T67" fmla="*/ 129 h 989"/>
                  <a:gd name="T68" fmla="*/ 246 w 892"/>
                  <a:gd name="T69" fmla="*/ 122 h 989"/>
                  <a:gd name="T70" fmla="*/ 306 w 892"/>
                  <a:gd name="T71" fmla="*/ 138 h 989"/>
                  <a:gd name="T72" fmla="*/ 353 w 892"/>
                  <a:gd name="T73" fmla="*/ 154 h 989"/>
                  <a:gd name="T74" fmla="*/ 380 w 892"/>
                  <a:gd name="T75" fmla="*/ 167 h 989"/>
                  <a:gd name="T76" fmla="*/ 387 w 892"/>
                  <a:gd name="T77" fmla="*/ 166 h 989"/>
                  <a:gd name="T78" fmla="*/ 424 w 892"/>
                  <a:gd name="T79" fmla="*/ 175 h 989"/>
                  <a:gd name="T80" fmla="*/ 450 w 892"/>
                  <a:gd name="T81" fmla="*/ 180 h 989"/>
                  <a:gd name="T82" fmla="*/ 468 w 892"/>
                  <a:gd name="T83" fmla="*/ 184 h 989"/>
                  <a:gd name="T84" fmla="*/ 483 w 892"/>
                  <a:gd name="T85" fmla="*/ 184 h 989"/>
                  <a:gd name="T86" fmla="*/ 450 w 892"/>
                  <a:gd name="T87" fmla="*/ 176 h 989"/>
                  <a:gd name="T88" fmla="*/ 433 w 892"/>
                  <a:gd name="T89" fmla="*/ 160 h 989"/>
                  <a:gd name="T90" fmla="*/ 375 w 892"/>
                  <a:gd name="T91" fmla="*/ 124 h 989"/>
                  <a:gd name="T92" fmla="*/ 377 w 892"/>
                  <a:gd name="T93" fmla="*/ 106 h 989"/>
                  <a:gd name="T94" fmla="*/ 394 w 892"/>
                  <a:gd name="T95" fmla="*/ 109 h 989"/>
                  <a:gd name="T96" fmla="*/ 404 w 892"/>
                  <a:gd name="T97" fmla="*/ 88 h 989"/>
                  <a:gd name="T98" fmla="*/ 522 w 892"/>
                  <a:gd name="T99" fmla="*/ 71 h 989"/>
                  <a:gd name="T100" fmla="*/ 544 w 892"/>
                  <a:gd name="T101" fmla="*/ 40 h 989"/>
                  <a:gd name="T102" fmla="*/ 575 w 892"/>
                  <a:gd name="T103" fmla="*/ 20 h 989"/>
                  <a:gd name="T104" fmla="*/ 673 w 892"/>
                  <a:gd name="T105" fmla="*/ 15 h 989"/>
                  <a:gd name="T106" fmla="*/ 784 w 892"/>
                  <a:gd name="T107" fmla="*/ 26 h 989"/>
                  <a:gd name="T108" fmla="*/ 798 w 892"/>
                  <a:gd name="T109" fmla="*/ 53 h 989"/>
                  <a:gd name="T110" fmla="*/ 818 w 892"/>
                  <a:gd name="T111" fmla="*/ 66 h 989"/>
                  <a:gd name="T112" fmla="*/ 855 w 892"/>
                  <a:gd name="T113" fmla="*/ 83 h 989"/>
                  <a:gd name="T114" fmla="*/ 789 w 892"/>
                  <a:gd name="T115" fmla="*/ 295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2" h="989">
                    <a:moveTo>
                      <a:pt x="687" y="989"/>
                    </a:moveTo>
                    <a:lnTo>
                      <a:pt x="687" y="989"/>
                    </a:lnTo>
                    <a:lnTo>
                      <a:pt x="656" y="989"/>
                    </a:lnTo>
                    <a:lnTo>
                      <a:pt x="630" y="989"/>
                    </a:lnTo>
                    <a:lnTo>
                      <a:pt x="618" y="987"/>
                    </a:lnTo>
                    <a:lnTo>
                      <a:pt x="609" y="986"/>
                    </a:lnTo>
                    <a:lnTo>
                      <a:pt x="609" y="986"/>
                    </a:lnTo>
                    <a:lnTo>
                      <a:pt x="604" y="981"/>
                    </a:lnTo>
                    <a:lnTo>
                      <a:pt x="596" y="966"/>
                    </a:lnTo>
                    <a:lnTo>
                      <a:pt x="596" y="966"/>
                    </a:lnTo>
                    <a:lnTo>
                      <a:pt x="591" y="960"/>
                    </a:lnTo>
                    <a:lnTo>
                      <a:pt x="584" y="950"/>
                    </a:lnTo>
                    <a:lnTo>
                      <a:pt x="574" y="926"/>
                    </a:lnTo>
                    <a:lnTo>
                      <a:pt x="566" y="906"/>
                    </a:lnTo>
                    <a:lnTo>
                      <a:pt x="562" y="897"/>
                    </a:lnTo>
                    <a:lnTo>
                      <a:pt x="562" y="897"/>
                    </a:lnTo>
                    <a:lnTo>
                      <a:pt x="555" y="877"/>
                    </a:lnTo>
                    <a:lnTo>
                      <a:pt x="555" y="877"/>
                    </a:lnTo>
                    <a:lnTo>
                      <a:pt x="553" y="868"/>
                    </a:lnTo>
                    <a:lnTo>
                      <a:pt x="553" y="859"/>
                    </a:lnTo>
                    <a:lnTo>
                      <a:pt x="553" y="859"/>
                    </a:lnTo>
                    <a:lnTo>
                      <a:pt x="551" y="851"/>
                    </a:lnTo>
                    <a:lnTo>
                      <a:pt x="548" y="843"/>
                    </a:lnTo>
                    <a:lnTo>
                      <a:pt x="542" y="836"/>
                    </a:lnTo>
                    <a:lnTo>
                      <a:pt x="534" y="825"/>
                    </a:lnTo>
                    <a:lnTo>
                      <a:pt x="509" y="797"/>
                    </a:lnTo>
                    <a:lnTo>
                      <a:pt x="465" y="751"/>
                    </a:lnTo>
                    <a:lnTo>
                      <a:pt x="465" y="751"/>
                    </a:lnTo>
                    <a:lnTo>
                      <a:pt x="460" y="750"/>
                    </a:lnTo>
                    <a:lnTo>
                      <a:pt x="448" y="749"/>
                    </a:lnTo>
                    <a:lnTo>
                      <a:pt x="419" y="749"/>
                    </a:lnTo>
                    <a:lnTo>
                      <a:pt x="377" y="750"/>
                    </a:lnTo>
                    <a:lnTo>
                      <a:pt x="280" y="771"/>
                    </a:lnTo>
                    <a:lnTo>
                      <a:pt x="280" y="771"/>
                    </a:lnTo>
                    <a:lnTo>
                      <a:pt x="241" y="797"/>
                    </a:lnTo>
                    <a:lnTo>
                      <a:pt x="214" y="814"/>
                    </a:lnTo>
                    <a:lnTo>
                      <a:pt x="201" y="820"/>
                    </a:lnTo>
                    <a:lnTo>
                      <a:pt x="201" y="820"/>
                    </a:lnTo>
                    <a:lnTo>
                      <a:pt x="205" y="815"/>
                    </a:lnTo>
                    <a:lnTo>
                      <a:pt x="209" y="807"/>
                    </a:lnTo>
                    <a:lnTo>
                      <a:pt x="214" y="793"/>
                    </a:lnTo>
                    <a:lnTo>
                      <a:pt x="214" y="793"/>
                    </a:lnTo>
                    <a:lnTo>
                      <a:pt x="214" y="788"/>
                    </a:lnTo>
                    <a:lnTo>
                      <a:pt x="214" y="785"/>
                    </a:lnTo>
                    <a:lnTo>
                      <a:pt x="213" y="782"/>
                    </a:lnTo>
                    <a:lnTo>
                      <a:pt x="213" y="782"/>
                    </a:lnTo>
                    <a:lnTo>
                      <a:pt x="213" y="779"/>
                    </a:lnTo>
                    <a:lnTo>
                      <a:pt x="209" y="775"/>
                    </a:lnTo>
                    <a:lnTo>
                      <a:pt x="209" y="775"/>
                    </a:lnTo>
                    <a:lnTo>
                      <a:pt x="211" y="766"/>
                    </a:lnTo>
                    <a:lnTo>
                      <a:pt x="210" y="763"/>
                    </a:lnTo>
                    <a:lnTo>
                      <a:pt x="209" y="760"/>
                    </a:lnTo>
                    <a:lnTo>
                      <a:pt x="209" y="760"/>
                    </a:lnTo>
                    <a:lnTo>
                      <a:pt x="211" y="753"/>
                    </a:lnTo>
                    <a:lnTo>
                      <a:pt x="214" y="747"/>
                    </a:lnTo>
                    <a:lnTo>
                      <a:pt x="218" y="744"/>
                    </a:lnTo>
                    <a:lnTo>
                      <a:pt x="218" y="744"/>
                    </a:lnTo>
                    <a:lnTo>
                      <a:pt x="220" y="742"/>
                    </a:lnTo>
                    <a:lnTo>
                      <a:pt x="223" y="741"/>
                    </a:lnTo>
                    <a:lnTo>
                      <a:pt x="223" y="741"/>
                    </a:lnTo>
                    <a:lnTo>
                      <a:pt x="228" y="736"/>
                    </a:lnTo>
                    <a:lnTo>
                      <a:pt x="236" y="727"/>
                    </a:lnTo>
                    <a:lnTo>
                      <a:pt x="236" y="727"/>
                    </a:lnTo>
                    <a:lnTo>
                      <a:pt x="249" y="707"/>
                    </a:lnTo>
                    <a:lnTo>
                      <a:pt x="257" y="696"/>
                    </a:lnTo>
                    <a:lnTo>
                      <a:pt x="257" y="696"/>
                    </a:lnTo>
                    <a:lnTo>
                      <a:pt x="257" y="693"/>
                    </a:lnTo>
                    <a:lnTo>
                      <a:pt x="258" y="690"/>
                    </a:lnTo>
                    <a:lnTo>
                      <a:pt x="261" y="685"/>
                    </a:lnTo>
                    <a:lnTo>
                      <a:pt x="261" y="685"/>
                    </a:lnTo>
                    <a:lnTo>
                      <a:pt x="261" y="680"/>
                    </a:lnTo>
                    <a:lnTo>
                      <a:pt x="261" y="667"/>
                    </a:lnTo>
                    <a:lnTo>
                      <a:pt x="261" y="667"/>
                    </a:lnTo>
                    <a:lnTo>
                      <a:pt x="259" y="662"/>
                    </a:lnTo>
                    <a:lnTo>
                      <a:pt x="257" y="658"/>
                    </a:lnTo>
                    <a:lnTo>
                      <a:pt x="251" y="649"/>
                    </a:lnTo>
                    <a:lnTo>
                      <a:pt x="251" y="649"/>
                    </a:lnTo>
                    <a:lnTo>
                      <a:pt x="251" y="645"/>
                    </a:lnTo>
                    <a:lnTo>
                      <a:pt x="251" y="645"/>
                    </a:lnTo>
                    <a:lnTo>
                      <a:pt x="254" y="652"/>
                    </a:lnTo>
                    <a:lnTo>
                      <a:pt x="261" y="661"/>
                    </a:lnTo>
                    <a:lnTo>
                      <a:pt x="261" y="661"/>
                    </a:lnTo>
                    <a:lnTo>
                      <a:pt x="263" y="666"/>
                    </a:lnTo>
                    <a:lnTo>
                      <a:pt x="264" y="671"/>
                    </a:lnTo>
                    <a:lnTo>
                      <a:pt x="264" y="676"/>
                    </a:lnTo>
                    <a:lnTo>
                      <a:pt x="266" y="678"/>
                    </a:lnTo>
                    <a:lnTo>
                      <a:pt x="266" y="678"/>
                    </a:lnTo>
                    <a:lnTo>
                      <a:pt x="267" y="676"/>
                    </a:lnTo>
                    <a:lnTo>
                      <a:pt x="272" y="671"/>
                    </a:lnTo>
                    <a:lnTo>
                      <a:pt x="273" y="667"/>
                    </a:lnTo>
                    <a:lnTo>
                      <a:pt x="275" y="662"/>
                    </a:lnTo>
                    <a:lnTo>
                      <a:pt x="275" y="657"/>
                    </a:lnTo>
                    <a:lnTo>
                      <a:pt x="275" y="650"/>
                    </a:lnTo>
                    <a:lnTo>
                      <a:pt x="275" y="650"/>
                    </a:lnTo>
                    <a:lnTo>
                      <a:pt x="273" y="648"/>
                    </a:lnTo>
                    <a:lnTo>
                      <a:pt x="272" y="646"/>
                    </a:lnTo>
                    <a:lnTo>
                      <a:pt x="266" y="646"/>
                    </a:lnTo>
                    <a:lnTo>
                      <a:pt x="266" y="646"/>
                    </a:lnTo>
                    <a:lnTo>
                      <a:pt x="264" y="644"/>
                    </a:lnTo>
                    <a:lnTo>
                      <a:pt x="263" y="643"/>
                    </a:lnTo>
                    <a:lnTo>
                      <a:pt x="259" y="644"/>
                    </a:lnTo>
                    <a:lnTo>
                      <a:pt x="259" y="644"/>
                    </a:lnTo>
                    <a:lnTo>
                      <a:pt x="261" y="641"/>
                    </a:lnTo>
                    <a:lnTo>
                      <a:pt x="261" y="636"/>
                    </a:lnTo>
                    <a:lnTo>
                      <a:pt x="261" y="633"/>
                    </a:lnTo>
                    <a:lnTo>
                      <a:pt x="258" y="631"/>
                    </a:lnTo>
                    <a:lnTo>
                      <a:pt x="255" y="630"/>
                    </a:lnTo>
                    <a:lnTo>
                      <a:pt x="251" y="628"/>
                    </a:lnTo>
                    <a:lnTo>
                      <a:pt x="251" y="628"/>
                    </a:lnTo>
                    <a:lnTo>
                      <a:pt x="241" y="622"/>
                    </a:lnTo>
                    <a:lnTo>
                      <a:pt x="232" y="620"/>
                    </a:lnTo>
                    <a:lnTo>
                      <a:pt x="232" y="620"/>
                    </a:lnTo>
                    <a:lnTo>
                      <a:pt x="227" y="619"/>
                    </a:lnTo>
                    <a:lnTo>
                      <a:pt x="223" y="620"/>
                    </a:lnTo>
                    <a:lnTo>
                      <a:pt x="223" y="620"/>
                    </a:lnTo>
                    <a:lnTo>
                      <a:pt x="218" y="624"/>
                    </a:lnTo>
                    <a:lnTo>
                      <a:pt x="215" y="627"/>
                    </a:lnTo>
                    <a:lnTo>
                      <a:pt x="215" y="627"/>
                    </a:lnTo>
                    <a:lnTo>
                      <a:pt x="214" y="624"/>
                    </a:lnTo>
                    <a:lnTo>
                      <a:pt x="213" y="620"/>
                    </a:lnTo>
                    <a:lnTo>
                      <a:pt x="210" y="613"/>
                    </a:lnTo>
                    <a:lnTo>
                      <a:pt x="210" y="613"/>
                    </a:lnTo>
                    <a:lnTo>
                      <a:pt x="209" y="610"/>
                    </a:lnTo>
                    <a:lnTo>
                      <a:pt x="205" y="60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78" y="606"/>
                    </a:lnTo>
                    <a:lnTo>
                      <a:pt x="178" y="606"/>
                    </a:lnTo>
                    <a:lnTo>
                      <a:pt x="168" y="608"/>
                    </a:lnTo>
                    <a:lnTo>
                      <a:pt x="165" y="609"/>
                    </a:lnTo>
                    <a:lnTo>
                      <a:pt x="165" y="609"/>
                    </a:lnTo>
                    <a:lnTo>
                      <a:pt x="163" y="605"/>
                    </a:lnTo>
                    <a:lnTo>
                      <a:pt x="161" y="596"/>
                    </a:lnTo>
                    <a:lnTo>
                      <a:pt x="161" y="596"/>
                    </a:lnTo>
                    <a:lnTo>
                      <a:pt x="154" y="582"/>
                    </a:lnTo>
                    <a:lnTo>
                      <a:pt x="154" y="582"/>
                    </a:lnTo>
                    <a:lnTo>
                      <a:pt x="154" y="576"/>
                    </a:lnTo>
                    <a:lnTo>
                      <a:pt x="153" y="567"/>
                    </a:lnTo>
                    <a:lnTo>
                      <a:pt x="153" y="567"/>
                    </a:lnTo>
                    <a:lnTo>
                      <a:pt x="150" y="561"/>
                    </a:lnTo>
                    <a:lnTo>
                      <a:pt x="146" y="558"/>
                    </a:lnTo>
                    <a:lnTo>
                      <a:pt x="143" y="554"/>
                    </a:lnTo>
                    <a:lnTo>
                      <a:pt x="140" y="551"/>
                    </a:lnTo>
                    <a:lnTo>
                      <a:pt x="140" y="551"/>
                    </a:lnTo>
                    <a:lnTo>
                      <a:pt x="143" y="547"/>
                    </a:lnTo>
                    <a:lnTo>
                      <a:pt x="143" y="543"/>
                    </a:lnTo>
                    <a:lnTo>
                      <a:pt x="143" y="543"/>
                    </a:lnTo>
                    <a:lnTo>
                      <a:pt x="140" y="538"/>
                    </a:lnTo>
                    <a:lnTo>
                      <a:pt x="139" y="534"/>
                    </a:lnTo>
                    <a:lnTo>
                      <a:pt x="139" y="534"/>
                    </a:lnTo>
                    <a:lnTo>
                      <a:pt x="114" y="534"/>
                    </a:lnTo>
                    <a:lnTo>
                      <a:pt x="97" y="534"/>
                    </a:lnTo>
                    <a:lnTo>
                      <a:pt x="92" y="532"/>
                    </a:lnTo>
                    <a:lnTo>
                      <a:pt x="89" y="531"/>
                    </a:lnTo>
                    <a:lnTo>
                      <a:pt x="89" y="531"/>
                    </a:lnTo>
                    <a:lnTo>
                      <a:pt x="88" y="530"/>
                    </a:lnTo>
                    <a:lnTo>
                      <a:pt x="89" y="527"/>
                    </a:lnTo>
                    <a:lnTo>
                      <a:pt x="92" y="519"/>
                    </a:lnTo>
                    <a:lnTo>
                      <a:pt x="97" y="510"/>
                    </a:lnTo>
                    <a:lnTo>
                      <a:pt x="100" y="501"/>
                    </a:lnTo>
                    <a:lnTo>
                      <a:pt x="100" y="501"/>
                    </a:lnTo>
                    <a:lnTo>
                      <a:pt x="105" y="488"/>
                    </a:lnTo>
                    <a:lnTo>
                      <a:pt x="106" y="479"/>
                    </a:lnTo>
                    <a:lnTo>
                      <a:pt x="105" y="470"/>
                    </a:lnTo>
                    <a:lnTo>
                      <a:pt x="105" y="470"/>
                    </a:lnTo>
                    <a:lnTo>
                      <a:pt x="105" y="461"/>
                    </a:lnTo>
                    <a:lnTo>
                      <a:pt x="105" y="456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96" y="447"/>
                    </a:lnTo>
                    <a:lnTo>
                      <a:pt x="93" y="444"/>
                    </a:lnTo>
                    <a:lnTo>
                      <a:pt x="91" y="438"/>
                    </a:lnTo>
                    <a:lnTo>
                      <a:pt x="91" y="438"/>
                    </a:lnTo>
                    <a:lnTo>
                      <a:pt x="88" y="427"/>
                    </a:lnTo>
                    <a:lnTo>
                      <a:pt x="84" y="417"/>
                    </a:lnTo>
                    <a:lnTo>
                      <a:pt x="84" y="417"/>
                    </a:lnTo>
                    <a:lnTo>
                      <a:pt x="83" y="411"/>
                    </a:lnTo>
                    <a:lnTo>
                      <a:pt x="83" y="407"/>
                    </a:lnTo>
                    <a:lnTo>
                      <a:pt x="80" y="405"/>
                    </a:lnTo>
                    <a:lnTo>
                      <a:pt x="80" y="405"/>
                    </a:lnTo>
                    <a:lnTo>
                      <a:pt x="80" y="376"/>
                    </a:lnTo>
                    <a:lnTo>
                      <a:pt x="80" y="376"/>
                    </a:lnTo>
                    <a:lnTo>
                      <a:pt x="79" y="370"/>
                    </a:lnTo>
                    <a:lnTo>
                      <a:pt x="74" y="361"/>
                    </a:lnTo>
                    <a:lnTo>
                      <a:pt x="74" y="361"/>
                    </a:lnTo>
                    <a:lnTo>
                      <a:pt x="70" y="359"/>
                    </a:lnTo>
                    <a:lnTo>
                      <a:pt x="67" y="355"/>
                    </a:lnTo>
                    <a:lnTo>
                      <a:pt x="67" y="355"/>
                    </a:lnTo>
                    <a:lnTo>
                      <a:pt x="71" y="346"/>
                    </a:lnTo>
                    <a:lnTo>
                      <a:pt x="73" y="338"/>
                    </a:lnTo>
                    <a:lnTo>
                      <a:pt x="71" y="330"/>
                    </a:lnTo>
                    <a:lnTo>
                      <a:pt x="70" y="324"/>
                    </a:lnTo>
                    <a:lnTo>
                      <a:pt x="70" y="324"/>
                    </a:lnTo>
                    <a:lnTo>
                      <a:pt x="69" y="320"/>
                    </a:lnTo>
                    <a:lnTo>
                      <a:pt x="66" y="316"/>
                    </a:lnTo>
                    <a:lnTo>
                      <a:pt x="54" y="306"/>
                    </a:lnTo>
                    <a:lnTo>
                      <a:pt x="54" y="306"/>
                    </a:lnTo>
                    <a:lnTo>
                      <a:pt x="45" y="302"/>
                    </a:lnTo>
                    <a:lnTo>
                      <a:pt x="38" y="298"/>
                    </a:lnTo>
                    <a:lnTo>
                      <a:pt x="17" y="293"/>
                    </a:lnTo>
                    <a:lnTo>
                      <a:pt x="17" y="293"/>
                    </a:lnTo>
                    <a:lnTo>
                      <a:pt x="9" y="286"/>
                    </a:lnTo>
                    <a:lnTo>
                      <a:pt x="5" y="282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2"/>
                    </a:lnTo>
                    <a:lnTo>
                      <a:pt x="0" y="267"/>
                    </a:lnTo>
                    <a:lnTo>
                      <a:pt x="3" y="255"/>
                    </a:lnTo>
                    <a:lnTo>
                      <a:pt x="3" y="255"/>
                    </a:lnTo>
                    <a:lnTo>
                      <a:pt x="4" y="251"/>
                    </a:lnTo>
                    <a:lnTo>
                      <a:pt x="4" y="247"/>
                    </a:lnTo>
                    <a:lnTo>
                      <a:pt x="4" y="245"/>
                    </a:lnTo>
                    <a:lnTo>
                      <a:pt x="5" y="243"/>
                    </a:lnTo>
                    <a:lnTo>
                      <a:pt x="5" y="243"/>
                    </a:lnTo>
                    <a:lnTo>
                      <a:pt x="8" y="243"/>
                    </a:lnTo>
                    <a:lnTo>
                      <a:pt x="8" y="243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3" y="236"/>
                    </a:lnTo>
                    <a:lnTo>
                      <a:pt x="14" y="232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26" y="230"/>
                    </a:lnTo>
                    <a:lnTo>
                      <a:pt x="31" y="232"/>
                    </a:lnTo>
                    <a:lnTo>
                      <a:pt x="35" y="233"/>
                    </a:lnTo>
                    <a:lnTo>
                      <a:pt x="38" y="236"/>
                    </a:lnTo>
                    <a:lnTo>
                      <a:pt x="38" y="236"/>
                    </a:lnTo>
                    <a:lnTo>
                      <a:pt x="44" y="236"/>
                    </a:lnTo>
                    <a:lnTo>
                      <a:pt x="45" y="236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51" y="237"/>
                    </a:lnTo>
                    <a:lnTo>
                      <a:pt x="53" y="234"/>
                    </a:lnTo>
                    <a:lnTo>
                      <a:pt x="53" y="234"/>
                    </a:lnTo>
                    <a:lnTo>
                      <a:pt x="56" y="237"/>
                    </a:lnTo>
                    <a:lnTo>
                      <a:pt x="57" y="239"/>
                    </a:lnTo>
                    <a:lnTo>
                      <a:pt x="57" y="239"/>
                    </a:lnTo>
                    <a:lnTo>
                      <a:pt x="58" y="242"/>
                    </a:lnTo>
                    <a:lnTo>
                      <a:pt x="62" y="243"/>
                    </a:lnTo>
                    <a:lnTo>
                      <a:pt x="62" y="243"/>
                    </a:lnTo>
                    <a:lnTo>
                      <a:pt x="71" y="245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80" y="245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7" y="246"/>
                    </a:lnTo>
                    <a:lnTo>
                      <a:pt x="91" y="247"/>
                    </a:lnTo>
                    <a:lnTo>
                      <a:pt x="95" y="250"/>
                    </a:lnTo>
                    <a:lnTo>
                      <a:pt x="99" y="255"/>
                    </a:lnTo>
                    <a:lnTo>
                      <a:pt x="99" y="255"/>
                    </a:lnTo>
                    <a:lnTo>
                      <a:pt x="100" y="259"/>
                    </a:lnTo>
                    <a:lnTo>
                      <a:pt x="101" y="262"/>
                    </a:lnTo>
                    <a:lnTo>
                      <a:pt x="104" y="263"/>
                    </a:lnTo>
                    <a:lnTo>
                      <a:pt x="104" y="263"/>
                    </a:lnTo>
                    <a:lnTo>
                      <a:pt x="105" y="267"/>
                    </a:lnTo>
                    <a:lnTo>
                      <a:pt x="106" y="269"/>
                    </a:lnTo>
                    <a:lnTo>
                      <a:pt x="113" y="277"/>
                    </a:lnTo>
                    <a:lnTo>
                      <a:pt x="113" y="277"/>
                    </a:lnTo>
                    <a:lnTo>
                      <a:pt x="115" y="280"/>
                    </a:lnTo>
                    <a:lnTo>
                      <a:pt x="118" y="281"/>
                    </a:lnTo>
                    <a:lnTo>
                      <a:pt x="123" y="282"/>
                    </a:lnTo>
                    <a:lnTo>
                      <a:pt x="131" y="282"/>
                    </a:lnTo>
                    <a:lnTo>
                      <a:pt x="131" y="282"/>
                    </a:lnTo>
                    <a:lnTo>
                      <a:pt x="134" y="282"/>
                    </a:lnTo>
                    <a:lnTo>
                      <a:pt x="136" y="280"/>
                    </a:lnTo>
                    <a:lnTo>
                      <a:pt x="145" y="273"/>
                    </a:lnTo>
                    <a:lnTo>
                      <a:pt x="145" y="273"/>
                    </a:lnTo>
                    <a:lnTo>
                      <a:pt x="152" y="276"/>
                    </a:lnTo>
                    <a:lnTo>
                      <a:pt x="156" y="278"/>
                    </a:lnTo>
                    <a:lnTo>
                      <a:pt x="158" y="281"/>
                    </a:lnTo>
                    <a:lnTo>
                      <a:pt x="161" y="282"/>
                    </a:lnTo>
                    <a:lnTo>
                      <a:pt x="161" y="282"/>
                    </a:lnTo>
                    <a:lnTo>
                      <a:pt x="166" y="281"/>
                    </a:lnTo>
                    <a:lnTo>
                      <a:pt x="168" y="281"/>
                    </a:lnTo>
                    <a:lnTo>
                      <a:pt x="170" y="282"/>
                    </a:lnTo>
                    <a:lnTo>
                      <a:pt x="170" y="282"/>
                    </a:lnTo>
                    <a:lnTo>
                      <a:pt x="170" y="284"/>
                    </a:lnTo>
                    <a:lnTo>
                      <a:pt x="170" y="284"/>
                    </a:lnTo>
                    <a:lnTo>
                      <a:pt x="172" y="285"/>
                    </a:lnTo>
                    <a:lnTo>
                      <a:pt x="176" y="285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78" y="278"/>
                    </a:lnTo>
                    <a:lnTo>
                      <a:pt x="176" y="276"/>
                    </a:lnTo>
                    <a:lnTo>
                      <a:pt x="172" y="272"/>
                    </a:lnTo>
                    <a:lnTo>
                      <a:pt x="172" y="272"/>
                    </a:lnTo>
                    <a:lnTo>
                      <a:pt x="170" y="268"/>
                    </a:lnTo>
                    <a:lnTo>
                      <a:pt x="166" y="267"/>
                    </a:lnTo>
                    <a:lnTo>
                      <a:pt x="157" y="264"/>
                    </a:lnTo>
                    <a:lnTo>
                      <a:pt x="149" y="264"/>
                    </a:lnTo>
                    <a:lnTo>
                      <a:pt x="145" y="263"/>
                    </a:lnTo>
                    <a:lnTo>
                      <a:pt x="145" y="263"/>
                    </a:lnTo>
                    <a:lnTo>
                      <a:pt x="146" y="260"/>
                    </a:lnTo>
                    <a:lnTo>
                      <a:pt x="146" y="259"/>
                    </a:lnTo>
                    <a:lnTo>
                      <a:pt x="148" y="255"/>
                    </a:lnTo>
                    <a:lnTo>
                      <a:pt x="148" y="255"/>
                    </a:lnTo>
                    <a:lnTo>
                      <a:pt x="144" y="246"/>
                    </a:lnTo>
                    <a:lnTo>
                      <a:pt x="143" y="242"/>
                    </a:lnTo>
                    <a:lnTo>
                      <a:pt x="140" y="238"/>
                    </a:lnTo>
                    <a:lnTo>
                      <a:pt x="140" y="238"/>
                    </a:lnTo>
                    <a:lnTo>
                      <a:pt x="137" y="230"/>
                    </a:lnTo>
                    <a:lnTo>
                      <a:pt x="136" y="225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26" y="215"/>
                    </a:lnTo>
                    <a:lnTo>
                      <a:pt x="119" y="207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7" y="190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40" y="180"/>
                    </a:lnTo>
                    <a:lnTo>
                      <a:pt x="144" y="179"/>
                    </a:lnTo>
                    <a:lnTo>
                      <a:pt x="148" y="176"/>
                    </a:lnTo>
                    <a:lnTo>
                      <a:pt x="148" y="176"/>
                    </a:lnTo>
                    <a:lnTo>
                      <a:pt x="149" y="176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6" y="179"/>
                    </a:lnTo>
                    <a:lnTo>
                      <a:pt x="157" y="179"/>
                    </a:lnTo>
                    <a:lnTo>
                      <a:pt x="158" y="179"/>
                    </a:lnTo>
                    <a:lnTo>
                      <a:pt x="158" y="179"/>
                    </a:lnTo>
                    <a:lnTo>
                      <a:pt x="161" y="168"/>
                    </a:lnTo>
                    <a:lnTo>
                      <a:pt x="163" y="153"/>
                    </a:lnTo>
                    <a:lnTo>
                      <a:pt x="163" y="153"/>
                    </a:lnTo>
                    <a:lnTo>
                      <a:pt x="170" y="144"/>
                    </a:lnTo>
                    <a:lnTo>
                      <a:pt x="175" y="137"/>
                    </a:lnTo>
                    <a:lnTo>
                      <a:pt x="183" y="131"/>
                    </a:lnTo>
                    <a:lnTo>
                      <a:pt x="183" y="131"/>
                    </a:lnTo>
                    <a:lnTo>
                      <a:pt x="187" y="129"/>
                    </a:lnTo>
                    <a:lnTo>
                      <a:pt x="191" y="127"/>
                    </a:lnTo>
                    <a:lnTo>
                      <a:pt x="193" y="123"/>
                    </a:lnTo>
                    <a:lnTo>
                      <a:pt x="193" y="123"/>
                    </a:lnTo>
                    <a:lnTo>
                      <a:pt x="196" y="124"/>
                    </a:lnTo>
                    <a:lnTo>
                      <a:pt x="198" y="125"/>
                    </a:lnTo>
                    <a:lnTo>
                      <a:pt x="201" y="129"/>
                    </a:lnTo>
                    <a:lnTo>
                      <a:pt x="201" y="129"/>
                    </a:lnTo>
                    <a:lnTo>
                      <a:pt x="203" y="131"/>
                    </a:lnTo>
                    <a:lnTo>
                      <a:pt x="206" y="131"/>
                    </a:lnTo>
                    <a:lnTo>
                      <a:pt x="214" y="131"/>
                    </a:lnTo>
                    <a:lnTo>
                      <a:pt x="214" y="131"/>
                    </a:lnTo>
                    <a:lnTo>
                      <a:pt x="232" y="123"/>
                    </a:lnTo>
                    <a:lnTo>
                      <a:pt x="232" y="123"/>
                    </a:lnTo>
                    <a:lnTo>
                      <a:pt x="240" y="115"/>
                    </a:lnTo>
                    <a:lnTo>
                      <a:pt x="240" y="115"/>
                    </a:lnTo>
                    <a:lnTo>
                      <a:pt x="242" y="119"/>
                    </a:lnTo>
                    <a:lnTo>
                      <a:pt x="246" y="122"/>
                    </a:lnTo>
                    <a:lnTo>
                      <a:pt x="251" y="124"/>
                    </a:lnTo>
                    <a:lnTo>
                      <a:pt x="251" y="124"/>
                    </a:lnTo>
                    <a:lnTo>
                      <a:pt x="264" y="127"/>
                    </a:lnTo>
                    <a:lnTo>
                      <a:pt x="275" y="131"/>
                    </a:lnTo>
                    <a:lnTo>
                      <a:pt x="280" y="133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93" y="137"/>
                    </a:lnTo>
                    <a:lnTo>
                      <a:pt x="306" y="138"/>
                    </a:lnTo>
                    <a:lnTo>
                      <a:pt x="306" y="138"/>
                    </a:lnTo>
                    <a:lnTo>
                      <a:pt x="314" y="137"/>
                    </a:lnTo>
                    <a:lnTo>
                      <a:pt x="319" y="137"/>
                    </a:lnTo>
                    <a:lnTo>
                      <a:pt x="319" y="137"/>
                    </a:lnTo>
                    <a:lnTo>
                      <a:pt x="329" y="140"/>
                    </a:lnTo>
                    <a:lnTo>
                      <a:pt x="334" y="141"/>
                    </a:lnTo>
                    <a:lnTo>
                      <a:pt x="338" y="144"/>
                    </a:lnTo>
                    <a:lnTo>
                      <a:pt x="338" y="144"/>
                    </a:lnTo>
                    <a:lnTo>
                      <a:pt x="345" y="147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4" y="155"/>
                    </a:lnTo>
                    <a:lnTo>
                      <a:pt x="356" y="158"/>
                    </a:lnTo>
                    <a:lnTo>
                      <a:pt x="360" y="159"/>
                    </a:lnTo>
                    <a:lnTo>
                      <a:pt x="369" y="160"/>
                    </a:lnTo>
                    <a:lnTo>
                      <a:pt x="369" y="160"/>
                    </a:lnTo>
                    <a:lnTo>
                      <a:pt x="375" y="166"/>
                    </a:lnTo>
                    <a:lnTo>
                      <a:pt x="378" y="168"/>
                    </a:lnTo>
                    <a:lnTo>
                      <a:pt x="381" y="168"/>
                    </a:lnTo>
                    <a:lnTo>
                      <a:pt x="381" y="168"/>
                    </a:lnTo>
                    <a:lnTo>
                      <a:pt x="380" y="167"/>
                    </a:lnTo>
                    <a:lnTo>
                      <a:pt x="378" y="163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77" y="155"/>
                    </a:lnTo>
                    <a:lnTo>
                      <a:pt x="378" y="154"/>
                    </a:lnTo>
                    <a:lnTo>
                      <a:pt x="380" y="153"/>
                    </a:lnTo>
                    <a:lnTo>
                      <a:pt x="380" y="153"/>
                    </a:lnTo>
                    <a:lnTo>
                      <a:pt x="382" y="155"/>
                    </a:lnTo>
                    <a:lnTo>
                      <a:pt x="385" y="160"/>
                    </a:lnTo>
                    <a:lnTo>
                      <a:pt x="387" y="166"/>
                    </a:lnTo>
                    <a:lnTo>
                      <a:pt x="391" y="168"/>
                    </a:lnTo>
                    <a:lnTo>
                      <a:pt x="391" y="168"/>
                    </a:lnTo>
                    <a:lnTo>
                      <a:pt x="400" y="171"/>
                    </a:lnTo>
                    <a:lnTo>
                      <a:pt x="406" y="173"/>
                    </a:lnTo>
                    <a:lnTo>
                      <a:pt x="411" y="176"/>
                    </a:lnTo>
                    <a:lnTo>
                      <a:pt x="411" y="176"/>
                    </a:lnTo>
                    <a:lnTo>
                      <a:pt x="413" y="176"/>
                    </a:lnTo>
                    <a:lnTo>
                      <a:pt x="417" y="175"/>
                    </a:lnTo>
                    <a:lnTo>
                      <a:pt x="420" y="175"/>
                    </a:lnTo>
                    <a:lnTo>
                      <a:pt x="424" y="175"/>
                    </a:lnTo>
                    <a:lnTo>
                      <a:pt x="424" y="175"/>
                    </a:lnTo>
                    <a:lnTo>
                      <a:pt x="426" y="172"/>
                    </a:lnTo>
                    <a:lnTo>
                      <a:pt x="429" y="172"/>
                    </a:lnTo>
                    <a:lnTo>
                      <a:pt x="432" y="172"/>
                    </a:lnTo>
                    <a:lnTo>
                      <a:pt x="432" y="172"/>
                    </a:lnTo>
                    <a:lnTo>
                      <a:pt x="434" y="175"/>
                    </a:lnTo>
                    <a:lnTo>
                      <a:pt x="437" y="177"/>
                    </a:lnTo>
                    <a:lnTo>
                      <a:pt x="439" y="180"/>
                    </a:lnTo>
                    <a:lnTo>
                      <a:pt x="450" y="180"/>
                    </a:lnTo>
                    <a:lnTo>
                      <a:pt x="450" y="180"/>
                    </a:lnTo>
                    <a:lnTo>
                      <a:pt x="451" y="181"/>
                    </a:lnTo>
                    <a:lnTo>
                      <a:pt x="454" y="182"/>
                    </a:lnTo>
                    <a:lnTo>
                      <a:pt x="454" y="182"/>
                    </a:lnTo>
                    <a:lnTo>
                      <a:pt x="456" y="181"/>
                    </a:lnTo>
                    <a:lnTo>
                      <a:pt x="459" y="181"/>
                    </a:lnTo>
                    <a:lnTo>
                      <a:pt x="459" y="181"/>
                    </a:lnTo>
                    <a:lnTo>
                      <a:pt x="460" y="182"/>
                    </a:lnTo>
                    <a:lnTo>
                      <a:pt x="463" y="184"/>
                    </a:lnTo>
                    <a:lnTo>
                      <a:pt x="463" y="184"/>
                    </a:lnTo>
                    <a:lnTo>
                      <a:pt x="468" y="184"/>
                    </a:lnTo>
                    <a:lnTo>
                      <a:pt x="472" y="185"/>
                    </a:lnTo>
                    <a:lnTo>
                      <a:pt x="473" y="185"/>
                    </a:lnTo>
                    <a:lnTo>
                      <a:pt x="473" y="185"/>
                    </a:lnTo>
                    <a:lnTo>
                      <a:pt x="477" y="185"/>
                    </a:lnTo>
                    <a:lnTo>
                      <a:pt x="479" y="185"/>
                    </a:lnTo>
                    <a:lnTo>
                      <a:pt x="481" y="186"/>
                    </a:lnTo>
                    <a:lnTo>
                      <a:pt x="481" y="186"/>
                    </a:lnTo>
                    <a:lnTo>
                      <a:pt x="483" y="186"/>
                    </a:lnTo>
                    <a:lnTo>
                      <a:pt x="483" y="186"/>
                    </a:lnTo>
                    <a:lnTo>
                      <a:pt x="483" y="184"/>
                    </a:lnTo>
                    <a:lnTo>
                      <a:pt x="483" y="184"/>
                    </a:lnTo>
                    <a:lnTo>
                      <a:pt x="482" y="181"/>
                    </a:lnTo>
                    <a:lnTo>
                      <a:pt x="479" y="180"/>
                    </a:lnTo>
                    <a:lnTo>
                      <a:pt x="469" y="175"/>
                    </a:lnTo>
                    <a:lnTo>
                      <a:pt x="469" y="175"/>
                    </a:lnTo>
                    <a:lnTo>
                      <a:pt x="463" y="175"/>
                    </a:lnTo>
                    <a:lnTo>
                      <a:pt x="457" y="175"/>
                    </a:lnTo>
                    <a:lnTo>
                      <a:pt x="452" y="175"/>
                    </a:lnTo>
                    <a:lnTo>
                      <a:pt x="452" y="175"/>
                    </a:lnTo>
                    <a:lnTo>
                      <a:pt x="450" y="176"/>
                    </a:lnTo>
                    <a:lnTo>
                      <a:pt x="445" y="176"/>
                    </a:lnTo>
                    <a:lnTo>
                      <a:pt x="445" y="176"/>
                    </a:lnTo>
                    <a:lnTo>
                      <a:pt x="441" y="172"/>
                    </a:lnTo>
                    <a:lnTo>
                      <a:pt x="438" y="170"/>
                    </a:lnTo>
                    <a:lnTo>
                      <a:pt x="433" y="167"/>
                    </a:lnTo>
                    <a:lnTo>
                      <a:pt x="433" y="167"/>
                    </a:lnTo>
                    <a:lnTo>
                      <a:pt x="433" y="166"/>
                    </a:lnTo>
                    <a:lnTo>
                      <a:pt x="433" y="163"/>
                    </a:lnTo>
                    <a:lnTo>
                      <a:pt x="433" y="160"/>
                    </a:lnTo>
                    <a:lnTo>
                      <a:pt x="433" y="160"/>
                    </a:lnTo>
                    <a:lnTo>
                      <a:pt x="430" y="159"/>
                    </a:lnTo>
                    <a:lnTo>
                      <a:pt x="426" y="159"/>
                    </a:lnTo>
                    <a:lnTo>
                      <a:pt x="419" y="159"/>
                    </a:lnTo>
                    <a:lnTo>
                      <a:pt x="411" y="151"/>
                    </a:lnTo>
                    <a:lnTo>
                      <a:pt x="404" y="151"/>
                    </a:lnTo>
                    <a:lnTo>
                      <a:pt x="394" y="140"/>
                    </a:lnTo>
                    <a:lnTo>
                      <a:pt x="394" y="140"/>
                    </a:lnTo>
                    <a:lnTo>
                      <a:pt x="384" y="136"/>
                    </a:lnTo>
                    <a:lnTo>
                      <a:pt x="384" y="136"/>
                    </a:lnTo>
                    <a:lnTo>
                      <a:pt x="375" y="124"/>
                    </a:lnTo>
                    <a:lnTo>
                      <a:pt x="375" y="124"/>
                    </a:lnTo>
                    <a:lnTo>
                      <a:pt x="378" y="123"/>
                    </a:lnTo>
                    <a:lnTo>
                      <a:pt x="378" y="122"/>
                    </a:lnTo>
                    <a:lnTo>
                      <a:pt x="377" y="120"/>
                    </a:lnTo>
                    <a:lnTo>
                      <a:pt x="377" y="120"/>
                    </a:lnTo>
                    <a:lnTo>
                      <a:pt x="377" y="119"/>
                    </a:lnTo>
                    <a:lnTo>
                      <a:pt x="378" y="118"/>
                    </a:lnTo>
                    <a:lnTo>
                      <a:pt x="381" y="118"/>
                    </a:lnTo>
                    <a:lnTo>
                      <a:pt x="376" y="116"/>
                    </a:lnTo>
                    <a:lnTo>
                      <a:pt x="377" y="106"/>
                    </a:lnTo>
                    <a:lnTo>
                      <a:pt x="385" y="103"/>
                    </a:lnTo>
                    <a:lnTo>
                      <a:pt x="385" y="103"/>
                    </a:lnTo>
                    <a:lnTo>
                      <a:pt x="385" y="107"/>
                    </a:lnTo>
                    <a:lnTo>
                      <a:pt x="386" y="109"/>
                    </a:lnTo>
                    <a:lnTo>
                      <a:pt x="389" y="107"/>
                    </a:lnTo>
                    <a:lnTo>
                      <a:pt x="389" y="107"/>
                    </a:lnTo>
                    <a:lnTo>
                      <a:pt x="393" y="112"/>
                    </a:lnTo>
                    <a:lnTo>
                      <a:pt x="393" y="112"/>
                    </a:lnTo>
                    <a:lnTo>
                      <a:pt x="394" y="111"/>
                    </a:lnTo>
                    <a:lnTo>
                      <a:pt x="394" y="109"/>
                    </a:lnTo>
                    <a:lnTo>
                      <a:pt x="393" y="103"/>
                    </a:lnTo>
                    <a:lnTo>
                      <a:pt x="390" y="98"/>
                    </a:lnTo>
                    <a:lnTo>
                      <a:pt x="389" y="93"/>
                    </a:lnTo>
                    <a:lnTo>
                      <a:pt x="389" y="93"/>
                    </a:lnTo>
                    <a:lnTo>
                      <a:pt x="390" y="89"/>
                    </a:lnTo>
                    <a:lnTo>
                      <a:pt x="395" y="88"/>
                    </a:lnTo>
                    <a:lnTo>
                      <a:pt x="395" y="88"/>
                    </a:lnTo>
                    <a:lnTo>
                      <a:pt x="403" y="88"/>
                    </a:lnTo>
                    <a:lnTo>
                      <a:pt x="404" y="88"/>
                    </a:lnTo>
                    <a:lnTo>
                      <a:pt x="404" y="88"/>
                    </a:lnTo>
                    <a:lnTo>
                      <a:pt x="429" y="92"/>
                    </a:lnTo>
                    <a:lnTo>
                      <a:pt x="434" y="83"/>
                    </a:lnTo>
                    <a:lnTo>
                      <a:pt x="463" y="88"/>
                    </a:lnTo>
                    <a:lnTo>
                      <a:pt x="490" y="84"/>
                    </a:lnTo>
                    <a:lnTo>
                      <a:pt x="513" y="77"/>
                    </a:lnTo>
                    <a:lnTo>
                      <a:pt x="513" y="77"/>
                    </a:lnTo>
                    <a:lnTo>
                      <a:pt x="517" y="76"/>
                    </a:lnTo>
                    <a:lnTo>
                      <a:pt x="520" y="74"/>
                    </a:lnTo>
                    <a:lnTo>
                      <a:pt x="522" y="71"/>
                    </a:lnTo>
                    <a:lnTo>
                      <a:pt x="522" y="71"/>
                    </a:lnTo>
                    <a:lnTo>
                      <a:pt x="522" y="68"/>
                    </a:lnTo>
                    <a:lnTo>
                      <a:pt x="521" y="66"/>
                    </a:lnTo>
                    <a:lnTo>
                      <a:pt x="518" y="63"/>
                    </a:lnTo>
                    <a:lnTo>
                      <a:pt x="513" y="63"/>
                    </a:lnTo>
                    <a:lnTo>
                      <a:pt x="513" y="63"/>
                    </a:lnTo>
                    <a:lnTo>
                      <a:pt x="512" y="59"/>
                    </a:lnTo>
                    <a:lnTo>
                      <a:pt x="512" y="57"/>
                    </a:lnTo>
                    <a:lnTo>
                      <a:pt x="512" y="57"/>
                    </a:lnTo>
                    <a:lnTo>
                      <a:pt x="525" y="50"/>
                    </a:lnTo>
                    <a:lnTo>
                      <a:pt x="544" y="40"/>
                    </a:lnTo>
                    <a:lnTo>
                      <a:pt x="544" y="40"/>
                    </a:lnTo>
                    <a:lnTo>
                      <a:pt x="548" y="36"/>
                    </a:lnTo>
                    <a:lnTo>
                      <a:pt x="552" y="32"/>
                    </a:lnTo>
                    <a:lnTo>
                      <a:pt x="556" y="26"/>
                    </a:lnTo>
                    <a:lnTo>
                      <a:pt x="557" y="20"/>
                    </a:lnTo>
                    <a:lnTo>
                      <a:pt x="557" y="19"/>
                    </a:lnTo>
                    <a:lnTo>
                      <a:pt x="557" y="19"/>
                    </a:lnTo>
                    <a:lnTo>
                      <a:pt x="564" y="20"/>
                    </a:lnTo>
                    <a:lnTo>
                      <a:pt x="570" y="20"/>
                    </a:lnTo>
                    <a:lnTo>
                      <a:pt x="575" y="20"/>
                    </a:lnTo>
                    <a:lnTo>
                      <a:pt x="575" y="20"/>
                    </a:lnTo>
                    <a:lnTo>
                      <a:pt x="584" y="22"/>
                    </a:lnTo>
                    <a:lnTo>
                      <a:pt x="596" y="24"/>
                    </a:lnTo>
                    <a:lnTo>
                      <a:pt x="596" y="24"/>
                    </a:lnTo>
                    <a:lnTo>
                      <a:pt x="612" y="23"/>
                    </a:lnTo>
                    <a:lnTo>
                      <a:pt x="629" y="20"/>
                    </a:lnTo>
                    <a:lnTo>
                      <a:pt x="629" y="20"/>
                    </a:lnTo>
                    <a:lnTo>
                      <a:pt x="645" y="20"/>
                    </a:lnTo>
                    <a:lnTo>
                      <a:pt x="657" y="19"/>
                    </a:lnTo>
                    <a:lnTo>
                      <a:pt x="673" y="15"/>
                    </a:lnTo>
                    <a:lnTo>
                      <a:pt x="673" y="15"/>
                    </a:lnTo>
                    <a:lnTo>
                      <a:pt x="693" y="17"/>
                    </a:lnTo>
                    <a:lnTo>
                      <a:pt x="710" y="19"/>
                    </a:lnTo>
                    <a:lnTo>
                      <a:pt x="728" y="23"/>
                    </a:lnTo>
                    <a:lnTo>
                      <a:pt x="763" y="0"/>
                    </a:lnTo>
                    <a:lnTo>
                      <a:pt x="772" y="19"/>
                    </a:lnTo>
                    <a:lnTo>
                      <a:pt x="772" y="19"/>
                    </a:lnTo>
                    <a:lnTo>
                      <a:pt x="778" y="20"/>
                    </a:lnTo>
                    <a:lnTo>
                      <a:pt x="780" y="22"/>
                    </a:lnTo>
                    <a:lnTo>
                      <a:pt x="784" y="26"/>
                    </a:lnTo>
                    <a:lnTo>
                      <a:pt x="784" y="26"/>
                    </a:lnTo>
                    <a:lnTo>
                      <a:pt x="794" y="26"/>
                    </a:lnTo>
                    <a:lnTo>
                      <a:pt x="800" y="26"/>
                    </a:lnTo>
                    <a:lnTo>
                      <a:pt x="803" y="28"/>
                    </a:lnTo>
                    <a:lnTo>
                      <a:pt x="803" y="36"/>
                    </a:lnTo>
                    <a:lnTo>
                      <a:pt x="803" y="46"/>
                    </a:lnTo>
                    <a:lnTo>
                      <a:pt x="803" y="46"/>
                    </a:lnTo>
                    <a:lnTo>
                      <a:pt x="801" y="49"/>
                    </a:lnTo>
                    <a:lnTo>
                      <a:pt x="798" y="53"/>
                    </a:lnTo>
                    <a:lnTo>
                      <a:pt x="798" y="53"/>
                    </a:lnTo>
                    <a:lnTo>
                      <a:pt x="802" y="58"/>
                    </a:lnTo>
                    <a:lnTo>
                      <a:pt x="807" y="62"/>
                    </a:lnTo>
                    <a:lnTo>
                      <a:pt x="807" y="62"/>
                    </a:lnTo>
                    <a:lnTo>
                      <a:pt x="811" y="61"/>
                    </a:lnTo>
                    <a:lnTo>
                      <a:pt x="813" y="59"/>
                    </a:lnTo>
                    <a:lnTo>
                      <a:pt x="815" y="59"/>
                    </a:lnTo>
                    <a:lnTo>
                      <a:pt x="815" y="59"/>
                    </a:lnTo>
                    <a:lnTo>
                      <a:pt x="816" y="62"/>
                    </a:lnTo>
                    <a:lnTo>
                      <a:pt x="818" y="63"/>
                    </a:lnTo>
                    <a:lnTo>
                      <a:pt x="818" y="66"/>
                    </a:lnTo>
                    <a:lnTo>
                      <a:pt x="818" y="66"/>
                    </a:lnTo>
                    <a:lnTo>
                      <a:pt x="822" y="66"/>
                    </a:lnTo>
                    <a:lnTo>
                      <a:pt x="827" y="67"/>
                    </a:lnTo>
                    <a:lnTo>
                      <a:pt x="827" y="67"/>
                    </a:lnTo>
                    <a:lnTo>
                      <a:pt x="836" y="80"/>
                    </a:lnTo>
                    <a:lnTo>
                      <a:pt x="836" y="80"/>
                    </a:lnTo>
                    <a:lnTo>
                      <a:pt x="841" y="83"/>
                    </a:lnTo>
                    <a:lnTo>
                      <a:pt x="848" y="84"/>
                    </a:lnTo>
                    <a:lnTo>
                      <a:pt x="848" y="84"/>
                    </a:lnTo>
                    <a:lnTo>
                      <a:pt x="855" y="83"/>
                    </a:lnTo>
                    <a:lnTo>
                      <a:pt x="855" y="83"/>
                    </a:lnTo>
                    <a:lnTo>
                      <a:pt x="864" y="87"/>
                    </a:lnTo>
                    <a:lnTo>
                      <a:pt x="872" y="89"/>
                    </a:lnTo>
                    <a:lnTo>
                      <a:pt x="879" y="90"/>
                    </a:lnTo>
                    <a:lnTo>
                      <a:pt x="879" y="90"/>
                    </a:lnTo>
                    <a:lnTo>
                      <a:pt x="884" y="97"/>
                    </a:lnTo>
                    <a:lnTo>
                      <a:pt x="888" y="118"/>
                    </a:lnTo>
                    <a:lnTo>
                      <a:pt x="892" y="136"/>
                    </a:lnTo>
                    <a:lnTo>
                      <a:pt x="890" y="276"/>
                    </a:lnTo>
                    <a:lnTo>
                      <a:pt x="789" y="295"/>
                    </a:lnTo>
                    <a:lnTo>
                      <a:pt x="687" y="98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85"/>
              <p:cNvSpPr>
                <a:spLocks/>
              </p:cNvSpPr>
              <p:nvPr/>
            </p:nvSpPr>
            <p:spPr bwMode="auto">
              <a:xfrm>
                <a:off x="623888" y="3270250"/>
                <a:ext cx="1793875" cy="1019175"/>
              </a:xfrm>
              <a:custGeom>
                <a:avLst/>
                <a:gdLst>
                  <a:gd name="T0" fmla="*/ 1069 w 1130"/>
                  <a:gd name="T1" fmla="*/ 617 h 642"/>
                  <a:gd name="T2" fmla="*/ 1054 w 1130"/>
                  <a:gd name="T3" fmla="*/ 586 h 642"/>
                  <a:gd name="T4" fmla="*/ 924 w 1130"/>
                  <a:gd name="T5" fmla="*/ 565 h 642"/>
                  <a:gd name="T6" fmla="*/ 808 w 1130"/>
                  <a:gd name="T7" fmla="*/ 569 h 642"/>
                  <a:gd name="T8" fmla="*/ 772 w 1130"/>
                  <a:gd name="T9" fmla="*/ 618 h 642"/>
                  <a:gd name="T10" fmla="*/ 655 w 1130"/>
                  <a:gd name="T11" fmla="*/ 624 h 642"/>
                  <a:gd name="T12" fmla="*/ 705 w 1130"/>
                  <a:gd name="T13" fmla="*/ 538 h 642"/>
                  <a:gd name="T14" fmla="*/ 693 w 1130"/>
                  <a:gd name="T15" fmla="*/ 490 h 642"/>
                  <a:gd name="T16" fmla="*/ 707 w 1130"/>
                  <a:gd name="T17" fmla="*/ 480 h 642"/>
                  <a:gd name="T18" fmla="*/ 699 w 1130"/>
                  <a:gd name="T19" fmla="*/ 464 h 642"/>
                  <a:gd name="T20" fmla="*/ 694 w 1130"/>
                  <a:gd name="T21" fmla="*/ 438 h 642"/>
                  <a:gd name="T22" fmla="*/ 673 w 1130"/>
                  <a:gd name="T23" fmla="*/ 432 h 642"/>
                  <a:gd name="T24" fmla="*/ 667 w 1130"/>
                  <a:gd name="T25" fmla="*/ 414 h 642"/>
                  <a:gd name="T26" fmla="*/ 648 w 1130"/>
                  <a:gd name="T27" fmla="*/ 410 h 642"/>
                  <a:gd name="T28" fmla="*/ 616 w 1130"/>
                  <a:gd name="T29" fmla="*/ 420 h 642"/>
                  <a:gd name="T30" fmla="*/ 588 w 1130"/>
                  <a:gd name="T31" fmla="*/ 415 h 642"/>
                  <a:gd name="T32" fmla="*/ 558 w 1130"/>
                  <a:gd name="T33" fmla="*/ 398 h 642"/>
                  <a:gd name="T34" fmla="*/ 591 w 1130"/>
                  <a:gd name="T35" fmla="*/ 424 h 642"/>
                  <a:gd name="T36" fmla="*/ 545 w 1130"/>
                  <a:gd name="T37" fmla="*/ 406 h 642"/>
                  <a:gd name="T38" fmla="*/ 531 w 1130"/>
                  <a:gd name="T39" fmla="*/ 405 h 642"/>
                  <a:gd name="T40" fmla="*/ 521 w 1130"/>
                  <a:gd name="T41" fmla="*/ 368 h 642"/>
                  <a:gd name="T42" fmla="*/ 460 w 1130"/>
                  <a:gd name="T43" fmla="*/ 370 h 642"/>
                  <a:gd name="T44" fmla="*/ 416 w 1130"/>
                  <a:gd name="T45" fmla="*/ 370 h 642"/>
                  <a:gd name="T46" fmla="*/ 394 w 1130"/>
                  <a:gd name="T47" fmla="*/ 372 h 642"/>
                  <a:gd name="T48" fmla="*/ 379 w 1130"/>
                  <a:gd name="T49" fmla="*/ 376 h 642"/>
                  <a:gd name="T50" fmla="*/ 362 w 1130"/>
                  <a:gd name="T51" fmla="*/ 381 h 642"/>
                  <a:gd name="T52" fmla="*/ 339 w 1130"/>
                  <a:gd name="T53" fmla="*/ 381 h 642"/>
                  <a:gd name="T54" fmla="*/ 291 w 1130"/>
                  <a:gd name="T55" fmla="*/ 418 h 642"/>
                  <a:gd name="T56" fmla="*/ 283 w 1130"/>
                  <a:gd name="T57" fmla="*/ 432 h 642"/>
                  <a:gd name="T58" fmla="*/ 263 w 1130"/>
                  <a:gd name="T59" fmla="*/ 436 h 642"/>
                  <a:gd name="T60" fmla="*/ 268 w 1130"/>
                  <a:gd name="T61" fmla="*/ 472 h 642"/>
                  <a:gd name="T62" fmla="*/ 250 w 1130"/>
                  <a:gd name="T63" fmla="*/ 454 h 642"/>
                  <a:gd name="T64" fmla="*/ 228 w 1130"/>
                  <a:gd name="T65" fmla="*/ 421 h 642"/>
                  <a:gd name="T66" fmla="*/ 219 w 1130"/>
                  <a:gd name="T67" fmla="*/ 427 h 642"/>
                  <a:gd name="T68" fmla="*/ 185 w 1130"/>
                  <a:gd name="T69" fmla="*/ 397 h 642"/>
                  <a:gd name="T70" fmla="*/ 153 w 1130"/>
                  <a:gd name="T71" fmla="*/ 389 h 642"/>
                  <a:gd name="T72" fmla="*/ 119 w 1130"/>
                  <a:gd name="T73" fmla="*/ 340 h 642"/>
                  <a:gd name="T74" fmla="*/ 150 w 1130"/>
                  <a:gd name="T75" fmla="*/ 348 h 642"/>
                  <a:gd name="T76" fmla="*/ 158 w 1130"/>
                  <a:gd name="T77" fmla="*/ 223 h 642"/>
                  <a:gd name="T78" fmla="*/ 123 w 1130"/>
                  <a:gd name="T79" fmla="*/ 135 h 642"/>
                  <a:gd name="T80" fmla="*/ 50 w 1130"/>
                  <a:gd name="T81" fmla="*/ 105 h 642"/>
                  <a:gd name="T82" fmla="*/ 0 w 1130"/>
                  <a:gd name="T83" fmla="*/ 90 h 642"/>
                  <a:gd name="T84" fmla="*/ 11 w 1130"/>
                  <a:gd name="T85" fmla="*/ 50 h 642"/>
                  <a:gd name="T86" fmla="*/ 18 w 1130"/>
                  <a:gd name="T87" fmla="*/ 18 h 642"/>
                  <a:gd name="T88" fmla="*/ 140 w 1130"/>
                  <a:gd name="T89" fmla="*/ 56 h 642"/>
                  <a:gd name="T90" fmla="*/ 295 w 1130"/>
                  <a:gd name="T91" fmla="*/ 117 h 642"/>
                  <a:gd name="T92" fmla="*/ 383 w 1130"/>
                  <a:gd name="T93" fmla="*/ 112 h 642"/>
                  <a:gd name="T94" fmla="*/ 522 w 1130"/>
                  <a:gd name="T95" fmla="*/ 40 h 642"/>
                  <a:gd name="T96" fmla="*/ 609 w 1130"/>
                  <a:gd name="T97" fmla="*/ 60 h 642"/>
                  <a:gd name="T98" fmla="*/ 620 w 1130"/>
                  <a:gd name="T99" fmla="*/ 86 h 642"/>
                  <a:gd name="T100" fmla="*/ 684 w 1130"/>
                  <a:gd name="T101" fmla="*/ 113 h 642"/>
                  <a:gd name="T102" fmla="*/ 732 w 1130"/>
                  <a:gd name="T103" fmla="*/ 62 h 642"/>
                  <a:gd name="T104" fmla="*/ 807 w 1130"/>
                  <a:gd name="T105" fmla="*/ 33 h 642"/>
                  <a:gd name="T106" fmla="*/ 860 w 1130"/>
                  <a:gd name="T107" fmla="*/ 0 h 642"/>
                  <a:gd name="T108" fmla="*/ 891 w 1130"/>
                  <a:gd name="T109" fmla="*/ 24 h 642"/>
                  <a:gd name="T110" fmla="*/ 908 w 1130"/>
                  <a:gd name="T111" fmla="*/ 105 h 642"/>
                  <a:gd name="T112" fmla="*/ 957 w 1130"/>
                  <a:gd name="T113" fmla="*/ 121 h 642"/>
                  <a:gd name="T114" fmla="*/ 983 w 1130"/>
                  <a:gd name="T115" fmla="*/ 116 h 642"/>
                  <a:gd name="T116" fmla="*/ 987 w 1130"/>
                  <a:gd name="T117" fmla="*/ 241 h 642"/>
                  <a:gd name="T118" fmla="*/ 973 w 1130"/>
                  <a:gd name="T119" fmla="*/ 396 h 642"/>
                  <a:gd name="T120" fmla="*/ 1070 w 1130"/>
                  <a:gd name="T121" fmla="*/ 54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30" h="642">
                    <a:moveTo>
                      <a:pt x="1130" y="640"/>
                    </a:moveTo>
                    <a:lnTo>
                      <a:pt x="1130" y="640"/>
                    </a:lnTo>
                    <a:lnTo>
                      <a:pt x="1123" y="639"/>
                    </a:lnTo>
                    <a:lnTo>
                      <a:pt x="1115" y="637"/>
                    </a:lnTo>
                    <a:lnTo>
                      <a:pt x="1106" y="633"/>
                    </a:lnTo>
                    <a:lnTo>
                      <a:pt x="1106" y="633"/>
                    </a:lnTo>
                    <a:lnTo>
                      <a:pt x="1099" y="634"/>
                    </a:lnTo>
                    <a:lnTo>
                      <a:pt x="1099" y="634"/>
                    </a:lnTo>
                    <a:lnTo>
                      <a:pt x="1092" y="633"/>
                    </a:lnTo>
                    <a:lnTo>
                      <a:pt x="1087" y="630"/>
                    </a:lnTo>
                    <a:lnTo>
                      <a:pt x="1087" y="630"/>
                    </a:lnTo>
                    <a:lnTo>
                      <a:pt x="1078" y="617"/>
                    </a:lnTo>
                    <a:lnTo>
                      <a:pt x="1078" y="617"/>
                    </a:lnTo>
                    <a:lnTo>
                      <a:pt x="1073" y="617"/>
                    </a:lnTo>
                    <a:lnTo>
                      <a:pt x="1069" y="617"/>
                    </a:lnTo>
                    <a:lnTo>
                      <a:pt x="1069" y="617"/>
                    </a:lnTo>
                    <a:lnTo>
                      <a:pt x="1067" y="613"/>
                    </a:lnTo>
                    <a:lnTo>
                      <a:pt x="1067" y="612"/>
                    </a:lnTo>
                    <a:lnTo>
                      <a:pt x="1066" y="609"/>
                    </a:lnTo>
                    <a:lnTo>
                      <a:pt x="1066" y="609"/>
                    </a:lnTo>
                    <a:lnTo>
                      <a:pt x="1064" y="609"/>
                    </a:lnTo>
                    <a:lnTo>
                      <a:pt x="1061" y="611"/>
                    </a:lnTo>
                    <a:lnTo>
                      <a:pt x="1058" y="612"/>
                    </a:lnTo>
                    <a:lnTo>
                      <a:pt x="1058" y="612"/>
                    </a:lnTo>
                    <a:lnTo>
                      <a:pt x="1053" y="608"/>
                    </a:lnTo>
                    <a:lnTo>
                      <a:pt x="1049" y="603"/>
                    </a:lnTo>
                    <a:lnTo>
                      <a:pt x="1049" y="603"/>
                    </a:lnTo>
                    <a:lnTo>
                      <a:pt x="1052" y="599"/>
                    </a:lnTo>
                    <a:lnTo>
                      <a:pt x="1054" y="596"/>
                    </a:lnTo>
                    <a:lnTo>
                      <a:pt x="1054" y="586"/>
                    </a:lnTo>
                    <a:lnTo>
                      <a:pt x="1054" y="578"/>
                    </a:lnTo>
                    <a:lnTo>
                      <a:pt x="1051" y="576"/>
                    </a:lnTo>
                    <a:lnTo>
                      <a:pt x="1051" y="576"/>
                    </a:lnTo>
                    <a:lnTo>
                      <a:pt x="1045" y="576"/>
                    </a:lnTo>
                    <a:lnTo>
                      <a:pt x="1035" y="576"/>
                    </a:lnTo>
                    <a:lnTo>
                      <a:pt x="1035" y="576"/>
                    </a:lnTo>
                    <a:lnTo>
                      <a:pt x="1031" y="573"/>
                    </a:lnTo>
                    <a:lnTo>
                      <a:pt x="1029" y="570"/>
                    </a:lnTo>
                    <a:lnTo>
                      <a:pt x="1023" y="569"/>
                    </a:lnTo>
                    <a:lnTo>
                      <a:pt x="1014" y="550"/>
                    </a:lnTo>
                    <a:lnTo>
                      <a:pt x="979" y="573"/>
                    </a:lnTo>
                    <a:lnTo>
                      <a:pt x="979" y="573"/>
                    </a:lnTo>
                    <a:lnTo>
                      <a:pt x="961" y="569"/>
                    </a:lnTo>
                    <a:lnTo>
                      <a:pt x="944" y="567"/>
                    </a:lnTo>
                    <a:lnTo>
                      <a:pt x="924" y="565"/>
                    </a:lnTo>
                    <a:lnTo>
                      <a:pt x="924" y="565"/>
                    </a:lnTo>
                    <a:lnTo>
                      <a:pt x="908" y="569"/>
                    </a:lnTo>
                    <a:lnTo>
                      <a:pt x="896" y="570"/>
                    </a:lnTo>
                    <a:lnTo>
                      <a:pt x="880" y="570"/>
                    </a:lnTo>
                    <a:lnTo>
                      <a:pt x="880" y="570"/>
                    </a:lnTo>
                    <a:lnTo>
                      <a:pt x="863" y="573"/>
                    </a:lnTo>
                    <a:lnTo>
                      <a:pt x="847" y="574"/>
                    </a:lnTo>
                    <a:lnTo>
                      <a:pt x="847" y="574"/>
                    </a:lnTo>
                    <a:lnTo>
                      <a:pt x="835" y="572"/>
                    </a:lnTo>
                    <a:lnTo>
                      <a:pt x="826" y="570"/>
                    </a:lnTo>
                    <a:lnTo>
                      <a:pt x="826" y="570"/>
                    </a:lnTo>
                    <a:lnTo>
                      <a:pt x="821" y="570"/>
                    </a:lnTo>
                    <a:lnTo>
                      <a:pt x="815" y="570"/>
                    </a:lnTo>
                    <a:lnTo>
                      <a:pt x="808" y="569"/>
                    </a:lnTo>
                    <a:lnTo>
                      <a:pt x="808" y="569"/>
                    </a:lnTo>
                    <a:lnTo>
                      <a:pt x="808" y="570"/>
                    </a:lnTo>
                    <a:lnTo>
                      <a:pt x="807" y="576"/>
                    </a:lnTo>
                    <a:lnTo>
                      <a:pt x="802" y="582"/>
                    </a:lnTo>
                    <a:lnTo>
                      <a:pt x="799" y="586"/>
                    </a:lnTo>
                    <a:lnTo>
                      <a:pt x="794" y="590"/>
                    </a:lnTo>
                    <a:lnTo>
                      <a:pt x="794" y="590"/>
                    </a:lnTo>
                    <a:lnTo>
                      <a:pt x="776" y="600"/>
                    </a:lnTo>
                    <a:lnTo>
                      <a:pt x="763" y="607"/>
                    </a:lnTo>
                    <a:lnTo>
                      <a:pt x="763" y="607"/>
                    </a:lnTo>
                    <a:lnTo>
                      <a:pt x="763" y="609"/>
                    </a:lnTo>
                    <a:lnTo>
                      <a:pt x="764" y="613"/>
                    </a:lnTo>
                    <a:lnTo>
                      <a:pt x="764" y="613"/>
                    </a:lnTo>
                    <a:lnTo>
                      <a:pt x="769" y="613"/>
                    </a:lnTo>
                    <a:lnTo>
                      <a:pt x="772" y="616"/>
                    </a:lnTo>
                    <a:lnTo>
                      <a:pt x="772" y="618"/>
                    </a:lnTo>
                    <a:lnTo>
                      <a:pt x="773" y="621"/>
                    </a:lnTo>
                    <a:lnTo>
                      <a:pt x="773" y="621"/>
                    </a:lnTo>
                    <a:lnTo>
                      <a:pt x="771" y="624"/>
                    </a:lnTo>
                    <a:lnTo>
                      <a:pt x="768" y="626"/>
                    </a:lnTo>
                    <a:lnTo>
                      <a:pt x="764" y="627"/>
                    </a:lnTo>
                    <a:lnTo>
                      <a:pt x="741" y="634"/>
                    </a:lnTo>
                    <a:lnTo>
                      <a:pt x="714" y="638"/>
                    </a:lnTo>
                    <a:lnTo>
                      <a:pt x="685" y="633"/>
                    </a:lnTo>
                    <a:lnTo>
                      <a:pt x="679" y="642"/>
                    </a:lnTo>
                    <a:lnTo>
                      <a:pt x="653" y="638"/>
                    </a:lnTo>
                    <a:lnTo>
                      <a:pt x="654" y="637"/>
                    </a:lnTo>
                    <a:lnTo>
                      <a:pt x="654" y="637"/>
                    </a:lnTo>
                    <a:lnTo>
                      <a:pt x="654" y="633"/>
                    </a:lnTo>
                    <a:lnTo>
                      <a:pt x="655" y="629"/>
                    </a:lnTo>
                    <a:lnTo>
                      <a:pt x="655" y="624"/>
                    </a:lnTo>
                    <a:lnTo>
                      <a:pt x="655" y="624"/>
                    </a:lnTo>
                    <a:lnTo>
                      <a:pt x="657" y="622"/>
                    </a:lnTo>
                    <a:lnTo>
                      <a:pt x="658" y="624"/>
                    </a:lnTo>
                    <a:lnTo>
                      <a:pt x="661" y="624"/>
                    </a:lnTo>
                    <a:lnTo>
                      <a:pt x="664" y="622"/>
                    </a:lnTo>
                    <a:lnTo>
                      <a:pt x="664" y="622"/>
                    </a:lnTo>
                    <a:lnTo>
                      <a:pt x="666" y="617"/>
                    </a:lnTo>
                    <a:lnTo>
                      <a:pt x="666" y="615"/>
                    </a:lnTo>
                    <a:lnTo>
                      <a:pt x="666" y="615"/>
                    </a:lnTo>
                    <a:lnTo>
                      <a:pt x="671" y="608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9" y="577"/>
                    </a:lnTo>
                    <a:lnTo>
                      <a:pt x="694" y="563"/>
                    </a:lnTo>
                    <a:lnTo>
                      <a:pt x="705" y="538"/>
                    </a:lnTo>
                    <a:lnTo>
                      <a:pt x="705" y="538"/>
                    </a:lnTo>
                    <a:lnTo>
                      <a:pt x="703" y="529"/>
                    </a:lnTo>
                    <a:lnTo>
                      <a:pt x="703" y="523"/>
                    </a:lnTo>
                    <a:lnTo>
                      <a:pt x="703" y="523"/>
                    </a:lnTo>
                    <a:lnTo>
                      <a:pt x="701" y="519"/>
                    </a:lnTo>
                    <a:lnTo>
                      <a:pt x="698" y="515"/>
                    </a:lnTo>
                    <a:lnTo>
                      <a:pt x="692" y="510"/>
                    </a:lnTo>
                    <a:lnTo>
                      <a:pt x="692" y="510"/>
                    </a:lnTo>
                    <a:lnTo>
                      <a:pt x="692" y="507"/>
                    </a:lnTo>
                    <a:lnTo>
                      <a:pt x="690" y="504"/>
                    </a:lnTo>
                    <a:lnTo>
                      <a:pt x="688" y="502"/>
                    </a:lnTo>
                    <a:lnTo>
                      <a:pt x="688" y="502"/>
                    </a:lnTo>
                    <a:lnTo>
                      <a:pt x="689" y="498"/>
                    </a:lnTo>
                    <a:lnTo>
                      <a:pt x="692" y="494"/>
                    </a:lnTo>
                    <a:lnTo>
                      <a:pt x="693" y="490"/>
                    </a:lnTo>
                    <a:lnTo>
                      <a:pt x="696" y="488"/>
                    </a:lnTo>
                    <a:lnTo>
                      <a:pt x="696" y="488"/>
                    </a:lnTo>
                    <a:lnTo>
                      <a:pt x="699" y="491"/>
                    </a:lnTo>
                    <a:lnTo>
                      <a:pt x="703" y="493"/>
                    </a:lnTo>
                    <a:lnTo>
                      <a:pt x="707" y="493"/>
                    </a:lnTo>
                    <a:lnTo>
                      <a:pt x="707" y="493"/>
                    </a:lnTo>
                    <a:lnTo>
                      <a:pt x="707" y="490"/>
                    </a:lnTo>
                    <a:lnTo>
                      <a:pt x="705" y="488"/>
                    </a:lnTo>
                    <a:lnTo>
                      <a:pt x="703" y="485"/>
                    </a:lnTo>
                    <a:lnTo>
                      <a:pt x="703" y="480"/>
                    </a:lnTo>
                    <a:lnTo>
                      <a:pt x="703" y="480"/>
                    </a:lnTo>
                    <a:lnTo>
                      <a:pt x="706" y="478"/>
                    </a:lnTo>
                    <a:lnTo>
                      <a:pt x="707" y="478"/>
                    </a:lnTo>
                    <a:lnTo>
                      <a:pt x="707" y="478"/>
                    </a:lnTo>
                    <a:lnTo>
                      <a:pt x="707" y="480"/>
                    </a:lnTo>
                    <a:lnTo>
                      <a:pt x="710" y="481"/>
                    </a:lnTo>
                    <a:lnTo>
                      <a:pt x="710" y="481"/>
                    </a:lnTo>
                    <a:lnTo>
                      <a:pt x="712" y="478"/>
                    </a:lnTo>
                    <a:lnTo>
                      <a:pt x="714" y="476"/>
                    </a:lnTo>
                    <a:lnTo>
                      <a:pt x="714" y="475"/>
                    </a:lnTo>
                    <a:lnTo>
                      <a:pt x="714" y="475"/>
                    </a:lnTo>
                    <a:lnTo>
                      <a:pt x="710" y="475"/>
                    </a:lnTo>
                    <a:lnTo>
                      <a:pt x="707" y="473"/>
                    </a:lnTo>
                    <a:lnTo>
                      <a:pt x="707" y="473"/>
                    </a:lnTo>
                    <a:lnTo>
                      <a:pt x="705" y="471"/>
                    </a:lnTo>
                    <a:lnTo>
                      <a:pt x="702" y="469"/>
                    </a:lnTo>
                    <a:lnTo>
                      <a:pt x="699" y="467"/>
                    </a:lnTo>
                    <a:lnTo>
                      <a:pt x="698" y="464"/>
                    </a:lnTo>
                    <a:lnTo>
                      <a:pt x="698" y="464"/>
                    </a:lnTo>
                    <a:lnTo>
                      <a:pt x="699" y="464"/>
                    </a:lnTo>
                    <a:lnTo>
                      <a:pt x="699" y="464"/>
                    </a:lnTo>
                    <a:lnTo>
                      <a:pt x="701" y="462"/>
                    </a:lnTo>
                    <a:lnTo>
                      <a:pt x="701" y="456"/>
                    </a:lnTo>
                    <a:lnTo>
                      <a:pt x="701" y="456"/>
                    </a:lnTo>
                    <a:lnTo>
                      <a:pt x="707" y="449"/>
                    </a:lnTo>
                    <a:lnTo>
                      <a:pt x="710" y="446"/>
                    </a:lnTo>
                    <a:lnTo>
                      <a:pt x="710" y="442"/>
                    </a:lnTo>
                    <a:lnTo>
                      <a:pt x="710" y="442"/>
                    </a:lnTo>
                    <a:lnTo>
                      <a:pt x="707" y="440"/>
                    </a:lnTo>
                    <a:lnTo>
                      <a:pt x="705" y="437"/>
                    </a:lnTo>
                    <a:lnTo>
                      <a:pt x="705" y="437"/>
                    </a:lnTo>
                    <a:lnTo>
                      <a:pt x="702" y="437"/>
                    </a:lnTo>
                    <a:lnTo>
                      <a:pt x="699" y="438"/>
                    </a:lnTo>
                    <a:lnTo>
                      <a:pt x="698" y="438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36"/>
                    </a:lnTo>
                    <a:lnTo>
                      <a:pt x="693" y="433"/>
                    </a:lnTo>
                    <a:lnTo>
                      <a:pt x="693" y="428"/>
                    </a:lnTo>
                    <a:lnTo>
                      <a:pt x="693" y="428"/>
                    </a:lnTo>
                    <a:lnTo>
                      <a:pt x="689" y="428"/>
                    </a:lnTo>
                    <a:lnTo>
                      <a:pt x="684" y="428"/>
                    </a:lnTo>
                    <a:lnTo>
                      <a:pt x="684" y="428"/>
                    </a:lnTo>
                    <a:lnTo>
                      <a:pt x="683" y="425"/>
                    </a:lnTo>
                    <a:lnTo>
                      <a:pt x="683" y="423"/>
                    </a:lnTo>
                    <a:lnTo>
                      <a:pt x="683" y="423"/>
                    </a:lnTo>
                    <a:lnTo>
                      <a:pt x="680" y="425"/>
                    </a:lnTo>
                    <a:lnTo>
                      <a:pt x="677" y="432"/>
                    </a:lnTo>
                    <a:lnTo>
                      <a:pt x="677" y="432"/>
                    </a:lnTo>
                    <a:lnTo>
                      <a:pt x="673" y="432"/>
                    </a:lnTo>
                    <a:lnTo>
                      <a:pt x="670" y="432"/>
                    </a:lnTo>
                    <a:lnTo>
                      <a:pt x="670" y="432"/>
                    </a:lnTo>
                    <a:lnTo>
                      <a:pt x="667" y="431"/>
                    </a:lnTo>
                    <a:lnTo>
                      <a:pt x="666" y="429"/>
                    </a:lnTo>
                    <a:lnTo>
                      <a:pt x="664" y="425"/>
                    </a:lnTo>
                    <a:lnTo>
                      <a:pt x="661" y="423"/>
                    </a:lnTo>
                    <a:lnTo>
                      <a:pt x="661" y="423"/>
                    </a:lnTo>
                    <a:lnTo>
                      <a:pt x="662" y="421"/>
                    </a:lnTo>
                    <a:lnTo>
                      <a:pt x="663" y="420"/>
                    </a:lnTo>
                    <a:lnTo>
                      <a:pt x="667" y="420"/>
                    </a:lnTo>
                    <a:lnTo>
                      <a:pt x="670" y="418"/>
                    </a:lnTo>
                    <a:lnTo>
                      <a:pt x="670" y="418"/>
                    </a:lnTo>
                    <a:lnTo>
                      <a:pt x="670" y="416"/>
                    </a:lnTo>
                    <a:lnTo>
                      <a:pt x="670" y="415"/>
                    </a:lnTo>
                    <a:lnTo>
                      <a:pt x="667" y="414"/>
                    </a:lnTo>
                    <a:lnTo>
                      <a:pt x="667" y="414"/>
                    </a:lnTo>
                    <a:lnTo>
                      <a:pt x="662" y="418"/>
                    </a:lnTo>
                    <a:lnTo>
                      <a:pt x="659" y="419"/>
                    </a:lnTo>
                    <a:lnTo>
                      <a:pt x="659" y="419"/>
                    </a:lnTo>
                    <a:lnTo>
                      <a:pt x="658" y="418"/>
                    </a:lnTo>
                    <a:lnTo>
                      <a:pt x="658" y="415"/>
                    </a:lnTo>
                    <a:lnTo>
                      <a:pt x="658" y="410"/>
                    </a:lnTo>
                    <a:lnTo>
                      <a:pt x="658" y="410"/>
                    </a:lnTo>
                    <a:lnTo>
                      <a:pt x="657" y="411"/>
                    </a:lnTo>
                    <a:lnTo>
                      <a:pt x="655" y="412"/>
                    </a:lnTo>
                    <a:lnTo>
                      <a:pt x="653" y="412"/>
                    </a:lnTo>
                    <a:lnTo>
                      <a:pt x="653" y="412"/>
                    </a:lnTo>
                    <a:lnTo>
                      <a:pt x="650" y="412"/>
                    </a:lnTo>
                    <a:lnTo>
                      <a:pt x="649" y="411"/>
                    </a:lnTo>
                    <a:lnTo>
                      <a:pt x="648" y="410"/>
                    </a:lnTo>
                    <a:lnTo>
                      <a:pt x="648" y="407"/>
                    </a:lnTo>
                    <a:lnTo>
                      <a:pt x="648" y="407"/>
                    </a:lnTo>
                    <a:lnTo>
                      <a:pt x="640" y="412"/>
                    </a:lnTo>
                    <a:lnTo>
                      <a:pt x="637" y="414"/>
                    </a:lnTo>
                    <a:lnTo>
                      <a:pt x="635" y="418"/>
                    </a:lnTo>
                    <a:lnTo>
                      <a:pt x="635" y="418"/>
                    </a:lnTo>
                    <a:lnTo>
                      <a:pt x="628" y="418"/>
                    </a:lnTo>
                    <a:lnTo>
                      <a:pt x="628" y="418"/>
                    </a:lnTo>
                    <a:lnTo>
                      <a:pt x="624" y="414"/>
                    </a:lnTo>
                    <a:lnTo>
                      <a:pt x="623" y="411"/>
                    </a:lnTo>
                    <a:lnTo>
                      <a:pt x="622" y="411"/>
                    </a:lnTo>
                    <a:lnTo>
                      <a:pt x="622" y="411"/>
                    </a:lnTo>
                    <a:lnTo>
                      <a:pt x="619" y="416"/>
                    </a:lnTo>
                    <a:lnTo>
                      <a:pt x="616" y="420"/>
                    </a:lnTo>
                    <a:lnTo>
                      <a:pt x="616" y="420"/>
                    </a:lnTo>
                    <a:lnTo>
                      <a:pt x="616" y="425"/>
                    </a:lnTo>
                    <a:lnTo>
                      <a:pt x="615" y="429"/>
                    </a:lnTo>
                    <a:lnTo>
                      <a:pt x="614" y="432"/>
                    </a:lnTo>
                    <a:lnTo>
                      <a:pt x="613" y="434"/>
                    </a:lnTo>
                    <a:lnTo>
                      <a:pt x="610" y="436"/>
                    </a:lnTo>
                    <a:lnTo>
                      <a:pt x="607" y="436"/>
                    </a:lnTo>
                    <a:lnTo>
                      <a:pt x="607" y="436"/>
                    </a:lnTo>
                    <a:lnTo>
                      <a:pt x="604" y="434"/>
                    </a:lnTo>
                    <a:lnTo>
                      <a:pt x="601" y="433"/>
                    </a:lnTo>
                    <a:lnTo>
                      <a:pt x="598" y="429"/>
                    </a:lnTo>
                    <a:lnTo>
                      <a:pt x="598" y="429"/>
                    </a:lnTo>
                    <a:lnTo>
                      <a:pt x="598" y="423"/>
                    </a:lnTo>
                    <a:lnTo>
                      <a:pt x="597" y="419"/>
                    </a:lnTo>
                    <a:lnTo>
                      <a:pt x="593" y="416"/>
                    </a:lnTo>
                    <a:lnTo>
                      <a:pt x="588" y="415"/>
                    </a:lnTo>
                    <a:lnTo>
                      <a:pt x="588" y="415"/>
                    </a:lnTo>
                    <a:lnTo>
                      <a:pt x="583" y="411"/>
                    </a:lnTo>
                    <a:lnTo>
                      <a:pt x="580" y="410"/>
                    </a:lnTo>
                    <a:lnTo>
                      <a:pt x="575" y="407"/>
                    </a:lnTo>
                    <a:lnTo>
                      <a:pt x="575" y="407"/>
                    </a:lnTo>
                    <a:lnTo>
                      <a:pt x="574" y="408"/>
                    </a:lnTo>
                    <a:lnTo>
                      <a:pt x="572" y="408"/>
                    </a:lnTo>
                    <a:lnTo>
                      <a:pt x="570" y="408"/>
                    </a:lnTo>
                    <a:lnTo>
                      <a:pt x="567" y="406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2" y="398"/>
                    </a:lnTo>
                    <a:lnTo>
                      <a:pt x="559" y="398"/>
                    </a:lnTo>
                    <a:lnTo>
                      <a:pt x="558" y="398"/>
                    </a:lnTo>
                    <a:lnTo>
                      <a:pt x="558" y="398"/>
                    </a:lnTo>
                    <a:lnTo>
                      <a:pt x="558" y="399"/>
                    </a:lnTo>
                    <a:lnTo>
                      <a:pt x="559" y="402"/>
                    </a:lnTo>
                    <a:lnTo>
                      <a:pt x="563" y="406"/>
                    </a:lnTo>
                    <a:lnTo>
                      <a:pt x="563" y="406"/>
                    </a:lnTo>
                    <a:lnTo>
                      <a:pt x="566" y="411"/>
                    </a:lnTo>
                    <a:lnTo>
                      <a:pt x="567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8" y="414"/>
                    </a:lnTo>
                    <a:lnTo>
                      <a:pt x="580" y="416"/>
                    </a:lnTo>
                    <a:lnTo>
                      <a:pt x="580" y="416"/>
                    </a:lnTo>
                    <a:lnTo>
                      <a:pt x="580" y="419"/>
                    </a:lnTo>
                    <a:lnTo>
                      <a:pt x="583" y="421"/>
                    </a:lnTo>
                    <a:lnTo>
                      <a:pt x="591" y="424"/>
                    </a:lnTo>
                    <a:lnTo>
                      <a:pt x="591" y="424"/>
                    </a:lnTo>
                    <a:lnTo>
                      <a:pt x="592" y="425"/>
                    </a:lnTo>
                    <a:lnTo>
                      <a:pt x="592" y="427"/>
                    </a:lnTo>
                    <a:lnTo>
                      <a:pt x="592" y="427"/>
                    </a:lnTo>
                    <a:lnTo>
                      <a:pt x="585" y="425"/>
                    </a:lnTo>
                    <a:lnTo>
                      <a:pt x="579" y="423"/>
                    </a:lnTo>
                    <a:lnTo>
                      <a:pt x="579" y="423"/>
                    </a:lnTo>
                    <a:lnTo>
                      <a:pt x="575" y="419"/>
                    </a:lnTo>
                    <a:lnTo>
                      <a:pt x="571" y="418"/>
                    </a:lnTo>
                    <a:lnTo>
                      <a:pt x="567" y="415"/>
                    </a:lnTo>
                    <a:lnTo>
                      <a:pt x="563" y="412"/>
                    </a:lnTo>
                    <a:lnTo>
                      <a:pt x="563" y="412"/>
                    </a:lnTo>
                    <a:lnTo>
                      <a:pt x="556" y="408"/>
                    </a:lnTo>
                    <a:lnTo>
                      <a:pt x="548" y="406"/>
                    </a:lnTo>
                    <a:lnTo>
                      <a:pt x="548" y="406"/>
                    </a:lnTo>
                    <a:lnTo>
                      <a:pt x="545" y="406"/>
                    </a:lnTo>
                    <a:lnTo>
                      <a:pt x="543" y="406"/>
                    </a:lnTo>
                    <a:lnTo>
                      <a:pt x="543" y="406"/>
                    </a:lnTo>
                    <a:lnTo>
                      <a:pt x="539" y="401"/>
                    </a:lnTo>
                    <a:lnTo>
                      <a:pt x="536" y="397"/>
                    </a:lnTo>
                    <a:lnTo>
                      <a:pt x="536" y="397"/>
                    </a:lnTo>
                    <a:lnTo>
                      <a:pt x="535" y="402"/>
                    </a:lnTo>
                    <a:lnTo>
                      <a:pt x="535" y="405"/>
                    </a:lnTo>
                    <a:lnTo>
                      <a:pt x="535" y="405"/>
                    </a:lnTo>
                    <a:lnTo>
                      <a:pt x="537" y="410"/>
                    </a:lnTo>
                    <a:lnTo>
                      <a:pt x="539" y="411"/>
                    </a:lnTo>
                    <a:lnTo>
                      <a:pt x="539" y="412"/>
                    </a:lnTo>
                    <a:lnTo>
                      <a:pt x="539" y="412"/>
                    </a:lnTo>
                    <a:lnTo>
                      <a:pt x="536" y="411"/>
                    </a:lnTo>
                    <a:lnTo>
                      <a:pt x="535" y="410"/>
                    </a:lnTo>
                    <a:lnTo>
                      <a:pt x="531" y="405"/>
                    </a:lnTo>
                    <a:lnTo>
                      <a:pt x="531" y="405"/>
                    </a:lnTo>
                    <a:lnTo>
                      <a:pt x="531" y="394"/>
                    </a:lnTo>
                    <a:lnTo>
                      <a:pt x="530" y="390"/>
                    </a:lnTo>
                    <a:lnTo>
                      <a:pt x="530" y="390"/>
                    </a:lnTo>
                    <a:lnTo>
                      <a:pt x="528" y="388"/>
                    </a:lnTo>
                    <a:lnTo>
                      <a:pt x="526" y="383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80"/>
                    </a:lnTo>
                    <a:lnTo>
                      <a:pt x="518" y="377"/>
                    </a:lnTo>
                    <a:lnTo>
                      <a:pt x="518" y="377"/>
                    </a:lnTo>
                    <a:lnTo>
                      <a:pt x="518" y="375"/>
                    </a:lnTo>
                    <a:lnTo>
                      <a:pt x="521" y="372"/>
                    </a:lnTo>
                    <a:lnTo>
                      <a:pt x="521" y="372"/>
                    </a:lnTo>
                    <a:lnTo>
                      <a:pt x="521" y="368"/>
                    </a:lnTo>
                    <a:lnTo>
                      <a:pt x="518" y="366"/>
                    </a:lnTo>
                    <a:lnTo>
                      <a:pt x="512" y="364"/>
                    </a:lnTo>
                    <a:lnTo>
                      <a:pt x="504" y="363"/>
                    </a:lnTo>
                    <a:lnTo>
                      <a:pt x="504" y="363"/>
                    </a:lnTo>
                    <a:lnTo>
                      <a:pt x="499" y="362"/>
                    </a:lnTo>
                    <a:lnTo>
                      <a:pt x="495" y="359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4" y="357"/>
                    </a:lnTo>
                    <a:lnTo>
                      <a:pt x="480" y="357"/>
                    </a:lnTo>
                    <a:lnTo>
                      <a:pt x="474" y="358"/>
                    </a:lnTo>
                    <a:lnTo>
                      <a:pt x="474" y="358"/>
                    </a:lnTo>
                    <a:lnTo>
                      <a:pt x="470" y="359"/>
                    </a:lnTo>
                    <a:lnTo>
                      <a:pt x="466" y="364"/>
                    </a:lnTo>
                    <a:lnTo>
                      <a:pt x="460" y="370"/>
                    </a:lnTo>
                    <a:lnTo>
                      <a:pt x="460" y="370"/>
                    </a:lnTo>
                    <a:lnTo>
                      <a:pt x="453" y="370"/>
                    </a:lnTo>
                    <a:lnTo>
                      <a:pt x="451" y="368"/>
                    </a:lnTo>
                    <a:lnTo>
                      <a:pt x="448" y="366"/>
                    </a:lnTo>
                    <a:lnTo>
                      <a:pt x="445" y="364"/>
                    </a:lnTo>
                    <a:lnTo>
                      <a:pt x="445" y="364"/>
                    </a:lnTo>
                    <a:lnTo>
                      <a:pt x="442" y="362"/>
                    </a:lnTo>
                    <a:lnTo>
                      <a:pt x="439" y="361"/>
                    </a:lnTo>
                    <a:lnTo>
                      <a:pt x="435" y="359"/>
                    </a:lnTo>
                    <a:lnTo>
                      <a:pt x="435" y="359"/>
                    </a:lnTo>
                    <a:lnTo>
                      <a:pt x="425" y="363"/>
                    </a:lnTo>
                    <a:lnTo>
                      <a:pt x="421" y="363"/>
                    </a:lnTo>
                    <a:lnTo>
                      <a:pt x="421" y="363"/>
                    </a:lnTo>
                    <a:lnTo>
                      <a:pt x="418" y="366"/>
                    </a:lnTo>
                    <a:lnTo>
                      <a:pt x="416" y="370"/>
                    </a:lnTo>
                    <a:lnTo>
                      <a:pt x="412" y="375"/>
                    </a:lnTo>
                    <a:lnTo>
                      <a:pt x="409" y="376"/>
                    </a:lnTo>
                    <a:lnTo>
                      <a:pt x="408" y="376"/>
                    </a:lnTo>
                    <a:lnTo>
                      <a:pt x="408" y="376"/>
                    </a:lnTo>
                    <a:lnTo>
                      <a:pt x="407" y="375"/>
                    </a:lnTo>
                    <a:lnTo>
                      <a:pt x="408" y="374"/>
                    </a:lnTo>
                    <a:lnTo>
                      <a:pt x="409" y="372"/>
                    </a:lnTo>
                    <a:lnTo>
                      <a:pt x="409" y="371"/>
                    </a:lnTo>
                    <a:lnTo>
                      <a:pt x="409" y="371"/>
                    </a:lnTo>
                    <a:lnTo>
                      <a:pt x="409" y="367"/>
                    </a:lnTo>
                    <a:lnTo>
                      <a:pt x="409" y="366"/>
                    </a:lnTo>
                    <a:lnTo>
                      <a:pt x="407" y="366"/>
                    </a:lnTo>
                    <a:lnTo>
                      <a:pt x="407" y="366"/>
                    </a:lnTo>
                    <a:lnTo>
                      <a:pt x="401" y="367"/>
                    </a:lnTo>
                    <a:lnTo>
                      <a:pt x="394" y="372"/>
                    </a:lnTo>
                    <a:lnTo>
                      <a:pt x="394" y="372"/>
                    </a:lnTo>
                    <a:lnTo>
                      <a:pt x="392" y="377"/>
                    </a:lnTo>
                    <a:lnTo>
                      <a:pt x="390" y="381"/>
                    </a:lnTo>
                    <a:lnTo>
                      <a:pt x="388" y="384"/>
                    </a:lnTo>
                    <a:lnTo>
                      <a:pt x="387" y="384"/>
                    </a:lnTo>
                    <a:lnTo>
                      <a:pt x="387" y="384"/>
                    </a:lnTo>
                    <a:lnTo>
                      <a:pt x="386" y="381"/>
                    </a:lnTo>
                    <a:lnTo>
                      <a:pt x="386" y="379"/>
                    </a:lnTo>
                    <a:lnTo>
                      <a:pt x="385" y="379"/>
                    </a:lnTo>
                    <a:lnTo>
                      <a:pt x="385" y="379"/>
                    </a:lnTo>
                    <a:lnTo>
                      <a:pt x="381" y="380"/>
                    </a:lnTo>
                    <a:lnTo>
                      <a:pt x="379" y="380"/>
                    </a:lnTo>
                    <a:lnTo>
                      <a:pt x="379" y="380"/>
                    </a:lnTo>
                    <a:lnTo>
                      <a:pt x="379" y="379"/>
                    </a:lnTo>
                    <a:lnTo>
                      <a:pt x="379" y="376"/>
                    </a:lnTo>
                    <a:lnTo>
                      <a:pt x="379" y="371"/>
                    </a:lnTo>
                    <a:lnTo>
                      <a:pt x="379" y="371"/>
                    </a:lnTo>
                    <a:lnTo>
                      <a:pt x="378" y="368"/>
                    </a:lnTo>
                    <a:lnTo>
                      <a:pt x="375" y="367"/>
                    </a:lnTo>
                    <a:lnTo>
                      <a:pt x="375" y="367"/>
                    </a:lnTo>
                    <a:lnTo>
                      <a:pt x="373" y="371"/>
                    </a:lnTo>
                    <a:lnTo>
                      <a:pt x="372" y="375"/>
                    </a:lnTo>
                    <a:lnTo>
                      <a:pt x="369" y="376"/>
                    </a:lnTo>
                    <a:lnTo>
                      <a:pt x="369" y="376"/>
                    </a:lnTo>
                    <a:lnTo>
                      <a:pt x="366" y="376"/>
                    </a:lnTo>
                    <a:lnTo>
                      <a:pt x="366" y="379"/>
                    </a:lnTo>
                    <a:lnTo>
                      <a:pt x="365" y="380"/>
                    </a:lnTo>
                    <a:lnTo>
                      <a:pt x="364" y="381"/>
                    </a:lnTo>
                    <a:lnTo>
                      <a:pt x="364" y="381"/>
                    </a:lnTo>
                    <a:lnTo>
                      <a:pt x="362" y="381"/>
                    </a:lnTo>
                    <a:lnTo>
                      <a:pt x="362" y="380"/>
                    </a:lnTo>
                    <a:lnTo>
                      <a:pt x="362" y="377"/>
                    </a:lnTo>
                    <a:lnTo>
                      <a:pt x="362" y="372"/>
                    </a:lnTo>
                    <a:lnTo>
                      <a:pt x="362" y="372"/>
                    </a:lnTo>
                    <a:lnTo>
                      <a:pt x="359" y="375"/>
                    </a:lnTo>
                    <a:lnTo>
                      <a:pt x="355" y="377"/>
                    </a:lnTo>
                    <a:lnTo>
                      <a:pt x="348" y="385"/>
                    </a:lnTo>
                    <a:lnTo>
                      <a:pt x="340" y="396"/>
                    </a:lnTo>
                    <a:lnTo>
                      <a:pt x="340" y="396"/>
                    </a:lnTo>
                    <a:lnTo>
                      <a:pt x="340" y="393"/>
                    </a:lnTo>
                    <a:lnTo>
                      <a:pt x="342" y="389"/>
                    </a:lnTo>
                    <a:lnTo>
                      <a:pt x="342" y="384"/>
                    </a:lnTo>
                    <a:lnTo>
                      <a:pt x="342" y="381"/>
                    </a:lnTo>
                    <a:lnTo>
                      <a:pt x="342" y="381"/>
                    </a:lnTo>
                    <a:lnTo>
                      <a:pt x="339" y="381"/>
                    </a:lnTo>
                    <a:lnTo>
                      <a:pt x="335" y="385"/>
                    </a:lnTo>
                    <a:lnTo>
                      <a:pt x="330" y="389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15" y="401"/>
                    </a:lnTo>
                    <a:lnTo>
                      <a:pt x="311" y="405"/>
                    </a:lnTo>
                    <a:lnTo>
                      <a:pt x="311" y="405"/>
                    </a:lnTo>
                    <a:lnTo>
                      <a:pt x="305" y="403"/>
                    </a:lnTo>
                    <a:lnTo>
                      <a:pt x="303" y="402"/>
                    </a:lnTo>
                    <a:lnTo>
                      <a:pt x="303" y="402"/>
                    </a:lnTo>
                    <a:lnTo>
                      <a:pt x="296" y="406"/>
                    </a:lnTo>
                    <a:lnTo>
                      <a:pt x="293" y="410"/>
                    </a:lnTo>
                    <a:lnTo>
                      <a:pt x="291" y="414"/>
                    </a:lnTo>
                    <a:lnTo>
                      <a:pt x="291" y="418"/>
                    </a:lnTo>
                    <a:lnTo>
                      <a:pt x="291" y="418"/>
                    </a:lnTo>
                    <a:lnTo>
                      <a:pt x="290" y="419"/>
                    </a:lnTo>
                    <a:lnTo>
                      <a:pt x="287" y="420"/>
                    </a:lnTo>
                    <a:lnTo>
                      <a:pt x="285" y="420"/>
                    </a:lnTo>
                    <a:lnTo>
                      <a:pt x="283" y="421"/>
                    </a:lnTo>
                    <a:lnTo>
                      <a:pt x="283" y="421"/>
                    </a:lnTo>
                    <a:lnTo>
                      <a:pt x="286" y="424"/>
                    </a:lnTo>
                    <a:lnTo>
                      <a:pt x="287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8"/>
                    </a:lnTo>
                    <a:lnTo>
                      <a:pt x="289" y="429"/>
                    </a:lnTo>
                    <a:lnTo>
                      <a:pt x="286" y="432"/>
                    </a:lnTo>
                    <a:lnTo>
                      <a:pt x="286" y="432"/>
                    </a:lnTo>
                    <a:lnTo>
                      <a:pt x="283" y="432"/>
                    </a:lnTo>
                    <a:lnTo>
                      <a:pt x="282" y="431"/>
                    </a:lnTo>
                    <a:lnTo>
                      <a:pt x="281" y="429"/>
                    </a:lnTo>
                    <a:lnTo>
                      <a:pt x="280" y="429"/>
                    </a:lnTo>
                    <a:lnTo>
                      <a:pt x="280" y="429"/>
                    </a:lnTo>
                    <a:lnTo>
                      <a:pt x="278" y="432"/>
                    </a:lnTo>
                    <a:lnTo>
                      <a:pt x="278" y="434"/>
                    </a:lnTo>
                    <a:lnTo>
                      <a:pt x="277" y="437"/>
                    </a:lnTo>
                    <a:lnTo>
                      <a:pt x="276" y="438"/>
                    </a:lnTo>
                    <a:lnTo>
                      <a:pt x="276" y="438"/>
                    </a:lnTo>
                    <a:lnTo>
                      <a:pt x="272" y="437"/>
                    </a:lnTo>
                    <a:lnTo>
                      <a:pt x="268" y="433"/>
                    </a:lnTo>
                    <a:lnTo>
                      <a:pt x="265" y="432"/>
                    </a:lnTo>
                    <a:lnTo>
                      <a:pt x="263" y="433"/>
                    </a:lnTo>
                    <a:lnTo>
                      <a:pt x="263" y="436"/>
                    </a:lnTo>
                    <a:lnTo>
                      <a:pt x="263" y="436"/>
                    </a:lnTo>
                    <a:lnTo>
                      <a:pt x="261" y="437"/>
                    </a:lnTo>
                    <a:lnTo>
                      <a:pt x="263" y="438"/>
                    </a:lnTo>
                    <a:lnTo>
                      <a:pt x="265" y="440"/>
                    </a:lnTo>
                    <a:lnTo>
                      <a:pt x="268" y="441"/>
                    </a:lnTo>
                    <a:lnTo>
                      <a:pt x="269" y="442"/>
                    </a:lnTo>
                    <a:lnTo>
                      <a:pt x="272" y="445"/>
                    </a:lnTo>
                    <a:lnTo>
                      <a:pt x="272" y="445"/>
                    </a:lnTo>
                    <a:lnTo>
                      <a:pt x="276" y="446"/>
                    </a:lnTo>
                    <a:lnTo>
                      <a:pt x="276" y="446"/>
                    </a:lnTo>
                    <a:lnTo>
                      <a:pt x="277" y="451"/>
                    </a:lnTo>
                    <a:lnTo>
                      <a:pt x="276" y="456"/>
                    </a:lnTo>
                    <a:lnTo>
                      <a:pt x="273" y="462"/>
                    </a:lnTo>
                    <a:lnTo>
                      <a:pt x="273" y="462"/>
                    </a:lnTo>
                    <a:lnTo>
                      <a:pt x="269" y="469"/>
                    </a:lnTo>
                    <a:lnTo>
                      <a:pt x="268" y="472"/>
                    </a:lnTo>
                    <a:lnTo>
                      <a:pt x="265" y="473"/>
                    </a:lnTo>
                    <a:lnTo>
                      <a:pt x="265" y="473"/>
                    </a:lnTo>
                    <a:lnTo>
                      <a:pt x="264" y="468"/>
                    </a:lnTo>
                    <a:lnTo>
                      <a:pt x="263" y="462"/>
                    </a:lnTo>
                    <a:lnTo>
                      <a:pt x="261" y="453"/>
                    </a:lnTo>
                    <a:lnTo>
                      <a:pt x="261" y="453"/>
                    </a:lnTo>
                    <a:lnTo>
                      <a:pt x="254" y="449"/>
                    </a:lnTo>
                    <a:lnTo>
                      <a:pt x="251" y="446"/>
                    </a:lnTo>
                    <a:lnTo>
                      <a:pt x="247" y="446"/>
                    </a:lnTo>
                    <a:lnTo>
                      <a:pt x="247" y="446"/>
                    </a:lnTo>
                    <a:lnTo>
                      <a:pt x="247" y="447"/>
                    </a:lnTo>
                    <a:lnTo>
                      <a:pt x="250" y="450"/>
                    </a:lnTo>
                    <a:lnTo>
                      <a:pt x="251" y="453"/>
                    </a:lnTo>
                    <a:lnTo>
                      <a:pt x="251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47" y="454"/>
                    </a:lnTo>
                    <a:lnTo>
                      <a:pt x="245" y="453"/>
                    </a:lnTo>
                    <a:lnTo>
                      <a:pt x="239" y="446"/>
                    </a:lnTo>
                    <a:lnTo>
                      <a:pt x="239" y="446"/>
                    </a:lnTo>
                    <a:lnTo>
                      <a:pt x="230" y="437"/>
                    </a:lnTo>
                    <a:lnTo>
                      <a:pt x="223" y="429"/>
                    </a:lnTo>
                    <a:lnTo>
                      <a:pt x="223" y="429"/>
                    </a:lnTo>
                    <a:lnTo>
                      <a:pt x="224" y="427"/>
                    </a:lnTo>
                    <a:lnTo>
                      <a:pt x="224" y="427"/>
                    </a:lnTo>
                    <a:lnTo>
                      <a:pt x="226" y="427"/>
                    </a:lnTo>
                    <a:lnTo>
                      <a:pt x="228" y="425"/>
                    </a:lnTo>
                    <a:lnTo>
                      <a:pt x="228" y="425"/>
                    </a:lnTo>
                    <a:lnTo>
                      <a:pt x="229" y="424"/>
                    </a:lnTo>
                    <a:lnTo>
                      <a:pt x="228" y="421"/>
                    </a:lnTo>
                    <a:lnTo>
                      <a:pt x="225" y="416"/>
                    </a:lnTo>
                    <a:lnTo>
                      <a:pt x="225" y="416"/>
                    </a:lnTo>
                    <a:lnTo>
                      <a:pt x="225" y="414"/>
                    </a:lnTo>
                    <a:lnTo>
                      <a:pt x="224" y="411"/>
                    </a:lnTo>
                    <a:lnTo>
                      <a:pt x="220" y="407"/>
                    </a:lnTo>
                    <a:lnTo>
                      <a:pt x="215" y="405"/>
                    </a:lnTo>
                    <a:lnTo>
                      <a:pt x="212" y="405"/>
                    </a:lnTo>
                    <a:lnTo>
                      <a:pt x="212" y="405"/>
                    </a:lnTo>
                    <a:lnTo>
                      <a:pt x="212" y="407"/>
                    </a:lnTo>
                    <a:lnTo>
                      <a:pt x="212" y="408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17" y="418"/>
                    </a:lnTo>
                    <a:lnTo>
                      <a:pt x="219" y="423"/>
                    </a:lnTo>
                    <a:lnTo>
                      <a:pt x="219" y="427"/>
                    </a:lnTo>
                    <a:lnTo>
                      <a:pt x="219" y="428"/>
                    </a:lnTo>
                    <a:lnTo>
                      <a:pt x="219" y="428"/>
                    </a:lnTo>
                    <a:lnTo>
                      <a:pt x="216" y="428"/>
                    </a:lnTo>
                    <a:lnTo>
                      <a:pt x="215" y="427"/>
                    </a:lnTo>
                    <a:lnTo>
                      <a:pt x="213" y="423"/>
                    </a:lnTo>
                    <a:lnTo>
                      <a:pt x="213" y="416"/>
                    </a:lnTo>
                    <a:lnTo>
                      <a:pt x="213" y="416"/>
                    </a:lnTo>
                    <a:lnTo>
                      <a:pt x="208" y="410"/>
                    </a:lnTo>
                    <a:lnTo>
                      <a:pt x="203" y="402"/>
                    </a:lnTo>
                    <a:lnTo>
                      <a:pt x="203" y="402"/>
                    </a:lnTo>
                    <a:lnTo>
                      <a:pt x="191" y="398"/>
                    </a:lnTo>
                    <a:lnTo>
                      <a:pt x="186" y="394"/>
                    </a:lnTo>
                    <a:lnTo>
                      <a:pt x="186" y="394"/>
                    </a:lnTo>
                    <a:lnTo>
                      <a:pt x="184" y="396"/>
                    </a:lnTo>
                    <a:lnTo>
                      <a:pt x="185" y="397"/>
                    </a:lnTo>
                    <a:lnTo>
                      <a:pt x="185" y="398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4" y="399"/>
                    </a:lnTo>
                    <a:lnTo>
                      <a:pt x="180" y="397"/>
                    </a:lnTo>
                    <a:lnTo>
                      <a:pt x="180" y="397"/>
                    </a:lnTo>
                    <a:lnTo>
                      <a:pt x="176" y="396"/>
                    </a:lnTo>
                    <a:lnTo>
                      <a:pt x="173" y="396"/>
                    </a:lnTo>
                    <a:lnTo>
                      <a:pt x="173" y="396"/>
                    </a:lnTo>
                    <a:lnTo>
                      <a:pt x="168" y="393"/>
                    </a:lnTo>
                    <a:lnTo>
                      <a:pt x="163" y="392"/>
                    </a:lnTo>
                    <a:lnTo>
                      <a:pt x="156" y="390"/>
                    </a:lnTo>
                    <a:lnTo>
                      <a:pt x="153" y="389"/>
                    </a:lnTo>
                    <a:lnTo>
                      <a:pt x="153" y="389"/>
                    </a:lnTo>
                    <a:lnTo>
                      <a:pt x="150" y="381"/>
                    </a:lnTo>
                    <a:lnTo>
                      <a:pt x="147" y="379"/>
                    </a:lnTo>
                    <a:lnTo>
                      <a:pt x="145" y="375"/>
                    </a:lnTo>
                    <a:lnTo>
                      <a:pt x="145" y="375"/>
                    </a:lnTo>
                    <a:lnTo>
                      <a:pt x="140" y="371"/>
                    </a:lnTo>
                    <a:lnTo>
                      <a:pt x="133" y="370"/>
                    </a:lnTo>
                    <a:lnTo>
                      <a:pt x="124" y="367"/>
                    </a:lnTo>
                    <a:lnTo>
                      <a:pt x="124" y="367"/>
                    </a:lnTo>
                    <a:lnTo>
                      <a:pt x="124" y="363"/>
                    </a:lnTo>
                    <a:lnTo>
                      <a:pt x="127" y="355"/>
                    </a:lnTo>
                    <a:lnTo>
                      <a:pt x="127" y="351"/>
                    </a:lnTo>
                    <a:lnTo>
                      <a:pt x="125" y="348"/>
                    </a:lnTo>
                    <a:lnTo>
                      <a:pt x="123" y="344"/>
                    </a:lnTo>
                    <a:lnTo>
                      <a:pt x="119" y="340"/>
                    </a:lnTo>
                    <a:lnTo>
                      <a:pt x="119" y="340"/>
                    </a:lnTo>
                    <a:lnTo>
                      <a:pt x="120" y="336"/>
                    </a:lnTo>
                    <a:lnTo>
                      <a:pt x="121" y="333"/>
                    </a:lnTo>
                    <a:lnTo>
                      <a:pt x="123" y="331"/>
                    </a:lnTo>
                    <a:lnTo>
                      <a:pt x="125" y="329"/>
                    </a:lnTo>
                    <a:lnTo>
                      <a:pt x="132" y="328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42" y="332"/>
                    </a:lnTo>
                    <a:lnTo>
                      <a:pt x="146" y="335"/>
                    </a:lnTo>
                    <a:lnTo>
                      <a:pt x="147" y="337"/>
                    </a:lnTo>
                    <a:lnTo>
                      <a:pt x="149" y="339"/>
                    </a:lnTo>
                    <a:lnTo>
                      <a:pt x="149" y="339"/>
                    </a:lnTo>
                    <a:lnTo>
                      <a:pt x="147" y="342"/>
                    </a:lnTo>
                    <a:lnTo>
                      <a:pt x="149" y="345"/>
                    </a:lnTo>
                    <a:lnTo>
                      <a:pt x="150" y="348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66" y="350"/>
                    </a:lnTo>
                    <a:lnTo>
                      <a:pt x="178" y="351"/>
                    </a:lnTo>
                    <a:lnTo>
                      <a:pt x="178" y="351"/>
                    </a:lnTo>
                    <a:lnTo>
                      <a:pt x="184" y="348"/>
                    </a:lnTo>
                    <a:lnTo>
                      <a:pt x="189" y="342"/>
                    </a:lnTo>
                    <a:lnTo>
                      <a:pt x="189" y="342"/>
                    </a:lnTo>
                    <a:lnTo>
                      <a:pt x="185" y="328"/>
                    </a:lnTo>
                    <a:lnTo>
                      <a:pt x="177" y="307"/>
                    </a:lnTo>
                    <a:lnTo>
                      <a:pt x="166" y="280"/>
                    </a:lnTo>
                    <a:lnTo>
                      <a:pt x="166" y="280"/>
                    </a:lnTo>
                    <a:lnTo>
                      <a:pt x="158" y="232"/>
                    </a:lnTo>
                    <a:lnTo>
                      <a:pt x="158" y="232"/>
                    </a:lnTo>
                    <a:lnTo>
                      <a:pt x="158" y="223"/>
                    </a:lnTo>
                    <a:lnTo>
                      <a:pt x="156" y="215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1" y="205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37" y="182"/>
                    </a:lnTo>
                    <a:lnTo>
                      <a:pt x="137" y="182"/>
                    </a:lnTo>
                    <a:lnTo>
                      <a:pt x="137" y="175"/>
                    </a:lnTo>
                    <a:lnTo>
                      <a:pt x="136" y="171"/>
                    </a:lnTo>
                    <a:lnTo>
                      <a:pt x="133" y="167"/>
                    </a:lnTo>
                    <a:lnTo>
                      <a:pt x="133" y="167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23" y="135"/>
                    </a:lnTo>
                    <a:lnTo>
                      <a:pt x="118" y="130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08" y="127"/>
                    </a:lnTo>
                    <a:lnTo>
                      <a:pt x="102" y="127"/>
                    </a:lnTo>
                    <a:lnTo>
                      <a:pt x="94" y="126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0" y="121"/>
                    </a:lnTo>
                    <a:lnTo>
                      <a:pt x="72" y="120"/>
                    </a:lnTo>
                    <a:lnTo>
                      <a:pt x="66" y="118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0" y="105"/>
                    </a:lnTo>
                    <a:lnTo>
                      <a:pt x="44" y="100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6" y="97"/>
                    </a:lnTo>
                    <a:lnTo>
                      <a:pt x="35" y="100"/>
                    </a:lnTo>
                    <a:lnTo>
                      <a:pt x="32" y="108"/>
                    </a:lnTo>
                    <a:lnTo>
                      <a:pt x="28" y="116"/>
                    </a:lnTo>
                    <a:lnTo>
                      <a:pt x="26" y="118"/>
                    </a:lnTo>
                    <a:lnTo>
                      <a:pt x="23" y="121"/>
                    </a:lnTo>
                    <a:lnTo>
                      <a:pt x="23" y="121"/>
                    </a:lnTo>
                    <a:lnTo>
                      <a:pt x="19" y="117"/>
                    </a:lnTo>
                    <a:lnTo>
                      <a:pt x="11" y="108"/>
                    </a:lnTo>
                    <a:lnTo>
                      <a:pt x="4" y="99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5" y="87"/>
                    </a:lnTo>
                    <a:lnTo>
                      <a:pt x="7" y="85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75"/>
                    </a:lnTo>
                    <a:lnTo>
                      <a:pt x="5" y="70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6" y="52"/>
                    </a:lnTo>
                    <a:lnTo>
                      <a:pt x="11" y="50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3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23" y="7"/>
                    </a:lnTo>
                    <a:lnTo>
                      <a:pt x="32" y="11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16" y="46"/>
                    </a:lnTo>
                    <a:lnTo>
                      <a:pt x="140" y="56"/>
                    </a:lnTo>
                    <a:lnTo>
                      <a:pt x="160" y="66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203" y="85"/>
                    </a:lnTo>
                    <a:lnTo>
                      <a:pt x="228" y="94"/>
                    </a:lnTo>
                    <a:lnTo>
                      <a:pt x="269" y="122"/>
                    </a:lnTo>
                    <a:lnTo>
                      <a:pt x="269" y="122"/>
                    </a:lnTo>
                    <a:lnTo>
                      <a:pt x="281" y="129"/>
                    </a:lnTo>
                    <a:lnTo>
                      <a:pt x="289" y="132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294" y="121"/>
                    </a:lnTo>
                    <a:lnTo>
                      <a:pt x="295" y="117"/>
                    </a:lnTo>
                    <a:lnTo>
                      <a:pt x="295" y="117"/>
                    </a:lnTo>
                    <a:lnTo>
                      <a:pt x="300" y="117"/>
                    </a:lnTo>
                    <a:lnTo>
                      <a:pt x="307" y="117"/>
                    </a:lnTo>
                    <a:lnTo>
                      <a:pt x="321" y="120"/>
                    </a:lnTo>
                    <a:lnTo>
                      <a:pt x="334" y="121"/>
                    </a:lnTo>
                    <a:lnTo>
                      <a:pt x="339" y="121"/>
                    </a:lnTo>
                    <a:lnTo>
                      <a:pt x="343" y="120"/>
                    </a:lnTo>
                    <a:lnTo>
                      <a:pt x="343" y="120"/>
                    </a:lnTo>
                    <a:lnTo>
                      <a:pt x="351" y="121"/>
                    </a:lnTo>
                    <a:lnTo>
                      <a:pt x="357" y="122"/>
                    </a:lnTo>
                    <a:lnTo>
                      <a:pt x="362" y="123"/>
                    </a:lnTo>
                    <a:lnTo>
                      <a:pt x="366" y="123"/>
                    </a:lnTo>
                    <a:lnTo>
                      <a:pt x="366" y="123"/>
                    </a:lnTo>
                    <a:lnTo>
                      <a:pt x="373" y="120"/>
                    </a:lnTo>
                    <a:lnTo>
                      <a:pt x="383" y="112"/>
                    </a:lnTo>
                    <a:lnTo>
                      <a:pt x="383" y="112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19" y="91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91" y="68"/>
                    </a:lnTo>
                    <a:lnTo>
                      <a:pt x="504" y="62"/>
                    </a:lnTo>
                    <a:lnTo>
                      <a:pt x="510" y="59"/>
                    </a:lnTo>
                    <a:lnTo>
                      <a:pt x="510" y="59"/>
                    </a:lnTo>
                    <a:lnTo>
                      <a:pt x="512" y="59"/>
                    </a:lnTo>
                    <a:lnTo>
                      <a:pt x="513" y="57"/>
                    </a:lnTo>
                    <a:lnTo>
                      <a:pt x="514" y="53"/>
                    </a:lnTo>
                    <a:lnTo>
                      <a:pt x="517" y="47"/>
                    </a:lnTo>
                    <a:lnTo>
                      <a:pt x="522" y="40"/>
                    </a:lnTo>
                    <a:lnTo>
                      <a:pt x="522" y="40"/>
                    </a:lnTo>
                    <a:lnTo>
                      <a:pt x="523" y="42"/>
                    </a:lnTo>
                    <a:lnTo>
                      <a:pt x="526" y="44"/>
                    </a:lnTo>
                    <a:lnTo>
                      <a:pt x="526" y="44"/>
                    </a:lnTo>
                    <a:lnTo>
                      <a:pt x="544" y="43"/>
                    </a:lnTo>
                    <a:lnTo>
                      <a:pt x="553" y="42"/>
                    </a:lnTo>
                    <a:lnTo>
                      <a:pt x="558" y="42"/>
                    </a:lnTo>
                    <a:lnTo>
                      <a:pt x="558" y="42"/>
                    </a:lnTo>
                    <a:lnTo>
                      <a:pt x="562" y="43"/>
                    </a:lnTo>
                    <a:lnTo>
                      <a:pt x="569" y="44"/>
                    </a:lnTo>
                    <a:lnTo>
                      <a:pt x="580" y="46"/>
                    </a:lnTo>
                    <a:lnTo>
                      <a:pt x="580" y="46"/>
                    </a:lnTo>
                    <a:lnTo>
                      <a:pt x="598" y="52"/>
                    </a:lnTo>
                    <a:lnTo>
                      <a:pt x="605" y="56"/>
                    </a:lnTo>
                    <a:lnTo>
                      <a:pt x="609" y="60"/>
                    </a:lnTo>
                    <a:lnTo>
                      <a:pt x="609" y="60"/>
                    </a:lnTo>
                    <a:lnTo>
                      <a:pt x="613" y="60"/>
                    </a:lnTo>
                    <a:lnTo>
                      <a:pt x="615" y="61"/>
                    </a:lnTo>
                    <a:lnTo>
                      <a:pt x="615" y="61"/>
                    </a:lnTo>
                    <a:lnTo>
                      <a:pt x="616" y="66"/>
                    </a:lnTo>
                    <a:lnTo>
                      <a:pt x="616" y="72"/>
                    </a:lnTo>
                    <a:lnTo>
                      <a:pt x="616" y="72"/>
                    </a:lnTo>
                    <a:lnTo>
                      <a:pt x="609" y="75"/>
                    </a:lnTo>
                    <a:lnTo>
                      <a:pt x="609" y="75"/>
                    </a:lnTo>
                    <a:lnTo>
                      <a:pt x="609" y="78"/>
                    </a:lnTo>
                    <a:lnTo>
                      <a:pt x="609" y="81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615" y="83"/>
                    </a:lnTo>
                    <a:lnTo>
                      <a:pt x="620" y="86"/>
                    </a:lnTo>
                    <a:lnTo>
                      <a:pt x="628" y="88"/>
                    </a:lnTo>
                    <a:lnTo>
                      <a:pt x="637" y="92"/>
                    </a:lnTo>
                    <a:lnTo>
                      <a:pt x="637" y="92"/>
                    </a:lnTo>
                    <a:lnTo>
                      <a:pt x="641" y="92"/>
                    </a:lnTo>
                    <a:lnTo>
                      <a:pt x="645" y="91"/>
                    </a:lnTo>
                    <a:lnTo>
                      <a:pt x="649" y="90"/>
                    </a:lnTo>
                    <a:lnTo>
                      <a:pt x="651" y="88"/>
                    </a:lnTo>
                    <a:lnTo>
                      <a:pt x="651" y="88"/>
                    </a:lnTo>
                    <a:lnTo>
                      <a:pt x="654" y="90"/>
                    </a:lnTo>
                    <a:lnTo>
                      <a:pt x="658" y="92"/>
                    </a:lnTo>
                    <a:lnTo>
                      <a:pt x="664" y="99"/>
                    </a:lnTo>
                    <a:lnTo>
                      <a:pt x="675" y="108"/>
                    </a:lnTo>
                    <a:lnTo>
                      <a:pt x="675" y="108"/>
                    </a:lnTo>
                    <a:lnTo>
                      <a:pt x="680" y="112"/>
                    </a:lnTo>
                    <a:lnTo>
                      <a:pt x="684" y="113"/>
                    </a:lnTo>
                    <a:lnTo>
                      <a:pt x="699" y="112"/>
                    </a:lnTo>
                    <a:lnTo>
                      <a:pt x="699" y="112"/>
                    </a:lnTo>
                    <a:lnTo>
                      <a:pt x="701" y="112"/>
                    </a:lnTo>
                    <a:lnTo>
                      <a:pt x="702" y="110"/>
                    </a:lnTo>
                    <a:lnTo>
                      <a:pt x="702" y="105"/>
                    </a:lnTo>
                    <a:lnTo>
                      <a:pt x="703" y="97"/>
                    </a:lnTo>
                    <a:lnTo>
                      <a:pt x="703" y="97"/>
                    </a:lnTo>
                    <a:lnTo>
                      <a:pt x="708" y="87"/>
                    </a:lnTo>
                    <a:lnTo>
                      <a:pt x="714" y="78"/>
                    </a:lnTo>
                    <a:lnTo>
                      <a:pt x="718" y="65"/>
                    </a:lnTo>
                    <a:lnTo>
                      <a:pt x="718" y="65"/>
                    </a:lnTo>
                    <a:lnTo>
                      <a:pt x="725" y="68"/>
                    </a:lnTo>
                    <a:lnTo>
                      <a:pt x="730" y="70"/>
                    </a:lnTo>
                    <a:lnTo>
                      <a:pt x="730" y="70"/>
                    </a:lnTo>
                    <a:lnTo>
                      <a:pt x="732" y="62"/>
                    </a:lnTo>
                    <a:lnTo>
                      <a:pt x="734" y="47"/>
                    </a:lnTo>
                    <a:lnTo>
                      <a:pt x="738" y="25"/>
                    </a:lnTo>
                    <a:lnTo>
                      <a:pt x="738" y="25"/>
                    </a:lnTo>
                    <a:lnTo>
                      <a:pt x="742" y="27"/>
                    </a:lnTo>
                    <a:lnTo>
                      <a:pt x="747" y="29"/>
                    </a:lnTo>
                    <a:lnTo>
                      <a:pt x="747" y="29"/>
                    </a:lnTo>
                    <a:lnTo>
                      <a:pt x="749" y="25"/>
                    </a:lnTo>
                    <a:lnTo>
                      <a:pt x="751" y="21"/>
                    </a:lnTo>
                    <a:lnTo>
                      <a:pt x="754" y="20"/>
                    </a:lnTo>
                    <a:lnTo>
                      <a:pt x="755" y="18"/>
                    </a:lnTo>
                    <a:lnTo>
                      <a:pt x="755" y="18"/>
                    </a:lnTo>
                    <a:lnTo>
                      <a:pt x="765" y="22"/>
                    </a:lnTo>
                    <a:lnTo>
                      <a:pt x="781" y="26"/>
                    </a:lnTo>
                    <a:lnTo>
                      <a:pt x="798" y="31"/>
                    </a:lnTo>
                    <a:lnTo>
                      <a:pt x="807" y="33"/>
                    </a:lnTo>
                    <a:lnTo>
                      <a:pt x="807" y="33"/>
                    </a:lnTo>
                    <a:lnTo>
                      <a:pt x="817" y="31"/>
                    </a:lnTo>
                    <a:lnTo>
                      <a:pt x="828" y="30"/>
                    </a:lnTo>
                    <a:lnTo>
                      <a:pt x="828" y="30"/>
                    </a:lnTo>
                    <a:lnTo>
                      <a:pt x="828" y="29"/>
                    </a:lnTo>
                    <a:lnTo>
                      <a:pt x="828" y="26"/>
                    </a:lnTo>
                    <a:lnTo>
                      <a:pt x="825" y="21"/>
                    </a:lnTo>
                    <a:lnTo>
                      <a:pt x="825" y="21"/>
                    </a:lnTo>
                    <a:lnTo>
                      <a:pt x="828" y="18"/>
                    </a:lnTo>
                    <a:lnTo>
                      <a:pt x="833" y="16"/>
                    </a:lnTo>
                    <a:lnTo>
                      <a:pt x="847" y="9"/>
                    </a:lnTo>
                    <a:lnTo>
                      <a:pt x="847" y="9"/>
                    </a:lnTo>
                    <a:lnTo>
                      <a:pt x="856" y="3"/>
                    </a:lnTo>
                    <a:lnTo>
                      <a:pt x="860" y="0"/>
                    </a:lnTo>
                    <a:lnTo>
                      <a:pt x="860" y="0"/>
                    </a:lnTo>
                    <a:lnTo>
                      <a:pt x="861" y="4"/>
                    </a:lnTo>
                    <a:lnTo>
                      <a:pt x="864" y="9"/>
                    </a:lnTo>
                    <a:lnTo>
                      <a:pt x="868" y="13"/>
                    </a:lnTo>
                    <a:lnTo>
                      <a:pt x="868" y="13"/>
                    </a:lnTo>
                    <a:lnTo>
                      <a:pt x="873" y="16"/>
                    </a:lnTo>
                    <a:lnTo>
                      <a:pt x="876" y="18"/>
                    </a:lnTo>
                    <a:lnTo>
                      <a:pt x="878" y="22"/>
                    </a:lnTo>
                    <a:lnTo>
                      <a:pt x="878" y="22"/>
                    </a:lnTo>
                    <a:lnTo>
                      <a:pt x="882" y="27"/>
                    </a:lnTo>
                    <a:lnTo>
                      <a:pt x="885" y="30"/>
                    </a:lnTo>
                    <a:lnTo>
                      <a:pt x="886" y="31"/>
                    </a:lnTo>
                    <a:lnTo>
                      <a:pt x="886" y="31"/>
                    </a:lnTo>
                    <a:lnTo>
                      <a:pt x="887" y="30"/>
                    </a:lnTo>
                    <a:lnTo>
                      <a:pt x="890" y="27"/>
                    </a:lnTo>
                    <a:lnTo>
                      <a:pt x="891" y="24"/>
                    </a:lnTo>
                    <a:lnTo>
                      <a:pt x="891" y="18"/>
                    </a:lnTo>
                    <a:lnTo>
                      <a:pt x="891" y="18"/>
                    </a:lnTo>
                    <a:lnTo>
                      <a:pt x="902" y="20"/>
                    </a:lnTo>
                    <a:lnTo>
                      <a:pt x="902" y="20"/>
                    </a:lnTo>
                    <a:lnTo>
                      <a:pt x="899" y="59"/>
                    </a:lnTo>
                    <a:lnTo>
                      <a:pt x="899" y="59"/>
                    </a:lnTo>
                    <a:lnTo>
                      <a:pt x="899" y="64"/>
                    </a:lnTo>
                    <a:lnTo>
                      <a:pt x="898" y="69"/>
                    </a:lnTo>
                    <a:lnTo>
                      <a:pt x="895" y="73"/>
                    </a:lnTo>
                    <a:lnTo>
                      <a:pt x="895" y="73"/>
                    </a:lnTo>
                    <a:lnTo>
                      <a:pt x="895" y="85"/>
                    </a:lnTo>
                    <a:lnTo>
                      <a:pt x="894" y="97"/>
                    </a:lnTo>
                    <a:lnTo>
                      <a:pt x="894" y="97"/>
                    </a:lnTo>
                    <a:lnTo>
                      <a:pt x="903" y="103"/>
                    </a:lnTo>
                    <a:lnTo>
                      <a:pt x="908" y="105"/>
                    </a:lnTo>
                    <a:lnTo>
                      <a:pt x="912" y="109"/>
                    </a:lnTo>
                    <a:lnTo>
                      <a:pt x="912" y="109"/>
                    </a:lnTo>
                    <a:lnTo>
                      <a:pt x="920" y="110"/>
                    </a:lnTo>
                    <a:lnTo>
                      <a:pt x="925" y="114"/>
                    </a:lnTo>
                    <a:lnTo>
                      <a:pt x="925" y="114"/>
                    </a:lnTo>
                    <a:lnTo>
                      <a:pt x="930" y="118"/>
                    </a:lnTo>
                    <a:lnTo>
                      <a:pt x="934" y="122"/>
                    </a:lnTo>
                    <a:lnTo>
                      <a:pt x="939" y="125"/>
                    </a:lnTo>
                    <a:lnTo>
                      <a:pt x="939" y="125"/>
                    </a:lnTo>
                    <a:lnTo>
                      <a:pt x="943" y="127"/>
                    </a:lnTo>
                    <a:lnTo>
                      <a:pt x="946" y="129"/>
                    </a:lnTo>
                    <a:lnTo>
                      <a:pt x="953" y="130"/>
                    </a:lnTo>
                    <a:lnTo>
                      <a:pt x="953" y="130"/>
                    </a:lnTo>
                    <a:lnTo>
                      <a:pt x="955" y="127"/>
                    </a:lnTo>
                    <a:lnTo>
                      <a:pt x="957" y="121"/>
                    </a:lnTo>
                    <a:lnTo>
                      <a:pt x="957" y="121"/>
                    </a:lnTo>
                    <a:lnTo>
                      <a:pt x="959" y="120"/>
                    </a:lnTo>
                    <a:lnTo>
                      <a:pt x="960" y="118"/>
                    </a:lnTo>
                    <a:lnTo>
                      <a:pt x="961" y="113"/>
                    </a:lnTo>
                    <a:lnTo>
                      <a:pt x="961" y="105"/>
                    </a:lnTo>
                    <a:lnTo>
                      <a:pt x="961" y="105"/>
                    </a:lnTo>
                    <a:lnTo>
                      <a:pt x="975" y="103"/>
                    </a:lnTo>
                    <a:lnTo>
                      <a:pt x="975" y="103"/>
                    </a:lnTo>
                    <a:lnTo>
                      <a:pt x="977" y="104"/>
                    </a:lnTo>
                    <a:lnTo>
                      <a:pt x="979" y="105"/>
                    </a:lnTo>
                    <a:lnTo>
                      <a:pt x="983" y="110"/>
                    </a:lnTo>
                    <a:lnTo>
                      <a:pt x="983" y="110"/>
                    </a:lnTo>
                    <a:lnTo>
                      <a:pt x="982" y="113"/>
                    </a:lnTo>
                    <a:lnTo>
                      <a:pt x="983" y="116"/>
                    </a:lnTo>
                    <a:lnTo>
                      <a:pt x="983" y="116"/>
                    </a:lnTo>
                    <a:lnTo>
                      <a:pt x="992" y="121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1000" y="152"/>
                    </a:lnTo>
                    <a:lnTo>
                      <a:pt x="1000" y="152"/>
                    </a:lnTo>
                    <a:lnTo>
                      <a:pt x="995" y="164"/>
                    </a:lnTo>
                    <a:lnTo>
                      <a:pt x="991" y="174"/>
                    </a:lnTo>
                    <a:lnTo>
                      <a:pt x="988" y="187"/>
                    </a:lnTo>
                    <a:lnTo>
                      <a:pt x="988" y="187"/>
                    </a:lnTo>
                    <a:lnTo>
                      <a:pt x="990" y="195"/>
                    </a:lnTo>
                    <a:lnTo>
                      <a:pt x="991" y="201"/>
                    </a:lnTo>
                    <a:lnTo>
                      <a:pt x="994" y="208"/>
                    </a:lnTo>
                    <a:lnTo>
                      <a:pt x="994" y="208"/>
                    </a:lnTo>
                    <a:lnTo>
                      <a:pt x="991" y="223"/>
                    </a:lnTo>
                    <a:lnTo>
                      <a:pt x="987" y="241"/>
                    </a:lnTo>
                    <a:lnTo>
                      <a:pt x="987" y="241"/>
                    </a:lnTo>
                    <a:lnTo>
                      <a:pt x="991" y="248"/>
                    </a:lnTo>
                    <a:lnTo>
                      <a:pt x="996" y="257"/>
                    </a:lnTo>
                    <a:lnTo>
                      <a:pt x="1003" y="267"/>
                    </a:lnTo>
                    <a:lnTo>
                      <a:pt x="1000" y="304"/>
                    </a:lnTo>
                    <a:lnTo>
                      <a:pt x="992" y="322"/>
                    </a:lnTo>
                    <a:lnTo>
                      <a:pt x="988" y="340"/>
                    </a:lnTo>
                    <a:lnTo>
                      <a:pt x="988" y="340"/>
                    </a:lnTo>
                    <a:lnTo>
                      <a:pt x="984" y="364"/>
                    </a:lnTo>
                    <a:lnTo>
                      <a:pt x="984" y="364"/>
                    </a:lnTo>
                    <a:lnTo>
                      <a:pt x="982" y="370"/>
                    </a:lnTo>
                    <a:lnTo>
                      <a:pt x="979" y="375"/>
                    </a:lnTo>
                    <a:lnTo>
                      <a:pt x="975" y="381"/>
                    </a:lnTo>
                    <a:lnTo>
                      <a:pt x="975" y="381"/>
                    </a:lnTo>
                    <a:lnTo>
                      <a:pt x="973" y="396"/>
                    </a:lnTo>
                    <a:lnTo>
                      <a:pt x="970" y="407"/>
                    </a:lnTo>
                    <a:lnTo>
                      <a:pt x="970" y="414"/>
                    </a:lnTo>
                    <a:lnTo>
                      <a:pt x="970" y="414"/>
                    </a:lnTo>
                    <a:lnTo>
                      <a:pt x="972" y="421"/>
                    </a:lnTo>
                    <a:lnTo>
                      <a:pt x="978" y="436"/>
                    </a:lnTo>
                    <a:lnTo>
                      <a:pt x="978" y="436"/>
                    </a:lnTo>
                    <a:lnTo>
                      <a:pt x="990" y="477"/>
                    </a:lnTo>
                    <a:lnTo>
                      <a:pt x="990" y="477"/>
                    </a:lnTo>
                    <a:lnTo>
                      <a:pt x="1014" y="510"/>
                    </a:lnTo>
                    <a:lnTo>
                      <a:pt x="1014" y="510"/>
                    </a:lnTo>
                    <a:lnTo>
                      <a:pt x="1018" y="513"/>
                    </a:lnTo>
                    <a:lnTo>
                      <a:pt x="1022" y="516"/>
                    </a:lnTo>
                    <a:lnTo>
                      <a:pt x="1032" y="523"/>
                    </a:lnTo>
                    <a:lnTo>
                      <a:pt x="1032" y="523"/>
                    </a:lnTo>
                    <a:lnTo>
                      <a:pt x="1070" y="542"/>
                    </a:lnTo>
                    <a:lnTo>
                      <a:pt x="1096" y="555"/>
                    </a:lnTo>
                    <a:lnTo>
                      <a:pt x="1117" y="565"/>
                    </a:lnTo>
                    <a:lnTo>
                      <a:pt x="1117" y="565"/>
                    </a:lnTo>
                    <a:lnTo>
                      <a:pt x="1117" y="581"/>
                    </a:lnTo>
                    <a:lnTo>
                      <a:pt x="1117" y="594"/>
                    </a:lnTo>
                    <a:lnTo>
                      <a:pt x="1117" y="594"/>
                    </a:lnTo>
                    <a:lnTo>
                      <a:pt x="1122" y="603"/>
                    </a:lnTo>
                    <a:lnTo>
                      <a:pt x="1128" y="615"/>
                    </a:lnTo>
                    <a:lnTo>
                      <a:pt x="1128" y="615"/>
                    </a:lnTo>
                    <a:lnTo>
                      <a:pt x="1130" y="621"/>
                    </a:lnTo>
                    <a:lnTo>
                      <a:pt x="1130" y="630"/>
                    </a:lnTo>
                    <a:lnTo>
                      <a:pt x="1130" y="640"/>
                    </a:lnTo>
                    <a:lnTo>
                      <a:pt x="1130" y="64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86"/>
              <p:cNvSpPr>
                <a:spLocks/>
              </p:cNvSpPr>
              <p:nvPr/>
            </p:nvSpPr>
            <p:spPr bwMode="auto">
              <a:xfrm>
                <a:off x="550863" y="2411413"/>
                <a:ext cx="1685925" cy="1073150"/>
              </a:xfrm>
              <a:custGeom>
                <a:avLst/>
                <a:gdLst>
                  <a:gd name="T0" fmla="*/ 218 w 1062"/>
                  <a:gd name="T1" fmla="*/ 614 h 676"/>
                  <a:gd name="T2" fmla="*/ 340 w 1062"/>
                  <a:gd name="T3" fmla="*/ 673 h 676"/>
                  <a:gd name="T4" fmla="*/ 389 w 1062"/>
                  <a:gd name="T5" fmla="*/ 661 h 676"/>
                  <a:gd name="T6" fmla="*/ 449 w 1062"/>
                  <a:gd name="T7" fmla="*/ 637 h 676"/>
                  <a:gd name="T8" fmla="*/ 559 w 1062"/>
                  <a:gd name="T9" fmla="*/ 598 h 676"/>
                  <a:gd name="T10" fmla="*/ 604 w 1062"/>
                  <a:gd name="T11" fmla="*/ 583 h 676"/>
                  <a:gd name="T12" fmla="*/ 659 w 1062"/>
                  <a:gd name="T13" fmla="*/ 601 h 676"/>
                  <a:gd name="T14" fmla="*/ 655 w 1062"/>
                  <a:gd name="T15" fmla="*/ 623 h 676"/>
                  <a:gd name="T16" fmla="*/ 697 w 1062"/>
                  <a:gd name="T17" fmla="*/ 629 h 676"/>
                  <a:gd name="T18" fmla="*/ 744 w 1062"/>
                  <a:gd name="T19" fmla="*/ 653 h 676"/>
                  <a:gd name="T20" fmla="*/ 771 w 1062"/>
                  <a:gd name="T21" fmla="*/ 609 h 676"/>
                  <a:gd name="T22" fmla="*/ 795 w 1062"/>
                  <a:gd name="T23" fmla="*/ 566 h 676"/>
                  <a:gd name="T24" fmla="*/ 863 w 1062"/>
                  <a:gd name="T25" fmla="*/ 572 h 676"/>
                  <a:gd name="T26" fmla="*/ 893 w 1062"/>
                  <a:gd name="T27" fmla="*/ 550 h 676"/>
                  <a:gd name="T28" fmla="*/ 914 w 1062"/>
                  <a:gd name="T29" fmla="*/ 493 h 676"/>
                  <a:gd name="T30" fmla="*/ 948 w 1062"/>
                  <a:gd name="T31" fmla="*/ 476 h 676"/>
                  <a:gd name="T32" fmla="*/ 993 w 1062"/>
                  <a:gd name="T33" fmla="*/ 488 h 676"/>
                  <a:gd name="T34" fmla="*/ 1014 w 1062"/>
                  <a:gd name="T35" fmla="*/ 469 h 676"/>
                  <a:gd name="T36" fmla="*/ 1029 w 1062"/>
                  <a:gd name="T37" fmla="*/ 447 h 676"/>
                  <a:gd name="T38" fmla="*/ 1037 w 1062"/>
                  <a:gd name="T39" fmla="*/ 397 h 676"/>
                  <a:gd name="T40" fmla="*/ 1036 w 1062"/>
                  <a:gd name="T41" fmla="*/ 356 h 676"/>
                  <a:gd name="T42" fmla="*/ 1047 w 1062"/>
                  <a:gd name="T43" fmla="*/ 299 h 676"/>
                  <a:gd name="T44" fmla="*/ 1042 w 1062"/>
                  <a:gd name="T45" fmla="*/ 243 h 676"/>
                  <a:gd name="T46" fmla="*/ 1028 w 1062"/>
                  <a:gd name="T47" fmla="*/ 211 h 676"/>
                  <a:gd name="T48" fmla="*/ 992 w 1062"/>
                  <a:gd name="T49" fmla="*/ 176 h 676"/>
                  <a:gd name="T50" fmla="*/ 973 w 1062"/>
                  <a:gd name="T51" fmla="*/ 133 h 676"/>
                  <a:gd name="T52" fmla="*/ 954 w 1062"/>
                  <a:gd name="T53" fmla="*/ 110 h 676"/>
                  <a:gd name="T54" fmla="*/ 889 w 1062"/>
                  <a:gd name="T55" fmla="*/ 101 h 676"/>
                  <a:gd name="T56" fmla="*/ 852 w 1062"/>
                  <a:gd name="T57" fmla="*/ 95 h 676"/>
                  <a:gd name="T58" fmla="*/ 843 w 1062"/>
                  <a:gd name="T59" fmla="*/ 49 h 676"/>
                  <a:gd name="T60" fmla="*/ 818 w 1062"/>
                  <a:gd name="T61" fmla="*/ 45 h 676"/>
                  <a:gd name="T62" fmla="*/ 782 w 1062"/>
                  <a:gd name="T63" fmla="*/ 46 h 676"/>
                  <a:gd name="T64" fmla="*/ 767 w 1062"/>
                  <a:gd name="T65" fmla="*/ 79 h 676"/>
                  <a:gd name="T66" fmla="*/ 744 w 1062"/>
                  <a:gd name="T67" fmla="*/ 72 h 676"/>
                  <a:gd name="T68" fmla="*/ 745 w 1062"/>
                  <a:gd name="T69" fmla="*/ 63 h 676"/>
                  <a:gd name="T70" fmla="*/ 707 w 1062"/>
                  <a:gd name="T71" fmla="*/ 62 h 676"/>
                  <a:gd name="T72" fmla="*/ 722 w 1062"/>
                  <a:gd name="T73" fmla="*/ 42 h 676"/>
                  <a:gd name="T74" fmla="*/ 681 w 1062"/>
                  <a:gd name="T75" fmla="*/ 24 h 676"/>
                  <a:gd name="T76" fmla="*/ 668 w 1062"/>
                  <a:gd name="T77" fmla="*/ 7 h 676"/>
                  <a:gd name="T78" fmla="*/ 656 w 1062"/>
                  <a:gd name="T79" fmla="*/ 13 h 676"/>
                  <a:gd name="T80" fmla="*/ 633 w 1062"/>
                  <a:gd name="T81" fmla="*/ 20 h 676"/>
                  <a:gd name="T82" fmla="*/ 613 w 1062"/>
                  <a:gd name="T83" fmla="*/ 57 h 676"/>
                  <a:gd name="T84" fmla="*/ 592 w 1062"/>
                  <a:gd name="T85" fmla="*/ 66 h 676"/>
                  <a:gd name="T86" fmla="*/ 545 w 1062"/>
                  <a:gd name="T87" fmla="*/ 80 h 676"/>
                  <a:gd name="T88" fmla="*/ 468 w 1062"/>
                  <a:gd name="T89" fmla="*/ 98 h 676"/>
                  <a:gd name="T90" fmla="*/ 463 w 1062"/>
                  <a:gd name="T91" fmla="*/ 133 h 676"/>
                  <a:gd name="T92" fmla="*/ 401 w 1062"/>
                  <a:gd name="T93" fmla="*/ 158 h 676"/>
                  <a:gd name="T94" fmla="*/ 367 w 1062"/>
                  <a:gd name="T95" fmla="*/ 162 h 676"/>
                  <a:gd name="T96" fmla="*/ 359 w 1062"/>
                  <a:gd name="T97" fmla="*/ 165 h 676"/>
                  <a:gd name="T98" fmla="*/ 361 w 1062"/>
                  <a:gd name="T99" fmla="*/ 246 h 676"/>
                  <a:gd name="T100" fmla="*/ 366 w 1062"/>
                  <a:gd name="T101" fmla="*/ 282 h 676"/>
                  <a:gd name="T102" fmla="*/ 298 w 1062"/>
                  <a:gd name="T103" fmla="*/ 300 h 676"/>
                  <a:gd name="T104" fmla="*/ 280 w 1062"/>
                  <a:gd name="T105" fmla="*/ 278 h 676"/>
                  <a:gd name="T106" fmla="*/ 262 w 1062"/>
                  <a:gd name="T107" fmla="*/ 219 h 676"/>
                  <a:gd name="T108" fmla="*/ 252 w 1062"/>
                  <a:gd name="T109" fmla="*/ 187 h 676"/>
                  <a:gd name="T110" fmla="*/ 235 w 1062"/>
                  <a:gd name="T111" fmla="*/ 162 h 676"/>
                  <a:gd name="T112" fmla="*/ 206 w 1062"/>
                  <a:gd name="T113" fmla="*/ 168 h 676"/>
                  <a:gd name="T114" fmla="*/ 188 w 1062"/>
                  <a:gd name="T115" fmla="*/ 184 h 676"/>
                  <a:gd name="T116" fmla="*/ 186 w 1062"/>
                  <a:gd name="T117" fmla="*/ 211 h 676"/>
                  <a:gd name="T118" fmla="*/ 117 w 1062"/>
                  <a:gd name="T119" fmla="*/ 248 h 676"/>
                  <a:gd name="T120" fmla="*/ 100 w 1062"/>
                  <a:gd name="T121" fmla="*/ 391 h 676"/>
                  <a:gd name="T122" fmla="*/ 0 w 1062"/>
                  <a:gd name="T123" fmla="*/ 496 h 676"/>
                  <a:gd name="T124" fmla="*/ 88 w 1062"/>
                  <a:gd name="T125" fmla="*/ 557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2" h="676">
                    <a:moveTo>
                      <a:pt x="88" y="557"/>
                    </a:moveTo>
                    <a:lnTo>
                      <a:pt x="88" y="557"/>
                    </a:lnTo>
                    <a:lnTo>
                      <a:pt x="116" y="568"/>
                    </a:lnTo>
                    <a:lnTo>
                      <a:pt x="116" y="568"/>
                    </a:lnTo>
                    <a:lnTo>
                      <a:pt x="147" y="579"/>
                    </a:lnTo>
                    <a:lnTo>
                      <a:pt x="147" y="579"/>
                    </a:lnTo>
                    <a:lnTo>
                      <a:pt x="162" y="587"/>
                    </a:lnTo>
                    <a:lnTo>
                      <a:pt x="186" y="597"/>
                    </a:lnTo>
                    <a:lnTo>
                      <a:pt x="206" y="606"/>
                    </a:lnTo>
                    <a:lnTo>
                      <a:pt x="218" y="614"/>
                    </a:lnTo>
                    <a:lnTo>
                      <a:pt x="218" y="614"/>
                    </a:lnTo>
                    <a:lnTo>
                      <a:pt x="249" y="624"/>
                    </a:lnTo>
                    <a:lnTo>
                      <a:pt x="274" y="635"/>
                    </a:lnTo>
                    <a:lnTo>
                      <a:pt x="315" y="663"/>
                    </a:lnTo>
                    <a:lnTo>
                      <a:pt x="315" y="663"/>
                    </a:lnTo>
                    <a:lnTo>
                      <a:pt x="327" y="670"/>
                    </a:lnTo>
                    <a:lnTo>
                      <a:pt x="335" y="673"/>
                    </a:lnTo>
                    <a:lnTo>
                      <a:pt x="340" y="676"/>
                    </a:lnTo>
                    <a:lnTo>
                      <a:pt x="340" y="676"/>
                    </a:lnTo>
                    <a:lnTo>
                      <a:pt x="340" y="673"/>
                    </a:lnTo>
                    <a:lnTo>
                      <a:pt x="340" y="667"/>
                    </a:lnTo>
                    <a:lnTo>
                      <a:pt x="340" y="662"/>
                    </a:lnTo>
                    <a:lnTo>
                      <a:pt x="341" y="658"/>
                    </a:lnTo>
                    <a:lnTo>
                      <a:pt x="341" y="658"/>
                    </a:lnTo>
                    <a:lnTo>
                      <a:pt x="346" y="658"/>
                    </a:lnTo>
                    <a:lnTo>
                      <a:pt x="353" y="658"/>
                    </a:lnTo>
                    <a:lnTo>
                      <a:pt x="367" y="661"/>
                    </a:lnTo>
                    <a:lnTo>
                      <a:pt x="379" y="662"/>
                    </a:lnTo>
                    <a:lnTo>
                      <a:pt x="384" y="662"/>
                    </a:lnTo>
                    <a:lnTo>
                      <a:pt x="389" y="661"/>
                    </a:lnTo>
                    <a:lnTo>
                      <a:pt x="389" y="661"/>
                    </a:lnTo>
                    <a:lnTo>
                      <a:pt x="397" y="662"/>
                    </a:lnTo>
                    <a:lnTo>
                      <a:pt x="403" y="663"/>
                    </a:lnTo>
                    <a:lnTo>
                      <a:pt x="407" y="664"/>
                    </a:lnTo>
                    <a:lnTo>
                      <a:pt x="412" y="664"/>
                    </a:lnTo>
                    <a:lnTo>
                      <a:pt x="412" y="664"/>
                    </a:lnTo>
                    <a:lnTo>
                      <a:pt x="419" y="661"/>
                    </a:lnTo>
                    <a:lnTo>
                      <a:pt x="429" y="653"/>
                    </a:lnTo>
                    <a:lnTo>
                      <a:pt x="429" y="653"/>
                    </a:lnTo>
                    <a:lnTo>
                      <a:pt x="449" y="637"/>
                    </a:lnTo>
                    <a:lnTo>
                      <a:pt x="449" y="637"/>
                    </a:lnTo>
                    <a:lnTo>
                      <a:pt x="465" y="632"/>
                    </a:lnTo>
                    <a:lnTo>
                      <a:pt x="497" y="622"/>
                    </a:lnTo>
                    <a:lnTo>
                      <a:pt x="497" y="622"/>
                    </a:lnTo>
                    <a:lnTo>
                      <a:pt x="535" y="607"/>
                    </a:lnTo>
                    <a:lnTo>
                      <a:pt x="550" y="603"/>
                    </a:lnTo>
                    <a:lnTo>
                      <a:pt x="556" y="600"/>
                    </a:lnTo>
                    <a:lnTo>
                      <a:pt x="556" y="600"/>
                    </a:lnTo>
                    <a:lnTo>
                      <a:pt x="558" y="600"/>
                    </a:lnTo>
                    <a:lnTo>
                      <a:pt x="559" y="598"/>
                    </a:lnTo>
                    <a:lnTo>
                      <a:pt x="560" y="593"/>
                    </a:lnTo>
                    <a:lnTo>
                      <a:pt x="563" y="588"/>
                    </a:lnTo>
                    <a:lnTo>
                      <a:pt x="567" y="581"/>
                    </a:lnTo>
                    <a:lnTo>
                      <a:pt x="567" y="581"/>
                    </a:lnTo>
                    <a:lnTo>
                      <a:pt x="569" y="583"/>
                    </a:lnTo>
                    <a:lnTo>
                      <a:pt x="572" y="585"/>
                    </a:lnTo>
                    <a:lnTo>
                      <a:pt x="572" y="585"/>
                    </a:lnTo>
                    <a:lnTo>
                      <a:pt x="590" y="584"/>
                    </a:lnTo>
                    <a:lnTo>
                      <a:pt x="599" y="583"/>
                    </a:lnTo>
                    <a:lnTo>
                      <a:pt x="604" y="583"/>
                    </a:lnTo>
                    <a:lnTo>
                      <a:pt x="604" y="583"/>
                    </a:lnTo>
                    <a:lnTo>
                      <a:pt x="608" y="584"/>
                    </a:lnTo>
                    <a:lnTo>
                      <a:pt x="615" y="585"/>
                    </a:lnTo>
                    <a:lnTo>
                      <a:pt x="626" y="587"/>
                    </a:lnTo>
                    <a:lnTo>
                      <a:pt x="626" y="587"/>
                    </a:lnTo>
                    <a:lnTo>
                      <a:pt x="644" y="593"/>
                    </a:lnTo>
                    <a:lnTo>
                      <a:pt x="651" y="596"/>
                    </a:lnTo>
                    <a:lnTo>
                      <a:pt x="655" y="601"/>
                    </a:lnTo>
                    <a:lnTo>
                      <a:pt x="655" y="601"/>
                    </a:lnTo>
                    <a:lnTo>
                      <a:pt x="659" y="601"/>
                    </a:lnTo>
                    <a:lnTo>
                      <a:pt x="661" y="602"/>
                    </a:lnTo>
                    <a:lnTo>
                      <a:pt x="661" y="602"/>
                    </a:lnTo>
                    <a:lnTo>
                      <a:pt x="662" y="607"/>
                    </a:lnTo>
                    <a:lnTo>
                      <a:pt x="662" y="613"/>
                    </a:lnTo>
                    <a:lnTo>
                      <a:pt x="662" y="613"/>
                    </a:lnTo>
                    <a:lnTo>
                      <a:pt x="655" y="616"/>
                    </a:lnTo>
                    <a:lnTo>
                      <a:pt x="655" y="616"/>
                    </a:lnTo>
                    <a:lnTo>
                      <a:pt x="655" y="619"/>
                    </a:lnTo>
                    <a:lnTo>
                      <a:pt x="655" y="622"/>
                    </a:lnTo>
                    <a:lnTo>
                      <a:pt x="655" y="623"/>
                    </a:lnTo>
                    <a:lnTo>
                      <a:pt x="655" y="623"/>
                    </a:lnTo>
                    <a:lnTo>
                      <a:pt x="660" y="624"/>
                    </a:lnTo>
                    <a:lnTo>
                      <a:pt x="666" y="627"/>
                    </a:lnTo>
                    <a:lnTo>
                      <a:pt x="674" y="629"/>
                    </a:lnTo>
                    <a:lnTo>
                      <a:pt x="683" y="633"/>
                    </a:lnTo>
                    <a:lnTo>
                      <a:pt x="683" y="633"/>
                    </a:lnTo>
                    <a:lnTo>
                      <a:pt x="687" y="633"/>
                    </a:lnTo>
                    <a:lnTo>
                      <a:pt x="691" y="632"/>
                    </a:lnTo>
                    <a:lnTo>
                      <a:pt x="695" y="631"/>
                    </a:lnTo>
                    <a:lnTo>
                      <a:pt x="697" y="629"/>
                    </a:lnTo>
                    <a:lnTo>
                      <a:pt x="697" y="629"/>
                    </a:lnTo>
                    <a:lnTo>
                      <a:pt x="700" y="631"/>
                    </a:lnTo>
                    <a:lnTo>
                      <a:pt x="704" y="633"/>
                    </a:lnTo>
                    <a:lnTo>
                      <a:pt x="710" y="640"/>
                    </a:lnTo>
                    <a:lnTo>
                      <a:pt x="721" y="649"/>
                    </a:lnTo>
                    <a:lnTo>
                      <a:pt x="721" y="649"/>
                    </a:lnTo>
                    <a:lnTo>
                      <a:pt x="726" y="653"/>
                    </a:lnTo>
                    <a:lnTo>
                      <a:pt x="730" y="654"/>
                    </a:lnTo>
                    <a:lnTo>
                      <a:pt x="744" y="653"/>
                    </a:lnTo>
                    <a:lnTo>
                      <a:pt x="744" y="653"/>
                    </a:lnTo>
                    <a:lnTo>
                      <a:pt x="747" y="653"/>
                    </a:lnTo>
                    <a:lnTo>
                      <a:pt x="747" y="651"/>
                    </a:lnTo>
                    <a:lnTo>
                      <a:pt x="748" y="646"/>
                    </a:lnTo>
                    <a:lnTo>
                      <a:pt x="748" y="638"/>
                    </a:lnTo>
                    <a:lnTo>
                      <a:pt x="748" y="638"/>
                    </a:lnTo>
                    <a:lnTo>
                      <a:pt x="754" y="628"/>
                    </a:lnTo>
                    <a:lnTo>
                      <a:pt x="760" y="619"/>
                    </a:lnTo>
                    <a:lnTo>
                      <a:pt x="764" y="606"/>
                    </a:lnTo>
                    <a:lnTo>
                      <a:pt x="764" y="606"/>
                    </a:lnTo>
                    <a:lnTo>
                      <a:pt x="771" y="609"/>
                    </a:lnTo>
                    <a:lnTo>
                      <a:pt x="776" y="611"/>
                    </a:lnTo>
                    <a:lnTo>
                      <a:pt x="776" y="611"/>
                    </a:lnTo>
                    <a:lnTo>
                      <a:pt x="778" y="603"/>
                    </a:lnTo>
                    <a:lnTo>
                      <a:pt x="780" y="588"/>
                    </a:lnTo>
                    <a:lnTo>
                      <a:pt x="783" y="566"/>
                    </a:lnTo>
                    <a:lnTo>
                      <a:pt x="783" y="566"/>
                    </a:lnTo>
                    <a:lnTo>
                      <a:pt x="788" y="567"/>
                    </a:lnTo>
                    <a:lnTo>
                      <a:pt x="793" y="570"/>
                    </a:lnTo>
                    <a:lnTo>
                      <a:pt x="793" y="570"/>
                    </a:lnTo>
                    <a:lnTo>
                      <a:pt x="795" y="566"/>
                    </a:lnTo>
                    <a:lnTo>
                      <a:pt x="797" y="562"/>
                    </a:lnTo>
                    <a:lnTo>
                      <a:pt x="799" y="561"/>
                    </a:lnTo>
                    <a:lnTo>
                      <a:pt x="801" y="559"/>
                    </a:lnTo>
                    <a:lnTo>
                      <a:pt x="801" y="559"/>
                    </a:lnTo>
                    <a:lnTo>
                      <a:pt x="811" y="563"/>
                    </a:lnTo>
                    <a:lnTo>
                      <a:pt x="827" y="567"/>
                    </a:lnTo>
                    <a:lnTo>
                      <a:pt x="844" y="571"/>
                    </a:lnTo>
                    <a:lnTo>
                      <a:pt x="853" y="574"/>
                    </a:lnTo>
                    <a:lnTo>
                      <a:pt x="853" y="574"/>
                    </a:lnTo>
                    <a:lnTo>
                      <a:pt x="863" y="572"/>
                    </a:lnTo>
                    <a:lnTo>
                      <a:pt x="872" y="571"/>
                    </a:lnTo>
                    <a:lnTo>
                      <a:pt x="872" y="571"/>
                    </a:lnTo>
                    <a:lnTo>
                      <a:pt x="874" y="570"/>
                    </a:lnTo>
                    <a:lnTo>
                      <a:pt x="874" y="566"/>
                    </a:lnTo>
                    <a:lnTo>
                      <a:pt x="871" y="561"/>
                    </a:lnTo>
                    <a:lnTo>
                      <a:pt x="871" y="561"/>
                    </a:lnTo>
                    <a:lnTo>
                      <a:pt x="874" y="559"/>
                    </a:lnTo>
                    <a:lnTo>
                      <a:pt x="879" y="556"/>
                    </a:lnTo>
                    <a:lnTo>
                      <a:pt x="893" y="550"/>
                    </a:lnTo>
                    <a:lnTo>
                      <a:pt x="893" y="550"/>
                    </a:lnTo>
                    <a:lnTo>
                      <a:pt x="902" y="544"/>
                    </a:lnTo>
                    <a:lnTo>
                      <a:pt x="906" y="540"/>
                    </a:lnTo>
                    <a:lnTo>
                      <a:pt x="907" y="530"/>
                    </a:lnTo>
                    <a:lnTo>
                      <a:pt x="907" y="530"/>
                    </a:lnTo>
                    <a:lnTo>
                      <a:pt x="919" y="499"/>
                    </a:lnTo>
                    <a:lnTo>
                      <a:pt x="919" y="499"/>
                    </a:lnTo>
                    <a:lnTo>
                      <a:pt x="919" y="497"/>
                    </a:lnTo>
                    <a:lnTo>
                      <a:pt x="919" y="497"/>
                    </a:lnTo>
                    <a:lnTo>
                      <a:pt x="914" y="493"/>
                    </a:lnTo>
                    <a:lnTo>
                      <a:pt x="914" y="493"/>
                    </a:lnTo>
                    <a:lnTo>
                      <a:pt x="914" y="489"/>
                    </a:lnTo>
                    <a:lnTo>
                      <a:pt x="914" y="488"/>
                    </a:lnTo>
                    <a:lnTo>
                      <a:pt x="916" y="487"/>
                    </a:lnTo>
                    <a:lnTo>
                      <a:pt x="920" y="489"/>
                    </a:lnTo>
                    <a:lnTo>
                      <a:pt x="920" y="489"/>
                    </a:lnTo>
                    <a:lnTo>
                      <a:pt x="932" y="479"/>
                    </a:lnTo>
                    <a:lnTo>
                      <a:pt x="932" y="479"/>
                    </a:lnTo>
                    <a:lnTo>
                      <a:pt x="933" y="478"/>
                    </a:lnTo>
                    <a:lnTo>
                      <a:pt x="938" y="476"/>
                    </a:lnTo>
                    <a:lnTo>
                      <a:pt x="948" y="476"/>
                    </a:lnTo>
                    <a:lnTo>
                      <a:pt x="954" y="479"/>
                    </a:lnTo>
                    <a:lnTo>
                      <a:pt x="963" y="482"/>
                    </a:lnTo>
                    <a:lnTo>
                      <a:pt x="963" y="482"/>
                    </a:lnTo>
                    <a:lnTo>
                      <a:pt x="966" y="480"/>
                    </a:lnTo>
                    <a:lnTo>
                      <a:pt x="967" y="479"/>
                    </a:lnTo>
                    <a:lnTo>
                      <a:pt x="968" y="479"/>
                    </a:lnTo>
                    <a:lnTo>
                      <a:pt x="968" y="479"/>
                    </a:lnTo>
                    <a:lnTo>
                      <a:pt x="980" y="484"/>
                    </a:lnTo>
                    <a:lnTo>
                      <a:pt x="993" y="488"/>
                    </a:lnTo>
                    <a:lnTo>
                      <a:pt x="993" y="488"/>
                    </a:lnTo>
                    <a:lnTo>
                      <a:pt x="1002" y="486"/>
                    </a:lnTo>
                    <a:lnTo>
                      <a:pt x="1005" y="484"/>
                    </a:lnTo>
                    <a:lnTo>
                      <a:pt x="1007" y="480"/>
                    </a:lnTo>
                    <a:lnTo>
                      <a:pt x="1007" y="480"/>
                    </a:lnTo>
                    <a:lnTo>
                      <a:pt x="1006" y="478"/>
                    </a:lnTo>
                    <a:lnTo>
                      <a:pt x="1006" y="476"/>
                    </a:lnTo>
                    <a:lnTo>
                      <a:pt x="1006" y="474"/>
                    </a:lnTo>
                    <a:lnTo>
                      <a:pt x="1010" y="473"/>
                    </a:lnTo>
                    <a:lnTo>
                      <a:pt x="1010" y="473"/>
                    </a:lnTo>
                    <a:lnTo>
                      <a:pt x="1014" y="469"/>
                    </a:lnTo>
                    <a:lnTo>
                      <a:pt x="1018" y="464"/>
                    </a:lnTo>
                    <a:lnTo>
                      <a:pt x="1018" y="464"/>
                    </a:lnTo>
                    <a:lnTo>
                      <a:pt x="1024" y="465"/>
                    </a:lnTo>
                    <a:lnTo>
                      <a:pt x="1028" y="465"/>
                    </a:lnTo>
                    <a:lnTo>
                      <a:pt x="1030" y="464"/>
                    </a:lnTo>
                    <a:lnTo>
                      <a:pt x="1030" y="464"/>
                    </a:lnTo>
                    <a:lnTo>
                      <a:pt x="1030" y="462"/>
                    </a:lnTo>
                    <a:lnTo>
                      <a:pt x="1028" y="458"/>
                    </a:lnTo>
                    <a:lnTo>
                      <a:pt x="1028" y="454"/>
                    </a:lnTo>
                    <a:lnTo>
                      <a:pt x="1029" y="447"/>
                    </a:lnTo>
                    <a:lnTo>
                      <a:pt x="1029" y="447"/>
                    </a:lnTo>
                    <a:lnTo>
                      <a:pt x="1036" y="436"/>
                    </a:lnTo>
                    <a:lnTo>
                      <a:pt x="1041" y="429"/>
                    </a:lnTo>
                    <a:lnTo>
                      <a:pt x="1045" y="418"/>
                    </a:lnTo>
                    <a:lnTo>
                      <a:pt x="1046" y="409"/>
                    </a:lnTo>
                    <a:lnTo>
                      <a:pt x="1046" y="409"/>
                    </a:lnTo>
                    <a:lnTo>
                      <a:pt x="1041" y="405"/>
                    </a:lnTo>
                    <a:lnTo>
                      <a:pt x="1038" y="403"/>
                    </a:lnTo>
                    <a:lnTo>
                      <a:pt x="1037" y="400"/>
                    </a:lnTo>
                    <a:lnTo>
                      <a:pt x="1037" y="397"/>
                    </a:lnTo>
                    <a:lnTo>
                      <a:pt x="1037" y="395"/>
                    </a:lnTo>
                    <a:lnTo>
                      <a:pt x="1034" y="394"/>
                    </a:lnTo>
                    <a:lnTo>
                      <a:pt x="1032" y="394"/>
                    </a:lnTo>
                    <a:lnTo>
                      <a:pt x="1032" y="394"/>
                    </a:lnTo>
                    <a:lnTo>
                      <a:pt x="1032" y="388"/>
                    </a:lnTo>
                    <a:lnTo>
                      <a:pt x="1033" y="383"/>
                    </a:lnTo>
                    <a:lnTo>
                      <a:pt x="1037" y="373"/>
                    </a:lnTo>
                    <a:lnTo>
                      <a:pt x="1037" y="366"/>
                    </a:lnTo>
                    <a:lnTo>
                      <a:pt x="1037" y="361"/>
                    </a:lnTo>
                    <a:lnTo>
                      <a:pt x="1036" y="356"/>
                    </a:lnTo>
                    <a:lnTo>
                      <a:pt x="1032" y="351"/>
                    </a:lnTo>
                    <a:lnTo>
                      <a:pt x="1032" y="351"/>
                    </a:lnTo>
                    <a:lnTo>
                      <a:pt x="1040" y="343"/>
                    </a:lnTo>
                    <a:lnTo>
                      <a:pt x="1046" y="334"/>
                    </a:lnTo>
                    <a:lnTo>
                      <a:pt x="1053" y="326"/>
                    </a:lnTo>
                    <a:lnTo>
                      <a:pt x="1059" y="318"/>
                    </a:lnTo>
                    <a:lnTo>
                      <a:pt x="1059" y="318"/>
                    </a:lnTo>
                    <a:lnTo>
                      <a:pt x="1054" y="313"/>
                    </a:lnTo>
                    <a:lnTo>
                      <a:pt x="1049" y="307"/>
                    </a:lnTo>
                    <a:lnTo>
                      <a:pt x="1047" y="299"/>
                    </a:lnTo>
                    <a:lnTo>
                      <a:pt x="1047" y="291"/>
                    </a:lnTo>
                    <a:lnTo>
                      <a:pt x="1047" y="291"/>
                    </a:lnTo>
                    <a:lnTo>
                      <a:pt x="1062" y="257"/>
                    </a:lnTo>
                    <a:lnTo>
                      <a:pt x="1062" y="257"/>
                    </a:lnTo>
                    <a:lnTo>
                      <a:pt x="1060" y="255"/>
                    </a:lnTo>
                    <a:lnTo>
                      <a:pt x="1056" y="252"/>
                    </a:lnTo>
                    <a:lnTo>
                      <a:pt x="1053" y="250"/>
                    </a:lnTo>
                    <a:lnTo>
                      <a:pt x="1053" y="250"/>
                    </a:lnTo>
                    <a:lnTo>
                      <a:pt x="1046" y="246"/>
                    </a:lnTo>
                    <a:lnTo>
                      <a:pt x="1042" y="243"/>
                    </a:lnTo>
                    <a:lnTo>
                      <a:pt x="1040" y="241"/>
                    </a:lnTo>
                    <a:lnTo>
                      <a:pt x="1040" y="238"/>
                    </a:lnTo>
                    <a:lnTo>
                      <a:pt x="1040" y="238"/>
                    </a:lnTo>
                    <a:lnTo>
                      <a:pt x="1038" y="234"/>
                    </a:lnTo>
                    <a:lnTo>
                      <a:pt x="1037" y="232"/>
                    </a:lnTo>
                    <a:lnTo>
                      <a:pt x="1034" y="229"/>
                    </a:lnTo>
                    <a:lnTo>
                      <a:pt x="1030" y="228"/>
                    </a:lnTo>
                    <a:lnTo>
                      <a:pt x="1030" y="228"/>
                    </a:lnTo>
                    <a:lnTo>
                      <a:pt x="1029" y="220"/>
                    </a:lnTo>
                    <a:lnTo>
                      <a:pt x="1028" y="211"/>
                    </a:lnTo>
                    <a:lnTo>
                      <a:pt x="1028" y="203"/>
                    </a:lnTo>
                    <a:lnTo>
                      <a:pt x="1027" y="197"/>
                    </a:lnTo>
                    <a:lnTo>
                      <a:pt x="1027" y="197"/>
                    </a:lnTo>
                    <a:lnTo>
                      <a:pt x="1020" y="194"/>
                    </a:lnTo>
                    <a:lnTo>
                      <a:pt x="1018" y="191"/>
                    </a:lnTo>
                    <a:lnTo>
                      <a:pt x="1012" y="186"/>
                    </a:lnTo>
                    <a:lnTo>
                      <a:pt x="1005" y="180"/>
                    </a:lnTo>
                    <a:lnTo>
                      <a:pt x="1005" y="180"/>
                    </a:lnTo>
                    <a:lnTo>
                      <a:pt x="998" y="178"/>
                    </a:lnTo>
                    <a:lnTo>
                      <a:pt x="992" y="176"/>
                    </a:lnTo>
                    <a:lnTo>
                      <a:pt x="986" y="173"/>
                    </a:lnTo>
                    <a:lnTo>
                      <a:pt x="981" y="169"/>
                    </a:lnTo>
                    <a:lnTo>
                      <a:pt x="979" y="165"/>
                    </a:lnTo>
                    <a:lnTo>
                      <a:pt x="975" y="162"/>
                    </a:lnTo>
                    <a:lnTo>
                      <a:pt x="972" y="154"/>
                    </a:lnTo>
                    <a:lnTo>
                      <a:pt x="972" y="154"/>
                    </a:lnTo>
                    <a:lnTo>
                      <a:pt x="971" y="149"/>
                    </a:lnTo>
                    <a:lnTo>
                      <a:pt x="972" y="143"/>
                    </a:lnTo>
                    <a:lnTo>
                      <a:pt x="973" y="138"/>
                    </a:lnTo>
                    <a:lnTo>
                      <a:pt x="973" y="133"/>
                    </a:lnTo>
                    <a:lnTo>
                      <a:pt x="973" y="133"/>
                    </a:lnTo>
                    <a:lnTo>
                      <a:pt x="971" y="128"/>
                    </a:lnTo>
                    <a:lnTo>
                      <a:pt x="968" y="127"/>
                    </a:lnTo>
                    <a:lnTo>
                      <a:pt x="963" y="125"/>
                    </a:lnTo>
                    <a:lnTo>
                      <a:pt x="963" y="125"/>
                    </a:lnTo>
                    <a:lnTo>
                      <a:pt x="962" y="123"/>
                    </a:lnTo>
                    <a:lnTo>
                      <a:pt x="959" y="119"/>
                    </a:lnTo>
                    <a:lnTo>
                      <a:pt x="957" y="115"/>
                    </a:lnTo>
                    <a:lnTo>
                      <a:pt x="954" y="110"/>
                    </a:lnTo>
                    <a:lnTo>
                      <a:pt x="954" y="110"/>
                    </a:lnTo>
                    <a:lnTo>
                      <a:pt x="953" y="108"/>
                    </a:lnTo>
                    <a:lnTo>
                      <a:pt x="950" y="107"/>
                    </a:lnTo>
                    <a:lnTo>
                      <a:pt x="945" y="106"/>
                    </a:lnTo>
                    <a:lnTo>
                      <a:pt x="937" y="105"/>
                    </a:lnTo>
                    <a:lnTo>
                      <a:pt x="931" y="102"/>
                    </a:lnTo>
                    <a:lnTo>
                      <a:pt x="931" y="102"/>
                    </a:lnTo>
                    <a:lnTo>
                      <a:pt x="914" y="103"/>
                    </a:lnTo>
                    <a:lnTo>
                      <a:pt x="900" y="103"/>
                    </a:lnTo>
                    <a:lnTo>
                      <a:pt x="894" y="102"/>
                    </a:lnTo>
                    <a:lnTo>
                      <a:pt x="889" y="101"/>
                    </a:lnTo>
                    <a:lnTo>
                      <a:pt x="885" y="98"/>
                    </a:lnTo>
                    <a:lnTo>
                      <a:pt x="881" y="93"/>
                    </a:lnTo>
                    <a:lnTo>
                      <a:pt x="881" y="93"/>
                    </a:lnTo>
                    <a:lnTo>
                      <a:pt x="874" y="97"/>
                    </a:lnTo>
                    <a:lnTo>
                      <a:pt x="867" y="99"/>
                    </a:lnTo>
                    <a:lnTo>
                      <a:pt x="863" y="99"/>
                    </a:lnTo>
                    <a:lnTo>
                      <a:pt x="859" y="99"/>
                    </a:lnTo>
                    <a:lnTo>
                      <a:pt x="856" y="98"/>
                    </a:lnTo>
                    <a:lnTo>
                      <a:pt x="852" y="95"/>
                    </a:lnTo>
                    <a:lnTo>
                      <a:pt x="852" y="95"/>
                    </a:lnTo>
                    <a:lnTo>
                      <a:pt x="850" y="93"/>
                    </a:lnTo>
                    <a:lnTo>
                      <a:pt x="849" y="92"/>
                    </a:lnTo>
                    <a:lnTo>
                      <a:pt x="850" y="85"/>
                    </a:lnTo>
                    <a:lnTo>
                      <a:pt x="850" y="85"/>
                    </a:lnTo>
                    <a:lnTo>
                      <a:pt x="850" y="83"/>
                    </a:lnTo>
                    <a:lnTo>
                      <a:pt x="850" y="80"/>
                    </a:lnTo>
                    <a:lnTo>
                      <a:pt x="846" y="72"/>
                    </a:lnTo>
                    <a:lnTo>
                      <a:pt x="841" y="60"/>
                    </a:lnTo>
                    <a:lnTo>
                      <a:pt x="841" y="60"/>
                    </a:lnTo>
                    <a:lnTo>
                      <a:pt x="843" y="49"/>
                    </a:lnTo>
                    <a:lnTo>
                      <a:pt x="841" y="41"/>
                    </a:lnTo>
                    <a:lnTo>
                      <a:pt x="840" y="38"/>
                    </a:lnTo>
                    <a:lnTo>
                      <a:pt x="839" y="36"/>
                    </a:lnTo>
                    <a:lnTo>
                      <a:pt x="839" y="36"/>
                    </a:lnTo>
                    <a:lnTo>
                      <a:pt x="834" y="41"/>
                    </a:lnTo>
                    <a:lnTo>
                      <a:pt x="830" y="44"/>
                    </a:lnTo>
                    <a:lnTo>
                      <a:pt x="826" y="42"/>
                    </a:lnTo>
                    <a:lnTo>
                      <a:pt x="819" y="41"/>
                    </a:lnTo>
                    <a:lnTo>
                      <a:pt x="819" y="41"/>
                    </a:lnTo>
                    <a:lnTo>
                      <a:pt x="818" y="45"/>
                    </a:lnTo>
                    <a:lnTo>
                      <a:pt x="817" y="48"/>
                    </a:lnTo>
                    <a:lnTo>
                      <a:pt x="813" y="49"/>
                    </a:lnTo>
                    <a:lnTo>
                      <a:pt x="808" y="50"/>
                    </a:lnTo>
                    <a:lnTo>
                      <a:pt x="808" y="50"/>
                    </a:lnTo>
                    <a:lnTo>
                      <a:pt x="804" y="49"/>
                    </a:lnTo>
                    <a:lnTo>
                      <a:pt x="799" y="48"/>
                    </a:lnTo>
                    <a:lnTo>
                      <a:pt x="792" y="45"/>
                    </a:lnTo>
                    <a:lnTo>
                      <a:pt x="784" y="45"/>
                    </a:lnTo>
                    <a:lnTo>
                      <a:pt x="784" y="45"/>
                    </a:lnTo>
                    <a:lnTo>
                      <a:pt x="782" y="46"/>
                    </a:lnTo>
                    <a:lnTo>
                      <a:pt x="776" y="50"/>
                    </a:lnTo>
                    <a:lnTo>
                      <a:pt x="771" y="55"/>
                    </a:lnTo>
                    <a:lnTo>
                      <a:pt x="769" y="59"/>
                    </a:lnTo>
                    <a:lnTo>
                      <a:pt x="767" y="64"/>
                    </a:lnTo>
                    <a:lnTo>
                      <a:pt x="767" y="64"/>
                    </a:lnTo>
                    <a:lnTo>
                      <a:pt x="769" y="67"/>
                    </a:lnTo>
                    <a:lnTo>
                      <a:pt x="770" y="71"/>
                    </a:lnTo>
                    <a:lnTo>
                      <a:pt x="770" y="73"/>
                    </a:lnTo>
                    <a:lnTo>
                      <a:pt x="770" y="76"/>
                    </a:lnTo>
                    <a:lnTo>
                      <a:pt x="767" y="79"/>
                    </a:lnTo>
                    <a:lnTo>
                      <a:pt x="765" y="81"/>
                    </a:lnTo>
                    <a:lnTo>
                      <a:pt x="765" y="81"/>
                    </a:lnTo>
                    <a:lnTo>
                      <a:pt x="756" y="83"/>
                    </a:lnTo>
                    <a:lnTo>
                      <a:pt x="749" y="83"/>
                    </a:lnTo>
                    <a:lnTo>
                      <a:pt x="744" y="81"/>
                    </a:lnTo>
                    <a:lnTo>
                      <a:pt x="744" y="81"/>
                    </a:lnTo>
                    <a:lnTo>
                      <a:pt x="744" y="77"/>
                    </a:lnTo>
                    <a:lnTo>
                      <a:pt x="744" y="75"/>
                    </a:lnTo>
                    <a:lnTo>
                      <a:pt x="744" y="72"/>
                    </a:lnTo>
                    <a:lnTo>
                      <a:pt x="744" y="72"/>
                    </a:lnTo>
                    <a:lnTo>
                      <a:pt x="748" y="70"/>
                    </a:lnTo>
                    <a:lnTo>
                      <a:pt x="749" y="70"/>
                    </a:lnTo>
                    <a:lnTo>
                      <a:pt x="751" y="68"/>
                    </a:lnTo>
                    <a:lnTo>
                      <a:pt x="751" y="68"/>
                    </a:lnTo>
                    <a:lnTo>
                      <a:pt x="751" y="66"/>
                    </a:lnTo>
                    <a:lnTo>
                      <a:pt x="749" y="64"/>
                    </a:lnTo>
                    <a:lnTo>
                      <a:pt x="748" y="63"/>
                    </a:lnTo>
                    <a:lnTo>
                      <a:pt x="747" y="62"/>
                    </a:lnTo>
                    <a:lnTo>
                      <a:pt x="747" y="62"/>
                    </a:lnTo>
                    <a:lnTo>
                      <a:pt x="745" y="63"/>
                    </a:lnTo>
                    <a:lnTo>
                      <a:pt x="743" y="64"/>
                    </a:lnTo>
                    <a:lnTo>
                      <a:pt x="743" y="64"/>
                    </a:lnTo>
                    <a:lnTo>
                      <a:pt x="725" y="72"/>
                    </a:lnTo>
                    <a:lnTo>
                      <a:pt x="725" y="72"/>
                    </a:lnTo>
                    <a:lnTo>
                      <a:pt x="722" y="72"/>
                    </a:lnTo>
                    <a:lnTo>
                      <a:pt x="719" y="71"/>
                    </a:lnTo>
                    <a:lnTo>
                      <a:pt x="716" y="67"/>
                    </a:lnTo>
                    <a:lnTo>
                      <a:pt x="716" y="67"/>
                    </a:lnTo>
                    <a:lnTo>
                      <a:pt x="710" y="66"/>
                    </a:lnTo>
                    <a:lnTo>
                      <a:pt x="707" y="62"/>
                    </a:lnTo>
                    <a:lnTo>
                      <a:pt x="704" y="57"/>
                    </a:lnTo>
                    <a:lnTo>
                      <a:pt x="705" y="51"/>
                    </a:lnTo>
                    <a:lnTo>
                      <a:pt x="705" y="51"/>
                    </a:lnTo>
                    <a:lnTo>
                      <a:pt x="707" y="50"/>
                    </a:lnTo>
                    <a:lnTo>
                      <a:pt x="708" y="50"/>
                    </a:lnTo>
                    <a:lnTo>
                      <a:pt x="713" y="50"/>
                    </a:lnTo>
                    <a:lnTo>
                      <a:pt x="719" y="53"/>
                    </a:lnTo>
                    <a:lnTo>
                      <a:pt x="719" y="53"/>
                    </a:lnTo>
                    <a:lnTo>
                      <a:pt x="721" y="48"/>
                    </a:lnTo>
                    <a:lnTo>
                      <a:pt x="722" y="42"/>
                    </a:lnTo>
                    <a:lnTo>
                      <a:pt x="721" y="41"/>
                    </a:lnTo>
                    <a:lnTo>
                      <a:pt x="719" y="40"/>
                    </a:lnTo>
                    <a:lnTo>
                      <a:pt x="719" y="40"/>
                    </a:lnTo>
                    <a:lnTo>
                      <a:pt x="714" y="37"/>
                    </a:lnTo>
                    <a:lnTo>
                      <a:pt x="713" y="33"/>
                    </a:lnTo>
                    <a:lnTo>
                      <a:pt x="712" y="29"/>
                    </a:lnTo>
                    <a:lnTo>
                      <a:pt x="712" y="29"/>
                    </a:lnTo>
                    <a:lnTo>
                      <a:pt x="700" y="29"/>
                    </a:lnTo>
                    <a:lnTo>
                      <a:pt x="690" y="28"/>
                    </a:lnTo>
                    <a:lnTo>
                      <a:pt x="681" y="24"/>
                    </a:lnTo>
                    <a:lnTo>
                      <a:pt x="675" y="22"/>
                    </a:lnTo>
                    <a:lnTo>
                      <a:pt x="675" y="22"/>
                    </a:lnTo>
                    <a:lnTo>
                      <a:pt x="672" y="20"/>
                    </a:lnTo>
                    <a:lnTo>
                      <a:pt x="669" y="18"/>
                    </a:lnTo>
                    <a:lnTo>
                      <a:pt x="668" y="16"/>
                    </a:lnTo>
                    <a:lnTo>
                      <a:pt x="668" y="14"/>
                    </a:lnTo>
                    <a:lnTo>
                      <a:pt x="669" y="10"/>
                    </a:lnTo>
                    <a:lnTo>
                      <a:pt x="669" y="9"/>
                    </a:lnTo>
                    <a:lnTo>
                      <a:pt x="668" y="7"/>
                    </a:lnTo>
                    <a:lnTo>
                      <a:pt x="668" y="7"/>
                    </a:lnTo>
                    <a:lnTo>
                      <a:pt x="665" y="7"/>
                    </a:lnTo>
                    <a:lnTo>
                      <a:pt x="665" y="7"/>
                    </a:lnTo>
                    <a:lnTo>
                      <a:pt x="664" y="3"/>
                    </a:lnTo>
                    <a:lnTo>
                      <a:pt x="661" y="1"/>
                    </a:lnTo>
                    <a:lnTo>
                      <a:pt x="659" y="0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655" y="3"/>
                    </a:lnTo>
                    <a:lnTo>
                      <a:pt x="655" y="7"/>
                    </a:lnTo>
                    <a:lnTo>
                      <a:pt x="656" y="13"/>
                    </a:lnTo>
                    <a:lnTo>
                      <a:pt x="657" y="15"/>
                    </a:lnTo>
                    <a:lnTo>
                      <a:pt x="657" y="18"/>
                    </a:lnTo>
                    <a:lnTo>
                      <a:pt x="656" y="19"/>
                    </a:lnTo>
                    <a:lnTo>
                      <a:pt x="656" y="19"/>
                    </a:lnTo>
                    <a:lnTo>
                      <a:pt x="653" y="23"/>
                    </a:lnTo>
                    <a:lnTo>
                      <a:pt x="652" y="24"/>
                    </a:lnTo>
                    <a:lnTo>
                      <a:pt x="651" y="26"/>
                    </a:lnTo>
                    <a:lnTo>
                      <a:pt x="648" y="26"/>
                    </a:lnTo>
                    <a:lnTo>
                      <a:pt x="646" y="24"/>
                    </a:lnTo>
                    <a:lnTo>
                      <a:pt x="633" y="20"/>
                    </a:lnTo>
                    <a:lnTo>
                      <a:pt x="633" y="20"/>
                    </a:lnTo>
                    <a:lnTo>
                      <a:pt x="630" y="23"/>
                    </a:lnTo>
                    <a:lnTo>
                      <a:pt x="626" y="26"/>
                    </a:lnTo>
                    <a:lnTo>
                      <a:pt x="622" y="31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0" y="46"/>
                    </a:lnTo>
                    <a:lnTo>
                      <a:pt x="618" y="51"/>
                    </a:lnTo>
                    <a:lnTo>
                      <a:pt x="613" y="57"/>
                    </a:lnTo>
                    <a:lnTo>
                      <a:pt x="613" y="57"/>
                    </a:lnTo>
                    <a:lnTo>
                      <a:pt x="609" y="58"/>
                    </a:lnTo>
                    <a:lnTo>
                      <a:pt x="605" y="58"/>
                    </a:lnTo>
                    <a:lnTo>
                      <a:pt x="603" y="57"/>
                    </a:lnTo>
                    <a:lnTo>
                      <a:pt x="602" y="55"/>
                    </a:lnTo>
                    <a:lnTo>
                      <a:pt x="600" y="54"/>
                    </a:lnTo>
                    <a:lnTo>
                      <a:pt x="599" y="54"/>
                    </a:lnTo>
                    <a:lnTo>
                      <a:pt x="596" y="55"/>
                    </a:lnTo>
                    <a:lnTo>
                      <a:pt x="596" y="55"/>
                    </a:lnTo>
                    <a:lnTo>
                      <a:pt x="594" y="60"/>
                    </a:lnTo>
                    <a:lnTo>
                      <a:pt x="592" y="66"/>
                    </a:lnTo>
                    <a:lnTo>
                      <a:pt x="591" y="70"/>
                    </a:lnTo>
                    <a:lnTo>
                      <a:pt x="590" y="72"/>
                    </a:lnTo>
                    <a:lnTo>
                      <a:pt x="590" y="72"/>
                    </a:lnTo>
                    <a:lnTo>
                      <a:pt x="585" y="75"/>
                    </a:lnTo>
                    <a:lnTo>
                      <a:pt x="577" y="76"/>
                    </a:lnTo>
                    <a:lnTo>
                      <a:pt x="567" y="79"/>
                    </a:lnTo>
                    <a:lnTo>
                      <a:pt x="567" y="79"/>
                    </a:lnTo>
                    <a:lnTo>
                      <a:pt x="563" y="79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38" y="81"/>
                    </a:lnTo>
                    <a:lnTo>
                      <a:pt x="530" y="88"/>
                    </a:lnTo>
                    <a:lnTo>
                      <a:pt x="523" y="94"/>
                    </a:lnTo>
                    <a:lnTo>
                      <a:pt x="517" y="99"/>
                    </a:lnTo>
                    <a:lnTo>
                      <a:pt x="517" y="99"/>
                    </a:lnTo>
                    <a:lnTo>
                      <a:pt x="499" y="95"/>
                    </a:lnTo>
                    <a:lnTo>
                      <a:pt x="480" y="92"/>
                    </a:lnTo>
                    <a:lnTo>
                      <a:pt x="480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58" y="108"/>
                    </a:lnTo>
                    <a:lnTo>
                      <a:pt x="458" y="108"/>
                    </a:lnTo>
                    <a:lnTo>
                      <a:pt x="462" y="111"/>
                    </a:lnTo>
                    <a:lnTo>
                      <a:pt x="463" y="112"/>
                    </a:lnTo>
                    <a:lnTo>
                      <a:pt x="464" y="115"/>
                    </a:lnTo>
                    <a:lnTo>
                      <a:pt x="464" y="115"/>
                    </a:lnTo>
                    <a:lnTo>
                      <a:pt x="465" y="118"/>
                    </a:lnTo>
                    <a:lnTo>
                      <a:pt x="465" y="124"/>
                    </a:lnTo>
                    <a:lnTo>
                      <a:pt x="465" y="130"/>
                    </a:lnTo>
                    <a:lnTo>
                      <a:pt x="463" y="133"/>
                    </a:lnTo>
                    <a:lnTo>
                      <a:pt x="460" y="134"/>
                    </a:lnTo>
                    <a:lnTo>
                      <a:pt x="460" y="134"/>
                    </a:lnTo>
                    <a:lnTo>
                      <a:pt x="458" y="136"/>
                    </a:lnTo>
                    <a:lnTo>
                      <a:pt x="455" y="137"/>
                    </a:lnTo>
                    <a:lnTo>
                      <a:pt x="450" y="137"/>
                    </a:lnTo>
                    <a:lnTo>
                      <a:pt x="440" y="138"/>
                    </a:lnTo>
                    <a:lnTo>
                      <a:pt x="424" y="142"/>
                    </a:lnTo>
                    <a:lnTo>
                      <a:pt x="424" y="142"/>
                    </a:lnTo>
                    <a:lnTo>
                      <a:pt x="412" y="151"/>
                    </a:lnTo>
                    <a:lnTo>
                      <a:pt x="401" y="158"/>
                    </a:lnTo>
                    <a:lnTo>
                      <a:pt x="386" y="165"/>
                    </a:lnTo>
                    <a:lnTo>
                      <a:pt x="386" y="165"/>
                    </a:lnTo>
                    <a:lnTo>
                      <a:pt x="384" y="168"/>
                    </a:lnTo>
                    <a:lnTo>
                      <a:pt x="381" y="171"/>
                    </a:lnTo>
                    <a:lnTo>
                      <a:pt x="380" y="171"/>
                    </a:lnTo>
                    <a:lnTo>
                      <a:pt x="379" y="169"/>
                    </a:lnTo>
                    <a:lnTo>
                      <a:pt x="376" y="163"/>
                    </a:lnTo>
                    <a:lnTo>
                      <a:pt x="376" y="163"/>
                    </a:lnTo>
                    <a:lnTo>
                      <a:pt x="371" y="163"/>
                    </a:lnTo>
                    <a:lnTo>
                      <a:pt x="367" y="162"/>
                    </a:lnTo>
                    <a:lnTo>
                      <a:pt x="363" y="158"/>
                    </a:lnTo>
                    <a:lnTo>
                      <a:pt x="358" y="149"/>
                    </a:lnTo>
                    <a:lnTo>
                      <a:pt x="358" y="149"/>
                    </a:lnTo>
                    <a:lnTo>
                      <a:pt x="354" y="151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3" y="156"/>
                    </a:lnTo>
                    <a:lnTo>
                      <a:pt x="355" y="159"/>
                    </a:lnTo>
                    <a:lnTo>
                      <a:pt x="359" y="165"/>
                    </a:lnTo>
                    <a:lnTo>
                      <a:pt x="359" y="165"/>
                    </a:lnTo>
                    <a:lnTo>
                      <a:pt x="359" y="169"/>
                    </a:lnTo>
                    <a:lnTo>
                      <a:pt x="359" y="180"/>
                    </a:lnTo>
                    <a:lnTo>
                      <a:pt x="359" y="193"/>
                    </a:lnTo>
                    <a:lnTo>
                      <a:pt x="359" y="193"/>
                    </a:lnTo>
                    <a:lnTo>
                      <a:pt x="358" y="200"/>
                    </a:lnTo>
                    <a:lnTo>
                      <a:pt x="357" y="212"/>
                    </a:lnTo>
                    <a:lnTo>
                      <a:pt x="355" y="228"/>
                    </a:lnTo>
                    <a:lnTo>
                      <a:pt x="355" y="228"/>
                    </a:lnTo>
                    <a:lnTo>
                      <a:pt x="359" y="235"/>
                    </a:lnTo>
                    <a:lnTo>
                      <a:pt x="361" y="246"/>
                    </a:lnTo>
                    <a:lnTo>
                      <a:pt x="361" y="246"/>
                    </a:lnTo>
                    <a:lnTo>
                      <a:pt x="359" y="248"/>
                    </a:lnTo>
                    <a:lnTo>
                      <a:pt x="357" y="252"/>
                    </a:lnTo>
                    <a:lnTo>
                      <a:pt x="351" y="256"/>
                    </a:lnTo>
                    <a:lnTo>
                      <a:pt x="351" y="256"/>
                    </a:lnTo>
                    <a:lnTo>
                      <a:pt x="353" y="257"/>
                    </a:lnTo>
                    <a:lnTo>
                      <a:pt x="354" y="259"/>
                    </a:lnTo>
                    <a:lnTo>
                      <a:pt x="361" y="260"/>
                    </a:lnTo>
                    <a:lnTo>
                      <a:pt x="361" y="260"/>
                    </a:lnTo>
                    <a:lnTo>
                      <a:pt x="366" y="282"/>
                    </a:lnTo>
                    <a:lnTo>
                      <a:pt x="366" y="282"/>
                    </a:lnTo>
                    <a:lnTo>
                      <a:pt x="359" y="283"/>
                    </a:lnTo>
                    <a:lnTo>
                      <a:pt x="354" y="285"/>
                    </a:lnTo>
                    <a:lnTo>
                      <a:pt x="344" y="289"/>
                    </a:lnTo>
                    <a:lnTo>
                      <a:pt x="335" y="294"/>
                    </a:lnTo>
                    <a:lnTo>
                      <a:pt x="335" y="294"/>
                    </a:lnTo>
                    <a:lnTo>
                      <a:pt x="323" y="294"/>
                    </a:lnTo>
                    <a:lnTo>
                      <a:pt x="313" y="295"/>
                    </a:lnTo>
                    <a:lnTo>
                      <a:pt x="298" y="300"/>
                    </a:lnTo>
                    <a:lnTo>
                      <a:pt x="298" y="300"/>
                    </a:lnTo>
                    <a:lnTo>
                      <a:pt x="294" y="299"/>
                    </a:lnTo>
                    <a:lnTo>
                      <a:pt x="292" y="296"/>
                    </a:lnTo>
                    <a:lnTo>
                      <a:pt x="289" y="292"/>
                    </a:lnTo>
                    <a:lnTo>
                      <a:pt x="288" y="287"/>
                    </a:lnTo>
                    <a:lnTo>
                      <a:pt x="288" y="287"/>
                    </a:lnTo>
                    <a:lnTo>
                      <a:pt x="284" y="287"/>
                    </a:lnTo>
                    <a:lnTo>
                      <a:pt x="280" y="286"/>
                    </a:lnTo>
                    <a:lnTo>
                      <a:pt x="279" y="283"/>
                    </a:lnTo>
                    <a:lnTo>
                      <a:pt x="280" y="278"/>
                    </a:lnTo>
                    <a:lnTo>
                      <a:pt x="280" y="278"/>
                    </a:lnTo>
                    <a:lnTo>
                      <a:pt x="278" y="276"/>
                    </a:lnTo>
                    <a:lnTo>
                      <a:pt x="275" y="267"/>
                    </a:lnTo>
                    <a:lnTo>
                      <a:pt x="272" y="254"/>
                    </a:lnTo>
                    <a:lnTo>
                      <a:pt x="272" y="246"/>
                    </a:lnTo>
                    <a:lnTo>
                      <a:pt x="272" y="239"/>
                    </a:lnTo>
                    <a:lnTo>
                      <a:pt x="272" y="239"/>
                    </a:lnTo>
                    <a:lnTo>
                      <a:pt x="269" y="234"/>
                    </a:lnTo>
                    <a:lnTo>
                      <a:pt x="267" y="229"/>
                    </a:lnTo>
                    <a:lnTo>
                      <a:pt x="265" y="224"/>
                    </a:lnTo>
                    <a:lnTo>
                      <a:pt x="262" y="219"/>
                    </a:lnTo>
                    <a:lnTo>
                      <a:pt x="262" y="219"/>
                    </a:lnTo>
                    <a:lnTo>
                      <a:pt x="259" y="207"/>
                    </a:lnTo>
                    <a:lnTo>
                      <a:pt x="259" y="207"/>
                    </a:lnTo>
                    <a:lnTo>
                      <a:pt x="254" y="199"/>
                    </a:lnTo>
                    <a:lnTo>
                      <a:pt x="254" y="199"/>
                    </a:lnTo>
                    <a:lnTo>
                      <a:pt x="254" y="197"/>
                    </a:lnTo>
                    <a:lnTo>
                      <a:pt x="253" y="193"/>
                    </a:lnTo>
                    <a:lnTo>
                      <a:pt x="252" y="190"/>
                    </a:lnTo>
                    <a:lnTo>
                      <a:pt x="252" y="187"/>
                    </a:lnTo>
                    <a:lnTo>
                      <a:pt x="252" y="187"/>
                    </a:lnTo>
                    <a:lnTo>
                      <a:pt x="249" y="185"/>
                    </a:lnTo>
                    <a:lnTo>
                      <a:pt x="247" y="184"/>
                    </a:lnTo>
                    <a:lnTo>
                      <a:pt x="245" y="180"/>
                    </a:lnTo>
                    <a:lnTo>
                      <a:pt x="245" y="175"/>
                    </a:lnTo>
                    <a:lnTo>
                      <a:pt x="245" y="175"/>
                    </a:lnTo>
                    <a:lnTo>
                      <a:pt x="240" y="172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235" y="165"/>
                    </a:lnTo>
                    <a:lnTo>
                      <a:pt x="235" y="162"/>
                    </a:lnTo>
                    <a:lnTo>
                      <a:pt x="232" y="158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6"/>
                    </a:lnTo>
                    <a:lnTo>
                      <a:pt x="226" y="156"/>
                    </a:lnTo>
                    <a:lnTo>
                      <a:pt x="219" y="158"/>
                    </a:lnTo>
                    <a:lnTo>
                      <a:pt x="214" y="162"/>
                    </a:lnTo>
                    <a:lnTo>
                      <a:pt x="210" y="164"/>
                    </a:lnTo>
                    <a:lnTo>
                      <a:pt x="210" y="164"/>
                    </a:lnTo>
                    <a:lnTo>
                      <a:pt x="206" y="168"/>
                    </a:lnTo>
                    <a:lnTo>
                      <a:pt x="202" y="171"/>
                    </a:lnTo>
                    <a:lnTo>
                      <a:pt x="201" y="173"/>
                    </a:lnTo>
                    <a:lnTo>
                      <a:pt x="199" y="173"/>
                    </a:lnTo>
                    <a:lnTo>
                      <a:pt x="199" y="173"/>
                    </a:lnTo>
                    <a:lnTo>
                      <a:pt x="195" y="173"/>
                    </a:lnTo>
                    <a:lnTo>
                      <a:pt x="191" y="173"/>
                    </a:lnTo>
                    <a:lnTo>
                      <a:pt x="188" y="175"/>
                    </a:lnTo>
                    <a:lnTo>
                      <a:pt x="186" y="178"/>
                    </a:lnTo>
                    <a:lnTo>
                      <a:pt x="186" y="178"/>
                    </a:lnTo>
                    <a:lnTo>
                      <a:pt x="188" y="184"/>
                    </a:lnTo>
                    <a:lnTo>
                      <a:pt x="188" y="189"/>
                    </a:lnTo>
                    <a:lnTo>
                      <a:pt x="187" y="190"/>
                    </a:lnTo>
                    <a:lnTo>
                      <a:pt x="186" y="193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9" y="199"/>
                    </a:lnTo>
                    <a:lnTo>
                      <a:pt x="180" y="202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86" y="211"/>
                    </a:lnTo>
                    <a:lnTo>
                      <a:pt x="184" y="213"/>
                    </a:lnTo>
                    <a:lnTo>
                      <a:pt x="183" y="216"/>
                    </a:lnTo>
                    <a:lnTo>
                      <a:pt x="173" y="226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47" y="243"/>
                    </a:lnTo>
                    <a:lnTo>
                      <a:pt x="142" y="243"/>
                    </a:lnTo>
                    <a:lnTo>
                      <a:pt x="131" y="246"/>
                    </a:lnTo>
                    <a:lnTo>
                      <a:pt x="117" y="248"/>
                    </a:lnTo>
                    <a:lnTo>
                      <a:pt x="117" y="248"/>
                    </a:lnTo>
                    <a:lnTo>
                      <a:pt x="79" y="338"/>
                    </a:lnTo>
                    <a:lnTo>
                      <a:pt x="79" y="338"/>
                    </a:lnTo>
                    <a:lnTo>
                      <a:pt x="87" y="346"/>
                    </a:lnTo>
                    <a:lnTo>
                      <a:pt x="94" y="353"/>
                    </a:lnTo>
                    <a:lnTo>
                      <a:pt x="97" y="360"/>
                    </a:lnTo>
                    <a:lnTo>
                      <a:pt x="101" y="366"/>
                    </a:lnTo>
                    <a:lnTo>
                      <a:pt x="103" y="373"/>
                    </a:lnTo>
                    <a:lnTo>
                      <a:pt x="104" y="379"/>
                    </a:lnTo>
                    <a:lnTo>
                      <a:pt x="103" y="386"/>
                    </a:lnTo>
                    <a:lnTo>
                      <a:pt x="100" y="391"/>
                    </a:lnTo>
                    <a:lnTo>
                      <a:pt x="100" y="391"/>
                    </a:lnTo>
                    <a:lnTo>
                      <a:pt x="87" y="401"/>
                    </a:lnTo>
                    <a:lnTo>
                      <a:pt x="79" y="408"/>
                    </a:lnTo>
                    <a:lnTo>
                      <a:pt x="70" y="410"/>
                    </a:lnTo>
                    <a:lnTo>
                      <a:pt x="57" y="413"/>
                    </a:lnTo>
                    <a:lnTo>
                      <a:pt x="57" y="413"/>
                    </a:lnTo>
                    <a:lnTo>
                      <a:pt x="52" y="418"/>
                    </a:lnTo>
                    <a:lnTo>
                      <a:pt x="44" y="427"/>
                    </a:lnTo>
                    <a:lnTo>
                      <a:pt x="25" y="456"/>
                    </a:lnTo>
                    <a:lnTo>
                      <a:pt x="0" y="496"/>
                    </a:lnTo>
                    <a:lnTo>
                      <a:pt x="34" y="523"/>
                    </a:lnTo>
                    <a:lnTo>
                      <a:pt x="34" y="523"/>
                    </a:lnTo>
                    <a:lnTo>
                      <a:pt x="46" y="530"/>
                    </a:lnTo>
                    <a:lnTo>
                      <a:pt x="55" y="537"/>
                    </a:lnTo>
                    <a:lnTo>
                      <a:pt x="60" y="541"/>
                    </a:lnTo>
                    <a:lnTo>
                      <a:pt x="62" y="546"/>
                    </a:lnTo>
                    <a:lnTo>
                      <a:pt x="62" y="546"/>
                    </a:lnTo>
                    <a:lnTo>
                      <a:pt x="70" y="548"/>
                    </a:lnTo>
                    <a:lnTo>
                      <a:pt x="78" y="552"/>
                    </a:lnTo>
                    <a:lnTo>
                      <a:pt x="88" y="557"/>
                    </a:lnTo>
                    <a:lnTo>
                      <a:pt x="88" y="55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87"/>
              <p:cNvSpPr>
                <a:spLocks/>
              </p:cNvSpPr>
              <p:nvPr/>
            </p:nvSpPr>
            <p:spPr bwMode="auto">
              <a:xfrm>
                <a:off x="1989138" y="2762250"/>
                <a:ext cx="2073275" cy="1827213"/>
              </a:xfrm>
              <a:custGeom>
                <a:avLst/>
                <a:gdLst>
                  <a:gd name="T0" fmla="*/ 25 w 1306"/>
                  <a:gd name="T1" fmla="*/ 350 h 1151"/>
                  <a:gd name="T2" fmla="*/ 39 w 1306"/>
                  <a:gd name="T3" fmla="*/ 384 h 1151"/>
                  <a:gd name="T4" fmla="*/ 65 w 1306"/>
                  <a:gd name="T5" fmla="*/ 434 h 1151"/>
                  <a:gd name="T6" fmla="*/ 97 w 1306"/>
                  <a:gd name="T7" fmla="*/ 441 h 1151"/>
                  <a:gd name="T8" fmla="*/ 123 w 1306"/>
                  <a:gd name="T9" fmla="*/ 434 h 1151"/>
                  <a:gd name="T10" fmla="*/ 130 w 1306"/>
                  <a:gd name="T11" fmla="*/ 515 h 1151"/>
                  <a:gd name="T12" fmla="*/ 128 w 1306"/>
                  <a:gd name="T13" fmla="*/ 660 h 1151"/>
                  <a:gd name="T14" fmla="*/ 112 w 1306"/>
                  <a:gd name="T15" fmla="*/ 741 h 1151"/>
                  <a:gd name="T16" fmla="*/ 236 w 1306"/>
                  <a:gd name="T17" fmla="*/ 875 h 1151"/>
                  <a:gd name="T18" fmla="*/ 270 w 1306"/>
                  <a:gd name="T19" fmla="*/ 960 h 1151"/>
                  <a:gd name="T20" fmla="*/ 604 w 1306"/>
                  <a:gd name="T21" fmla="*/ 1025 h 1151"/>
                  <a:gd name="T22" fmla="*/ 810 w 1306"/>
                  <a:gd name="T23" fmla="*/ 868 h 1151"/>
                  <a:gd name="T24" fmla="*/ 1011 w 1306"/>
                  <a:gd name="T25" fmla="*/ 706 h 1151"/>
                  <a:gd name="T26" fmla="*/ 1055 w 1306"/>
                  <a:gd name="T27" fmla="*/ 766 h 1151"/>
                  <a:gd name="T28" fmla="*/ 1126 w 1306"/>
                  <a:gd name="T29" fmla="*/ 835 h 1151"/>
                  <a:gd name="T30" fmla="*/ 1306 w 1306"/>
                  <a:gd name="T31" fmla="*/ 710 h 1151"/>
                  <a:gd name="T32" fmla="*/ 1254 w 1306"/>
                  <a:gd name="T33" fmla="*/ 612 h 1151"/>
                  <a:gd name="T34" fmla="*/ 1172 w 1306"/>
                  <a:gd name="T35" fmla="*/ 559 h 1151"/>
                  <a:gd name="T36" fmla="*/ 1162 w 1306"/>
                  <a:gd name="T37" fmla="*/ 511 h 1151"/>
                  <a:gd name="T38" fmla="*/ 1094 w 1306"/>
                  <a:gd name="T39" fmla="*/ 463 h 1151"/>
                  <a:gd name="T40" fmla="*/ 1102 w 1306"/>
                  <a:gd name="T41" fmla="*/ 445 h 1151"/>
                  <a:gd name="T42" fmla="*/ 1086 w 1306"/>
                  <a:gd name="T43" fmla="*/ 380 h 1151"/>
                  <a:gd name="T44" fmla="*/ 1109 w 1306"/>
                  <a:gd name="T45" fmla="*/ 349 h 1151"/>
                  <a:gd name="T46" fmla="*/ 1155 w 1306"/>
                  <a:gd name="T47" fmla="*/ 325 h 1151"/>
                  <a:gd name="T48" fmla="*/ 1139 w 1306"/>
                  <a:gd name="T49" fmla="*/ 263 h 1151"/>
                  <a:gd name="T50" fmla="*/ 1109 w 1306"/>
                  <a:gd name="T51" fmla="*/ 211 h 1151"/>
                  <a:gd name="T52" fmla="*/ 1091 w 1306"/>
                  <a:gd name="T53" fmla="*/ 174 h 1151"/>
                  <a:gd name="T54" fmla="*/ 1083 w 1306"/>
                  <a:gd name="T55" fmla="*/ 153 h 1151"/>
                  <a:gd name="T56" fmla="*/ 1105 w 1306"/>
                  <a:gd name="T57" fmla="*/ 138 h 1151"/>
                  <a:gd name="T58" fmla="*/ 1090 w 1306"/>
                  <a:gd name="T59" fmla="*/ 96 h 1151"/>
                  <a:gd name="T60" fmla="*/ 1061 w 1306"/>
                  <a:gd name="T61" fmla="*/ 91 h 1151"/>
                  <a:gd name="T62" fmla="*/ 1041 w 1306"/>
                  <a:gd name="T63" fmla="*/ 46 h 1151"/>
                  <a:gd name="T64" fmla="*/ 995 w 1306"/>
                  <a:gd name="T65" fmla="*/ 101 h 1151"/>
                  <a:gd name="T66" fmla="*/ 844 w 1306"/>
                  <a:gd name="T67" fmla="*/ 145 h 1151"/>
                  <a:gd name="T68" fmla="*/ 807 w 1306"/>
                  <a:gd name="T69" fmla="*/ 134 h 1151"/>
                  <a:gd name="T70" fmla="*/ 769 w 1306"/>
                  <a:gd name="T71" fmla="*/ 173 h 1151"/>
                  <a:gd name="T72" fmla="*/ 753 w 1306"/>
                  <a:gd name="T73" fmla="*/ 161 h 1151"/>
                  <a:gd name="T74" fmla="*/ 653 w 1306"/>
                  <a:gd name="T75" fmla="*/ 93 h 1151"/>
                  <a:gd name="T76" fmla="*/ 647 w 1306"/>
                  <a:gd name="T77" fmla="*/ 57 h 1151"/>
                  <a:gd name="T78" fmla="*/ 612 w 1306"/>
                  <a:gd name="T79" fmla="*/ 36 h 1151"/>
                  <a:gd name="T80" fmla="*/ 581 w 1306"/>
                  <a:gd name="T81" fmla="*/ 44 h 1151"/>
                  <a:gd name="T82" fmla="*/ 552 w 1306"/>
                  <a:gd name="T83" fmla="*/ 35 h 1151"/>
                  <a:gd name="T84" fmla="*/ 522 w 1306"/>
                  <a:gd name="T85" fmla="*/ 71 h 1151"/>
                  <a:gd name="T86" fmla="*/ 480 w 1306"/>
                  <a:gd name="T87" fmla="*/ 31 h 1151"/>
                  <a:gd name="T88" fmla="*/ 450 w 1306"/>
                  <a:gd name="T89" fmla="*/ 31 h 1151"/>
                  <a:gd name="T90" fmla="*/ 426 w 1306"/>
                  <a:gd name="T91" fmla="*/ 48 h 1151"/>
                  <a:gd name="T92" fmla="*/ 394 w 1306"/>
                  <a:gd name="T93" fmla="*/ 33 h 1151"/>
                  <a:gd name="T94" fmla="*/ 342 w 1306"/>
                  <a:gd name="T95" fmla="*/ 87 h 1151"/>
                  <a:gd name="T96" fmla="*/ 267 w 1306"/>
                  <a:gd name="T97" fmla="*/ 84 h 1151"/>
                  <a:gd name="T98" fmla="*/ 231 w 1306"/>
                  <a:gd name="T99" fmla="*/ 57 h 1151"/>
                  <a:gd name="T100" fmla="*/ 220 w 1306"/>
                  <a:gd name="T101" fmla="*/ 31 h 1151"/>
                  <a:gd name="T102" fmla="*/ 196 w 1306"/>
                  <a:gd name="T103" fmla="*/ 13 h 1151"/>
                  <a:gd name="T104" fmla="*/ 165 w 1306"/>
                  <a:gd name="T105" fmla="*/ 8 h 1151"/>
                  <a:gd name="T106" fmla="*/ 184 w 1306"/>
                  <a:gd name="T107" fmla="*/ 38 h 1151"/>
                  <a:gd name="T108" fmla="*/ 166 w 1306"/>
                  <a:gd name="T109" fmla="*/ 91 h 1151"/>
                  <a:gd name="T110" fmla="*/ 131 w 1306"/>
                  <a:gd name="T111" fmla="*/ 152 h 1151"/>
                  <a:gd name="T112" fmla="*/ 140 w 1306"/>
                  <a:gd name="T113" fmla="*/ 188 h 1151"/>
                  <a:gd name="T114" fmla="*/ 118 w 1306"/>
                  <a:gd name="T115" fmla="*/ 244 h 1151"/>
                  <a:gd name="T116" fmla="*/ 96 w 1306"/>
                  <a:gd name="T117" fmla="*/ 265 h 1151"/>
                  <a:gd name="T118" fmla="*/ 32 w 1306"/>
                  <a:gd name="T119" fmla="*/ 255 h 1151"/>
                  <a:gd name="T120" fmla="*/ 13 w 1306"/>
                  <a:gd name="T121" fmla="*/ 27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6" h="1151">
                    <a:moveTo>
                      <a:pt x="0" y="320"/>
                    </a:moveTo>
                    <a:lnTo>
                      <a:pt x="0" y="320"/>
                    </a:lnTo>
                    <a:lnTo>
                      <a:pt x="1" y="324"/>
                    </a:lnTo>
                    <a:lnTo>
                      <a:pt x="4" y="329"/>
                    </a:lnTo>
                    <a:lnTo>
                      <a:pt x="8" y="333"/>
                    </a:lnTo>
                    <a:lnTo>
                      <a:pt x="8" y="333"/>
                    </a:lnTo>
                    <a:lnTo>
                      <a:pt x="13" y="336"/>
                    </a:lnTo>
                    <a:lnTo>
                      <a:pt x="16" y="338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22" y="349"/>
                    </a:lnTo>
                    <a:lnTo>
                      <a:pt x="25" y="350"/>
                    </a:lnTo>
                    <a:lnTo>
                      <a:pt x="26" y="351"/>
                    </a:lnTo>
                    <a:lnTo>
                      <a:pt x="26" y="351"/>
                    </a:lnTo>
                    <a:lnTo>
                      <a:pt x="29" y="350"/>
                    </a:lnTo>
                    <a:lnTo>
                      <a:pt x="30" y="347"/>
                    </a:lnTo>
                    <a:lnTo>
                      <a:pt x="31" y="344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42" y="340"/>
                    </a:lnTo>
                    <a:lnTo>
                      <a:pt x="42" y="340"/>
                    </a:lnTo>
                    <a:lnTo>
                      <a:pt x="39" y="379"/>
                    </a:lnTo>
                    <a:lnTo>
                      <a:pt x="39" y="379"/>
                    </a:lnTo>
                    <a:lnTo>
                      <a:pt x="39" y="384"/>
                    </a:lnTo>
                    <a:lnTo>
                      <a:pt x="38" y="389"/>
                    </a:lnTo>
                    <a:lnTo>
                      <a:pt x="35" y="393"/>
                    </a:lnTo>
                    <a:lnTo>
                      <a:pt x="35" y="393"/>
                    </a:lnTo>
                    <a:lnTo>
                      <a:pt x="35" y="405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43" y="423"/>
                    </a:lnTo>
                    <a:lnTo>
                      <a:pt x="48" y="425"/>
                    </a:lnTo>
                    <a:lnTo>
                      <a:pt x="52" y="429"/>
                    </a:lnTo>
                    <a:lnTo>
                      <a:pt x="52" y="429"/>
                    </a:lnTo>
                    <a:lnTo>
                      <a:pt x="60" y="430"/>
                    </a:lnTo>
                    <a:lnTo>
                      <a:pt x="65" y="434"/>
                    </a:lnTo>
                    <a:lnTo>
                      <a:pt x="65" y="434"/>
                    </a:lnTo>
                    <a:lnTo>
                      <a:pt x="71" y="440"/>
                    </a:lnTo>
                    <a:lnTo>
                      <a:pt x="75" y="442"/>
                    </a:lnTo>
                    <a:lnTo>
                      <a:pt x="79" y="445"/>
                    </a:lnTo>
                    <a:lnTo>
                      <a:pt x="79" y="445"/>
                    </a:lnTo>
                    <a:lnTo>
                      <a:pt x="83" y="447"/>
                    </a:lnTo>
                    <a:lnTo>
                      <a:pt x="86" y="449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5" y="447"/>
                    </a:lnTo>
                    <a:lnTo>
                      <a:pt x="97" y="441"/>
                    </a:lnTo>
                    <a:lnTo>
                      <a:pt x="97" y="441"/>
                    </a:lnTo>
                    <a:lnTo>
                      <a:pt x="99" y="440"/>
                    </a:lnTo>
                    <a:lnTo>
                      <a:pt x="100" y="438"/>
                    </a:lnTo>
                    <a:lnTo>
                      <a:pt x="101" y="433"/>
                    </a:lnTo>
                    <a:lnTo>
                      <a:pt x="101" y="425"/>
                    </a:lnTo>
                    <a:lnTo>
                      <a:pt x="101" y="425"/>
                    </a:lnTo>
                    <a:lnTo>
                      <a:pt x="115" y="423"/>
                    </a:lnTo>
                    <a:lnTo>
                      <a:pt x="115" y="423"/>
                    </a:lnTo>
                    <a:lnTo>
                      <a:pt x="117" y="424"/>
                    </a:lnTo>
                    <a:lnTo>
                      <a:pt x="119" y="425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3" y="434"/>
                    </a:lnTo>
                    <a:lnTo>
                      <a:pt x="123" y="436"/>
                    </a:lnTo>
                    <a:lnTo>
                      <a:pt x="123" y="436"/>
                    </a:lnTo>
                    <a:lnTo>
                      <a:pt x="132" y="441"/>
                    </a:lnTo>
                    <a:lnTo>
                      <a:pt x="140" y="445"/>
                    </a:lnTo>
                    <a:lnTo>
                      <a:pt x="140" y="445"/>
                    </a:lnTo>
                    <a:lnTo>
                      <a:pt x="140" y="472"/>
                    </a:lnTo>
                    <a:lnTo>
                      <a:pt x="140" y="472"/>
                    </a:lnTo>
                    <a:lnTo>
                      <a:pt x="135" y="484"/>
                    </a:lnTo>
                    <a:lnTo>
                      <a:pt x="131" y="494"/>
                    </a:lnTo>
                    <a:lnTo>
                      <a:pt x="128" y="507"/>
                    </a:lnTo>
                    <a:lnTo>
                      <a:pt x="128" y="507"/>
                    </a:lnTo>
                    <a:lnTo>
                      <a:pt x="130" y="515"/>
                    </a:lnTo>
                    <a:lnTo>
                      <a:pt x="131" y="521"/>
                    </a:lnTo>
                    <a:lnTo>
                      <a:pt x="135" y="528"/>
                    </a:lnTo>
                    <a:lnTo>
                      <a:pt x="135" y="528"/>
                    </a:lnTo>
                    <a:lnTo>
                      <a:pt x="131" y="543"/>
                    </a:lnTo>
                    <a:lnTo>
                      <a:pt x="127" y="561"/>
                    </a:lnTo>
                    <a:lnTo>
                      <a:pt x="127" y="561"/>
                    </a:lnTo>
                    <a:lnTo>
                      <a:pt x="131" y="568"/>
                    </a:lnTo>
                    <a:lnTo>
                      <a:pt x="136" y="577"/>
                    </a:lnTo>
                    <a:lnTo>
                      <a:pt x="143" y="587"/>
                    </a:lnTo>
                    <a:lnTo>
                      <a:pt x="140" y="624"/>
                    </a:lnTo>
                    <a:lnTo>
                      <a:pt x="134" y="642"/>
                    </a:lnTo>
                    <a:lnTo>
                      <a:pt x="128" y="660"/>
                    </a:lnTo>
                    <a:lnTo>
                      <a:pt x="128" y="660"/>
                    </a:lnTo>
                    <a:lnTo>
                      <a:pt x="124" y="684"/>
                    </a:lnTo>
                    <a:lnTo>
                      <a:pt x="124" y="684"/>
                    </a:lnTo>
                    <a:lnTo>
                      <a:pt x="122" y="690"/>
                    </a:lnTo>
                    <a:lnTo>
                      <a:pt x="119" y="695"/>
                    </a:lnTo>
                    <a:lnTo>
                      <a:pt x="115" y="701"/>
                    </a:lnTo>
                    <a:lnTo>
                      <a:pt x="115" y="701"/>
                    </a:lnTo>
                    <a:lnTo>
                      <a:pt x="113" y="716"/>
                    </a:lnTo>
                    <a:lnTo>
                      <a:pt x="110" y="727"/>
                    </a:lnTo>
                    <a:lnTo>
                      <a:pt x="110" y="734"/>
                    </a:lnTo>
                    <a:lnTo>
                      <a:pt x="110" y="734"/>
                    </a:lnTo>
                    <a:lnTo>
                      <a:pt x="112" y="741"/>
                    </a:lnTo>
                    <a:lnTo>
                      <a:pt x="118" y="756"/>
                    </a:lnTo>
                    <a:lnTo>
                      <a:pt x="118" y="756"/>
                    </a:lnTo>
                    <a:lnTo>
                      <a:pt x="130" y="797"/>
                    </a:lnTo>
                    <a:lnTo>
                      <a:pt x="130" y="797"/>
                    </a:lnTo>
                    <a:lnTo>
                      <a:pt x="154" y="830"/>
                    </a:lnTo>
                    <a:lnTo>
                      <a:pt x="154" y="830"/>
                    </a:lnTo>
                    <a:lnTo>
                      <a:pt x="158" y="833"/>
                    </a:lnTo>
                    <a:lnTo>
                      <a:pt x="162" y="836"/>
                    </a:lnTo>
                    <a:lnTo>
                      <a:pt x="172" y="843"/>
                    </a:lnTo>
                    <a:lnTo>
                      <a:pt x="172" y="843"/>
                    </a:lnTo>
                    <a:lnTo>
                      <a:pt x="210" y="862"/>
                    </a:lnTo>
                    <a:lnTo>
                      <a:pt x="236" y="875"/>
                    </a:lnTo>
                    <a:lnTo>
                      <a:pt x="257" y="885"/>
                    </a:lnTo>
                    <a:lnTo>
                      <a:pt x="257" y="885"/>
                    </a:lnTo>
                    <a:lnTo>
                      <a:pt x="257" y="902"/>
                    </a:lnTo>
                    <a:lnTo>
                      <a:pt x="257" y="914"/>
                    </a:lnTo>
                    <a:lnTo>
                      <a:pt x="257" y="914"/>
                    </a:lnTo>
                    <a:lnTo>
                      <a:pt x="262" y="923"/>
                    </a:lnTo>
                    <a:lnTo>
                      <a:pt x="268" y="935"/>
                    </a:lnTo>
                    <a:lnTo>
                      <a:pt x="268" y="935"/>
                    </a:lnTo>
                    <a:lnTo>
                      <a:pt x="270" y="941"/>
                    </a:lnTo>
                    <a:lnTo>
                      <a:pt x="270" y="950"/>
                    </a:lnTo>
                    <a:lnTo>
                      <a:pt x="270" y="960"/>
                    </a:lnTo>
                    <a:lnTo>
                      <a:pt x="270" y="960"/>
                    </a:lnTo>
                    <a:lnTo>
                      <a:pt x="275" y="967"/>
                    </a:lnTo>
                    <a:lnTo>
                      <a:pt x="279" y="988"/>
                    </a:lnTo>
                    <a:lnTo>
                      <a:pt x="283" y="1006"/>
                    </a:lnTo>
                    <a:lnTo>
                      <a:pt x="281" y="1146"/>
                    </a:lnTo>
                    <a:lnTo>
                      <a:pt x="285" y="1144"/>
                    </a:lnTo>
                    <a:lnTo>
                      <a:pt x="535" y="1095"/>
                    </a:lnTo>
                    <a:lnTo>
                      <a:pt x="599" y="1151"/>
                    </a:lnTo>
                    <a:lnTo>
                      <a:pt x="599" y="1151"/>
                    </a:lnTo>
                    <a:lnTo>
                      <a:pt x="603" y="1036"/>
                    </a:lnTo>
                    <a:lnTo>
                      <a:pt x="603" y="1036"/>
                    </a:lnTo>
                    <a:lnTo>
                      <a:pt x="603" y="1029"/>
                    </a:lnTo>
                    <a:lnTo>
                      <a:pt x="604" y="1025"/>
                    </a:lnTo>
                    <a:lnTo>
                      <a:pt x="607" y="1023"/>
                    </a:lnTo>
                    <a:lnTo>
                      <a:pt x="612" y="1019"/>
                    </a:lnTo>
                    <a:lnTo>
                      <a:pt x="612" y="1019"/>
                    </a:lnTo>
                    <a:lnTo>
                      <a:pt x="682" y="940"/>
                    </a:lnTo>
                    <a:lnTo>
                      <a:pt x="682" y="940"/>
                    </a:lnTo>
                    <a:lnTo>
                      <a:pt x="687" y="933"/>
                    </a:lnTo>
                    <a:lnTo>
                      <a:pt x="704" y="918"/>
                    </a:lnTo>
                    <a:lnTo>
                      <a:pt x="730" y="896"/>
                    </a:lnTo>
                    <a:lnTo>
                      <a:pt x="763" y="868"/>
                    </a:lnTo>
                    <a:lnTo>
                      <a:pt x="763" y="868"/>
                    </a:lnTo>
                    <a:lnTo>
                      <a:pt x="787" y="868"/>
                    </a:lnTo>
                    <a:lnTo>
                      <a:pt x="810" y="868"/>
                    </a:lnTo>
                    <a:lnTo>
                      <a:pt x="810" y="868"/>
                    </a:lnTo>
                    <a:lnTo>
                      <a:pt x="814" y="830"/>
                    </a:lnTo>
                    <a:lnTo>
                      <a:pt x="814" y="830"/>
                    </a:lnTo>
                    <a:lnTo>
                      <a:pt x="822" y="831"/>
                    </a:lnTo>
                    <a:lnTo>
                      <a:pt x="837" y="833"/>
                    </a:lnTo>
                    <a:lnTo>
                      <a:pt x="855" y="836"/>
                    </a:lnTo>
                    <a:lnTo>
                      <a:pt x="863" y="837"/>
                    </a:lnTo>
                    <a:lnTo>
                      <a:pt x="870" y="836"/>
                    </a:lnTo>
                    <a:lnTo>
                      <a:pt x="870" y="836"/>
                    </a:lnTo>
                    <a:lnTo>
                      <a:pt x="933" y="705"/>
                    </a:lnTo>
                    <a:lnTo>
                      <a:pt x="933" y="705"/>
                    </a:lnTo>
                    <a:lnTo>
                      <a:pt x="1011" y="706"/>
                    </a:lnTo>
                    <a:lnTo>
                      <a:pt x="1011" y="706"/>
                    </a:lnTo>
                    <a:lnTo>
                      <a:pt x="1016" y="717"/>
                    </a:lnTo>
                    <a:lnTo>
                      <a:pt x="1022" y="726"/>
                    </a:lnTo>
                    <a:lnTo>
                      <a:pt x="1029" y="736"/>
                    </a:lnTo>
                    <a:lnTo>
                      <a:pt x="1034" y="748"/>
                    </a:lnTo>
                    <a:lnTo>
                      <a:pt x="1034" y="748"/>
                    </a:lnTo>
                    <a:lnTo>
                      <a:pt x="1038" y="757"/>
                    </a:lnTo>
                    <a:lnTo>
                      <a:pt x="1041" y="762"/>
                    </a:lnTo>
                    <a:lnTo>
                      <a:pt x="1042" y="765"/>
                    </a:lnTo>
                    <a:lnTo>
                      <a:pt x="1045" y="766"/>
                    </a:lnTo>
                    <a:lnTo>
                      <a:pt x="1055" y="766"/>
                    </a:lnTo>
                    <a:lnTo>
                      <a:pt x="1055" y="766"/>
                    </a:lnTo>
                    <a:lnTo>
                      <a:pt x="1081" y="798"/>
                    </a:lnTo>
                    <a:lnTo>
                      <a:pt x="1081" y="798"/>
                    </a:lnTo>
                    <a:lnTo>
                      <a:pt x="1086" y="805"/>
                    </a:lnTo>
                    <a:lnTo>
                      <a:pt x="1090" y="810"/>
                    </a:lnTo>
                    <a:lnTo>
                      <a:pt x="1090" y="815"/>
                    </a:lnTo>
                    <a:lnTo>
                      <a:pt x="1086" y="824"/>
                    </a:lnTo>
                    <a:lnTo>
                      <a:pt x="1086" y="824"/>
                    </a:lnTo>
                    <a:lnTo>
                      <a:pt x="1090" y="827"/>
                    </a:lnTo>
                    <a:lnTo>
                      <a:pt x="1094" y="828"/>
                    </a:lnTo>
                    <a:lnTo>
                      <a:pt x="1105" y="830"/>
                    </a:lnTo>
                    <a:lnTo>
                      <a:pt x="1120" y="832"/>
                    </a:lnTo>
                    <a:lnTo>
                      <a:pt x="1126" y="835"/>
                    </a:lnTo>
                    <a:lnTo>
                      <a:pt x="1133" y="837"/>
                    </a:lnTo>
                    <a:lnTo>
                      <a:pt x="1133" y="837"/>
                    </a:lnTo>
                    <a:lnTo>
                      <a:pt x="1143" y="827"/>
                    </a:lnTo>
                    <a:lnTo>
                      <a:pt x="1155" y="818"/>
                    </a:lnTo>
                    <a:lnTo>
                      <a:pt x="1179" y="802"/>
                    </a:lnTo>
                    <a:lnTo>
                      <a:pt x="1236" y="769"/>
                    </a:lnTo>
                    <a:lnTo>
                      <a:pt x="1236" y="769"/>
                    </a:lnTo>
                    <a:lnTo>
                      <a:pt x="1256" y="757"/>
                    </a:lnTo>
                    <a:lnTo>
                      <a:pt x="1269" y="749"/>
                    </a:lnTo>
                    <a:lnTo>
                      <a:pt x="1275" y="744"/>
                    </a:lnTo>
                    <a:lnTo>
                      <a:pt x="1284" y="736"/>
                    </a:lnTo>
                    <a:lnTo>
                      <a:pt x="1306" y="710"/>
                    </a:lnTo>
                    <a:lnTo>
                      <a:pt x="1306" y="710"/>
                    </a:lnTo>
                    <a:lnTo>
                      <a:pt x="1304" y="706"/>
                    </a:lnTo>
                    <a:lnTo>
                      <a:pt x="1297" y="700"/>
                    </a:lnTo>
                    <a:lnTo>
                      <a:pt x="1293" y="694"/>
                    </a:lnTo>
                    <a:lnTo>
                      <a:pt x="1288" y="684"/>
                    </a:lnTo>
                    <a:lnTo>
                      <a:pt x="1283" y="671"/>
                    </a:lnTo>
                    <a:lnTo>
                      <a:pt x="1278" y="656"/>
                    </a:lnTo>
                    <a:lnTo>
                      <a:pt x="1278" y="656"/>
                    </a:lnTo>
                    <a:lnTo>
                      <a:pt x="1274" y="649"/>
                    </a:lnTo>
                    <a:lnTo>
                      <a:pt x="1269" y="642"/>
                    </a:lnTo>
                    <a:lnTo>
                      <a:pt x="1260" y="621"/>
                    </a:lnTo>
                    <a:lnTo>
                      <a:pt x="1254" y="612"/>
                    </a:lnTo>
                    <a:lnTo>
                      <a:pt x="1248" y="603"/>
                    </a:lnTo>
                    <a:lnTo>
                      <a:pt x="1240" y="595"/>
                    </a:lnTo>
                    <a:lnTo>
                      <a:pt x="1232" y="590"/>
                    </a:lnTo>
                    <a:lnTo>
                      <a:pt x="1232" y="590"/>
                    </a:lnTo>
                    <a:lnTo>
                      <a:pt x="1218" y="582"/>
                    </a:lnTo>
                    <a:lnTo>
                      <a:pt x="1210" y="578"/>
                    </a:lnTo>
                    <a:lnTo>
                      <a:pt x="1208" y="576"/>
                    </a:lnTo>
                    <a:lnTo>
                      <a:pt x="1205" y="572"/>
                    </a:lnTo>
                    <a:lnTo>
                      <a:pt x="1205" y="572"/>
                    </a:lnTo>
                    <a:lnTo>
                      <a:pt x="1195" y="568"/>
                    </a:lnTo>
                    <a:lnTo>
                      <a:pt x="1183" y="564"/>
                    </a:lnTo>
                    <a:lnTo>
                      <a:pt x="1172" y="559"/>
                    </a:lnTo>
                    <a:lnTo>
                      <a:pt x="1164" y="554"/>
                    </a:lnTo>
                    <a:lnTo>
                      <a:pt x="1164" y="554"/>
                    </a:lnTo>
                    <a:lnTo>
                      <a:pt x="1161" y="546"/>
                    </a:lnTo>
                    <a:lnTo>
                      <a:pt x="1161" y="538"/>
                    </a:lnTo>
                    <a:lnTo>
                      <a:pt x="1161" y="538"/>
                    </a:lnTo>
                    <a:lnTo>
                      <a:pt x="1168" y="532"/>
                    </a:lnTo>
                    <a:lnTo>
                      <a:pt x="1170" y="528"/>
                    </a:lnTo>
                    <a:lnTo>
                      <a:pt x="1172" y="524"/>
                    </a:lnTo>
                    <a:lnTo>
                      <a:pt x="1172" y="524"/>
                    </a:lnTo>
                    <a:lnTo>
                      <a:pt x="1170" y="517"/>
                    </a:lnTo>
                    <a:lnTo>
                      <a:pt x="1166" y="513"/>
                    </a:lnTo>
                    <a:lnTo>
                      <a:pt x="1162" y="511"/>
                    </a:lnTo>
                    <a:lnTo>
                      <a:pt x="1157" y="509"/>
                    </a:lnTo>
                    <a:lnTo>
                      <a:pt x="1157" y="509"/>
                    </a:lnTo>
                    <a:lnTo>
                      <a:pt x="1152" y="511"/>
                    </a:lnTo>
                    <a:lnTo>
                      <a:pt x="1146" y="516"/>
                    </a:lnTo>
                    <a:lnTo>
                      <a:pt x="1138" y="521"/>
                    </a:lnTo>
                    <a:lnTo>
                      <a:pt x="1138" y="521"/>
                    </a:lnTo>
                    <a:lnTo>
                      <a:pt x="1103" y="489"/>
                    </a:lnTo>
                    <a:lnTo>
                      <a:pt x="1103" y="489"/>
                    </a:lnTo>
                    <a:lnTo>
                      <a:pt x="1099" y="481"/>
                    </a:lnTo>
                    <a:lnTo>
                      <a:pt x="1096" y="473"/>
                    </a:lnTo>
                    <a:lnTo>
                      <a:pt x="1094" y="463"/>
                    </a:lnTo>
                    <a:lnTo>
                      <a:pt x="1094" y="463"/>
                    </a:lnTo>
                    <a:lnTo>
                      <a:pt x="1092" y="460"/>
                    </a:lnTo>
                    <a:lnTo>
                      <a:pt x="1090" y="458"/>
                    </a:lnTo>
                    <a:lnTo>
                      <a:pt x="1081" y="449"/>
                    </a:lnTo>
                    <a:lnTo>
                      <a:pt x="1081" y="449"/>
                    </a:lnTo>
                    <a:lnTo>
                      <a:pt x="1081" y="445"/>
                    </a:lnTo>
                    <a:lnTo>
                      <a:pt x="1083" y="443"/>
                    </a:lnTo>
                    <a:lnTo>
                      <a:pt x="1087" y="443"/>
                    </a:lnTo>
                    <a:lnTo>
                      <a:pt x="1090" y="443"/>
                    </a:lnTo>
                    <a:lnTo>
                      <a:pt x="1096" y="445"/>
                    </a:lnTo>
                    <a:lnTo>
                      <a:pt x="1099" y="445"/>
                    </a:lnTo>
                    <a:lnTo>
                      <a:pt x="1102" y="445"/>
                    </a:lnTo>
                    <a:lnTo>
                      <a:pt x="1102" y="445"/>
                    </a:lnTo>
                    <a:lnTo>
                      <a:pt x="1100" y="441"/>
                    </a:lnTo>
                    <a:lnTo>
                      <a:pt x="1099" y="436"/>
                    </a:lnTo>
                    <a:lnTo>
                      <a:pt x="1092" y="420"/>
                    </a:lnTo>
                    <a:lnTo>
                      <a:pt x="1083" y="405"/>
                    </a:lnTo>
                    <a:lnTo>
                      <a:pt x="1076" y="393"/>
                    </a:lnTo>
                    <a:lnTo>
                      <a:pt x="1076" y="393"/>
                    </a:lnTo>
                    <a:lnTo>
                      <a:pt x="1077" y="389"/>
                    </a:lnTo>
                    <a:lnTo>
                      <a:pt x="1080" y="385"/>
                    </a:lnTo>
                    <a:lnTo>
                      <a:pt x="1082" y="380"/>
                    </a:lnTo>
                    <a:lnTo>
                      <a:pt x="1083" y="379"/>
                    </a:lnTo>
                    <a:lnTo>
                      <a:pt x="1083" y="379"/>
                    </a:lnTo>
                    <a:lnTo>
                      <a:pt x="1086" y="380"/>
                    </a:lnTo>
                    <a:lnTo>
                      <a:pt x="1090" y="382"/>
                    </a:lnTo>
                    <a:lnTo>
                      <a:pt x="1094" y="384"/>
                    </a:lnTo>
                    <a:lnTo>
                      <a:pt x="1095" y="384"/>
                    </a:lnTo>
                    <a:lnTo>
                      <a:pt x="1096" y="382"/>
                    </a:lnTo>
                    <a:lnTo>
                      <a:pt x="1096" y="382"/>
                    </a:lnTo>
                    <a:lnTo>
                      <a:pt x="1096" y="379"/>
                    </a:lnTo>
                    <a:lnTo>
                      <a:pt x="1096" y="372"/>
                    </a:lnTo>
                    <a:lnTo>
                      <a:pt x="1095" y="359"/>
                    </a:lnTo>
                    <a:lnTo>
                      <a:pt x="1095" y="359"/>
                    </a:lnTo>
                    <a:lnTo>
                      <a:pt x="1102" y="355"/>
                    </a:lnTo>
                    <a:lnTo>
                      <a:pt x="1109" y="349"/>
                    </a:lnTo>
                    <a:lnTo>
                      <a:pt x="1109" y="349"/>
                    </a:lnTo>
                    <a:lnTo>
                      <a:pt x="1112" y="344"/>
                    </a:lnTo>
                    <a:lnTo>
                      <a:pt x="1113" y="338"/>
                    </a:lnTo>
                    <a:lnTo>
                      <a:pt x="1114" y="329"/>
                    </a:lnTo>
                    <a:lnTo>
                      <a:pt x="1116" y="325"/>
                    </a:lnTo>
                    <a:lnTo>
                      <a:pt x="1118" y="322"/>
                    </a:lnTo>
                    <a:lnTo>
                      <a:pt x="1125" y="316"/>
                    </a:lnTo>
                    <a:lnTo>
                      <a:pt x="1133" y="313"/>
                    </a:lnTo>
                    <a:lnTo>
                      <a:pt x="1133" y="313"/>
                    </a:lnTo>
                    <a:lnTo>
                      <a:pt x="1135" y="313"/>
                    </a:lnTo>
                    <a:lnTo>
                      <a:pt x="1138" y="314"/>
                    </a:lnTo>
                    <a:lnTo>
                      <a:pt x="1144" y="318"/>
                    </a:lnTo>
                    <a:lnTo>
                      <a:pt x="1155" y="325"/>
                    </a:lnTo>
                    <a:lnTo>
                      <a:pt x="1155" y="325"/>
                    </a:lnTo>
                    <a:lnTo>
                      <a:pt x="1155" y="318"/>
                    </a:lnTo>
                    <a:lnTo>
                      <a:pt x="1156" y="314"/>
                    </a:lnTo>
                    <a:lnTo>
                      <a:pt x="1159" y="310"/>
                    </a:lnTo>
                    <a:lnTo>
                      <a:pt x="1160" y="305"/>
                    </a:lnTo>
                    <a:lnTo>
                      <a:pt x="1160" y="305"/>
                    </a:lnTo>
                    <a:lnTo>
                      <a:pt x="1156" y="302"/>
                    </a:lnTo>
                    <a:lnTo>
                      <a:pt x="1153" y="298"/>
                    </a:lnTo>
                    <a:lnTo>
                      <a:pt x="1149" y="285"/>
                    </a:lnTo>
                    <a:lnTo>
                      <a:pt x="1149" y="285"/>
                    </a:lnTo>
                    <a:lnTo>
                      <a:pt x="1143" y="274"/>
                    </a:lnTo>
                    <a:lnTo>
                      <a:pt x="1139" y="263"/>
                    </a:lnTo>
                    <a:lnTo>
                      <a:pt x="1131" y="245"/>
                    </a:lnTo>
                    <a:lnTo>
                      <a:pt x="1131" y="245"/>
                    </a:lnTo>
                    <a:lnTo>
                      <a:pt x="1129" y="244"/>
                    </a:lnTo>
                    <a:lnTo>
                      <a:pt x="1127" y="243"/>
                    </a:lnTo>
                    <a:lnTo>
                      <a:pt x="1126" y="236"/>
                    </a:lnTo>
                    <a:lnTo>
                      <a:pt x="1124" y="230"/>
                    </a:lnTo>
                    <a:lnTo>
                      <a:pt x="1122" y="227"/>
                    </a:lnTo>
                    <a:lnTo>
                      <a:pt x="1121" y="226"/>
                    </a:lnTo>
                    <a:lnTo>
                      <a:pt x="1121" y="226"/>
                    </a:lnTo>
                    <a:lnTo>
                      <a:pt x="1113" y="218"/>
                    </a:lnTo>
                    <a:lnTo>
                      <a:pt x="1111" y="215"/>
                    </a:lnTo>
                    <a:lnTo>
                      <a:pt x="1109" y="211"/>
                    </a:lnTo>
                    <a:lnTo>
                      <a:pt x="1109" y="208"/>
                    </a:lnTo>
                    <a:lnTo>
                      <a:pt x="1111" y="204"/>
                    </a:lnTo>
                    <a:lnTo>
                      <a:pt x="1111" y="204"/>
                    </a:lnTo>
                    <a:lnTo>
                      <a:pt x="1111" y="198"/>
                    </a:lnTo>
                    <a:lnTo>
                      <a:pt x="1109" y="188"/>
                    </a:lnTo>
                    <a:lnTo>
                      <a:pt x="1105" y="174"/>
                    </a:lnTo>
                    <a:lnTo>
                      <a:pt x="1105" y="174"/>
                    </a:lnTo>
                    <a:lnTo>
                      <a:pt x="1105" y="173"/>
                    </a:lnTo>
                    <a:lnTo>
                      <a:pt x="1103" y="171"/>
                    </a:lnTo>
                    <a:lnTo>
                      <a:pt x="1099" y="171"/>
                    </a:lnTo>
                    <a:lnTo>
                      <a:pt x="1091" y="174"/>
                    </a:lnTo>
                    <a:lnTo>
                      <a:pt x="1091" y="174"/>
                    </a:lnTo>
                    <a:lnTo>
                      <a:pt x="1089" y="175"/>
                    </a:lnTo>
                    <a:lnTo>
                      <a:pt x="1085" y="176"/>
                    </a:lnTo>
                    <a:lnTo>
                      <a:pt x="1083" y="175"/>
                    </a:lnTo>
                    <a:lnTo>
                      <a:pt x="1082" y="175"/>
                    </a:lnTo>
                    <a:lnTo>
                      <a:pt x="1080" y="171"/>
                    </a:lnTo>
                    <a:lnTo>
                      <a:pt x="1080" y="167"/>
                    </a:lnTo>
                    <a:lnTo>
                      <a:pt x="1080" y="167"/>
                    </a:lnTo>
                    <a:lnTo>
                      <a:pt x="1085" y="165"/>
                    </a:lnTo>
                    <a:lnTo>
                      <a:pt x="1086" y="162"/>
                    </a:lnTo>
                    <a:lnTo>
                      <a:pt x="1086" y="161"/>
                    </a:lnTo>
                    <a:lnTo>
                      <a:pt x="1086" y="157"/>
                    </a:lnTo>
                    <a:lnTo>
                      <a:pt x="1083" y="153"/>
                    </a:lnTo>
                    <a:lnTo>
                      <a:pt x="1081" y="147"/>
                    </a:lnTo>
                    <a:lnTo>
                      <a:pt x="1081" y="145"/>
                    </a:lnTo>
                    <a:lnTo>
                      <a:pt x="1081" y="144"/>
                    </a:lnTo>
                    <a:lnTo>
                      <a:pt x="1086" y="145"/>
                    </a:lnTo>
                    <a:lnTo>
                      <a:pt x="1086" y="145"/>
                    </a:lnTo>
                    <a:lnTo>
                      <a:pt x="1089" y="144"/>
                    </a:lnTo>
                    <a:lnTo>
                      <a:pt x="1090" y="143"/>
                    </a:lnTo>
                    <a:lnTo>
                      <a:pt x="1090" y="140"/>
                    </a:lnTo>
                    <a:lnTo>
                      <a:pt x="1091" y="139"/>
                    </a:lnTo>
                    <a:lnTo>
                      <a:pt x="1094" y="138"/>
                    </a:lnTo>
                    <a:lnTo>
                      <a:pt x="1105" y="138"/>
                    </a:lnTo>
                    <a:lnTo>
                      <a:pt x="1105" y="138"/>
                    </a:lnTo>
                    <a:lnTo>
                      <a:pt x="1103" y="134"/>
                    </a:lnTo>
                    <a:lnTo>
                      <a:pt x="1098" y="127"/>
                    </a:lnTo>
                    <a:lnTo>
                      <a:pt x="1091" y="121"/>
                    </a:lnTo>
                    <a:lnTo>
                      <a:pt x="1087" y="117"/>
                    </a:lnTo>
                    <a:lnTo>
                      <a:pt x="1087" y="117"/>
                    </a:lnTo>
                    <a:lnTo>
                      <a:pt x="1083" y="113"/>
                    </a:lnTo>
                    <a:lnTo>
                      <a:pt x="1082" y="108"/>
                    </a:lnTo>
                    <a:lnTo>
                      <a:pt x="1082" y="106"/>
                    </a:lnTo>
                    <a:lnTo>
                      <a:pt x="1083" y="104"/>
                    </a:lnTo>
                    <a:lnTo>
                      <a:pt x="1089" y="100"/>
                    </a:lnTo>
                    <a:lnTo>
                      <a:pt x="1089" y="100"/>
                    </a:lnTo>
                    <a:lnTo>
                      <a:pt x="1090" y="96"/>
                    </a:lnTo>
                    <a:lnTo>
                      <a:pt x="1089" y="92"/>
                    </a:lnTo>
                    <a:lnTo>
                      <a:pt x="1087" y="90"/>
                    </a:lnTo>
                    <a:lnTo>
                      <a:pt x="1085" y="87"/>
                    </a:lnTo>
                    <a:lnTo>
                      <a:pt x="1078" y="83"/>
                    </a:lnTo>
                    <a:lnTo>
                      <a:pt x="1074" y="83"/>
                    </a:lnTo>
                    <a:lnTo>
                      <a:pt x="1072" y="83"/>
                    </a:lnTo>
                    <a:lnTo>
                      <a:pt x="1072" y="83"/>
                    </a:lnTo>
                    <a:lnTo>
                      <a:pt x="1068" y="83"/>
                    </a:lnTo>
                    <a:lnTo>
                      <a:pt x="1067" y="84"/>
                    </a:lnTo>
                    <a:lnTo>
                      <a:pt x="1065" y="91"/>
                    </a:lnTo>
                    <a:lnTo>
                      <a:pt x="1065" y="91"/>
                    </a:lnTo>
                    <a:lnTo>
                      <a:pt x="1061" y="91"/>
                    </a:lnTo>
                    <a:lnTo>
                      <a:pt x="1059" y="90"/>
                    </a:lnTo>
                    <a:lnTo>
                      <a:pt x="1057" y="88"/>
                    </a:lnTo>
                    <a:lnTo>
                      <a:pt x="1057" y="84"/>
                    </a:lnTo>
                    <a:lnTo>
                      <a:pt x="1057" y="84"/>
                    </a:lnTo>
                    <a:lnTo>
                      <a:pt x="1054" y="81"/>
                    </a:lnTo>
                    <a:lnTo>
                      <a:pt x="1051" y="75"/>
                    </a:lnTo>
                    <a:lnTo>
                      <a:pt x="1050" y="64"/>
                    </a:lnTo>
                    <a:lnTo>
                      <a:pt x="1048" y="52"/>
                    </a:lnTo>
                    <a:lnTo>
                      <a:pt x="1046" y="48"/>
                    </a:lnTo>
                    <a:lnTo>
                      <a:pt x="1043" y="46"/>
                    </a:lnTo>
                    <a:lnTo>
                      <a:pt x="1043" y="46"/>
                    </a:lnTo>
                    <a:lnTo>
                      <a:pt x="1041" y="46"/>
                    </a:lnTo>
                    <a:lnTo>
                      <a:pt x="1039" y="47"/>
                    </a:lnTo>
                    <a:lnTo>
                      <a:pt x="1035" y="49"/>
                    </a:lnTo>
                    <a:lnTo>
                      <a:pt x="1032" y="52"/>
                    </a:lnTo>
                    <a:lnTo>
                      <a:pt x="1029" y="53"/>
                    </a:lnTo>
                    <a:lnTo>
                      <a:pt x="1026" y="53"/>
                    </a:lnTo>
                    <a:lnTo>
                      <a:pt x="1026" y="53"/>
                    </a:lnTo>
                    <a:lnTo>
                      <a:pt x="1022" y="55"/>
                    </a:lnTo>
                    <a:lnTo>
                      <a:pt x="1016" y="57"/>
                    </a:lnTo>
                    <a:lnTo>
                      <a:pt x="1006" y="64"/>
                    </a:lnTo>
                    <a:lnTo>
                      <a:pt x="1006" y="64"/>
                    </a:lnTo>
                    <a:lnTo>
                      <a:pt x="1002" y="75"/>
                    </a:lnTo>
                    <a:lnTo>
                      <a:pt x="995" y="101"/>
                    </a:lnTo>
                    <a:lnTo>
                      <a:pt x="985" y="140"/>
                    </a:lnTo>
                    <a:lnTo>
                      <a:pt x="985" y="140"/>
                    </a:lnTo>
                    <a:lnTo>
                      <a:pt x="972" y="144"/>
                    </a:lnTo>
                    <a:lnTo>
                      <a:pt x="946" y="151"/>
                    </a:lnTo>
                    <a:lnTo>
                      <a:pt x="906" y="161"/>
                    </a:lnTo>
                    <a:lnTo>
                      <a:pt x="906" y="161"/>
                    </a:lnTo>
                    <a:lnTo>
                      <a:pt x="883" y="160"/>
                    </a:lnTo>
                    <a:lnTo>
                      <a:pt x="857" y="157"/>
                    </a:lnTo>
                    <a:lnTo>
                      <a:pt x="857" y="157"/>
                    </a:lnTo>
                    <a:lnTo>
                      <a:pt x="854" y="156"/>
                    </a:lnTo>
                    <a:lnTo>
                      <a:pt x="850" y="153"/>
                    </a:lnTo>
                    <a:lnTo>
                      <a:pt x="844" y="145"/>
                    </a:lnTo>
                    <a:lnTo>
                      <a:pt x="844" y="145"/>
                    </a:lnTo>
                    <a:lnTo>
                      <a:pt x="837" y="135"/>
                    </a:lnTo>
                    <a:lnTo>
                      <a:pt x="835" y="130"/>
                    </a:lnTo>
                    <a:lnTo>
                      <a:pt x="835" y="126"/>
                    </a:lnTo>
                    <a:lnTo>
                      <a:pt x="835" y="126"/>
                    </a:lnTo>
                    <a:lnTo>
                      <a:pt x="832" y="125"/>
                    </a:lnTo>
                    <a:lnTo>
                      <a:pt x="827" y="125"/>
                    </a:lnTo>
                    <a:lnTo>
                      <a:pt x="818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7" y="130"/>
                    </a:lnTo>
                    <a:lnTo>
                      <a:pt x="807" y="134"/>
                    </a:lnTo>
                    <a:lnTo>
                      <a:pt x="807" y="138"/>
                    </a:lnTo>
                    <a:lnTo>
                      <a:pt x="811" y="144"/>
                    </a:lnTo>
                    <a:lnTo>
                      <a:pt x="811" y="144"/>
                    </a:lnTo>
                    <a:lnTo>
                      <a:pt x="811" y="147"/>
                    </a:lnTo>
                    <a:lnTo>
                      <a:pt x="809" y="149"/>
                    </a:lnTo>
                    <a:lnTo>
                      <a:pt x="801" y="156"/>
                    </a:lnTo>
                    <a:lnTo>
                      <a:pt x="792" y="162"/>
                    </a:lnTo>
                    <a:lnTo>
                      <a:pt x="788" y="166"/>
                    </a:lnTo>
                    <a:lnTo>
                      <a:pt x="785" y="171"/>
                    </a:lnTo>
                    <a:lnTo>
                      <a:pt x="785" y="171"/>
                    </a:lnTo>
                    <a:lnTo>
                      <a:pt x="778" y="173"/>
                    </a:lnTo>
                    <a:lnTo>
                      <a:pt x="769" y="173"/>
                    </a:lnTo>
                    <a:lnTo>
                      <a:pt x="759" y="174"/>
                    </a:lnTo>
                    <a:lnTo>
                      <a:pt x="752" y="175"/>
                    </a:lnTo>
                    <a:lnTo>
                      <a:pt x="752" y="175"/>
                    </a:lnTo>
                    <a:lnTo>
                      <a:pt x="746" y="174"/>
                    </a:lnTo>
                    <a:lnTo>
                      <a:pt x="744" y="171"/>
                    </a:lnTo>
                    <a:lnTo>
                      <a:pt x="743" y="169"/>
                    </a:lnTo>
                    <a:lnTo>
                      <a:pt x="745" y="165"/>
                    </a:lnTo>
                    <a:lnTo>
                      <a:pt x="745" y="165"/>
                    </a:lnTo>
                    <a:lnTo>
                      <a:pt x="748" y="163"/>
                    </a:lnTo>
                    <a:lnTo>
                      <a:pt x="752" y="163"/>
                    </a:lnTo>
                    <a:lnTo>
                      <a:pt x="753" y="163"/>
                    </a:lnTo>
                    <a:lnTo>
                      <a:pt x="753" y="161"/>
                    </a:lnTo>
                    <a:lnTo>
                      <a:pt x="753" y="158"/>
                    </a:lnTo>
                    <a:lnTo>
                      <a:pt x="752" y="154"/>
                    </a:lnTo>
                    <a:lnTo>
                      <a:pt x="752" y="154"/>
                    </a:lnTo>
                    <a:lnTo>
                      <a:pt x="739" y="149"/>
                    </a:lnTo>
                    <a:lnTo>
                      <a:pt x="713" y="141"/>
                    </a:lnTo>
                    <a:lnTo>
                      <a:pt x="673" y="128"/>
                    </a:lnTo>
                    <a:lnTo>
                      <a:pt x="673" y="128"/>
                    </a:lnTo>
                    <a:lnTo>
                      <a:pt x="669" y="123"/>
                    </a:lnTo>
                    <a:lnTo>
                      <a:pt x="665" y="112"/>
                    </a:lnTo>
                    <a:lnTo>
                      <a:pt x="657" y="95"/>
                    </a:lnTo>
                    <a:lnTo>
                      <a:pt x="657" y="95"/>
                    </a:lnTo>
                    <a:lnTo>
                      <a:pt x="653" y="93"/>
                    </a:lnTo>
                    <a:lnTo>
                      <a:pt x="645" y="91"/>
                    </a:lnTo>
                    <a:lnTo>
                      <a:pt x="644" y="88"/>
                    </a:lnTo>
                    <a:lnTo>
                      <a:pt x="643" y="86"/>
                    </a:lnTo>
                    <a:lnTo>
                      <a:pt x="645" y="83"/>
                    </a:lnTo>
                    <a:lnTo>
                      <a:pt x="651" y="79"/>
                    </a:lnTo>
                    <a:lnTo>
                      <a:pt x="651" y="79"/>
                    </a:lnTo>
                    <a:lnTo>
                      <a:pt x="653" y="75"/>
                    </a:lnTo>
                    <a:lnTo>
                      <a:pt x="654" y="71"/>
                    </a:lnTo>
                    <a:lnTo>
                      <a:pt x="653" y="69"/>
                    </a:lnTo>
                    <a:lnTo>
                      <a:pt x="652" y="65"/>
                    </a:lnTo>
                    <a:lnTo>
                      <a:pt x="648" y="60"/>
                    </a:lnTo>
                    <a:lnTo>
                      <a:pt x="647" y="57"/>
                    </a:lnTo>
                    <a:lnTo>
                      <a:pt x="645" y="55"/>
                    </a:lnTo>
                    <a:lnTo>
                      <a:pt x="645" y="55"/>
                    </a:lnTo>
                    <a:lnTo>
                      <a:pt x="640" y="53"/>
                    </a:lnTo>
                    <a:lnTo>
                      <a:pt x="632" y="52"/>
                    </a:lnTo>
                    <a:lnTo>
                      <a:pt x="629" y="49"/>
                    </a:lnTo>
                    <a:lnTo>
                      <a:pt x="625" y="46"/>
                    </a:lnTo>
                    <a:lnTo>
                      <a:pt x="623" y="42"/>
                    </a:lnTo>
                    <a:lnTo>
                      <a:pt x="622" y="35"/>
                    </a:lnTo>
                    <a:lnTo>
                      <a:pt x="622" y="35"/>
                    </a:lnTo>
                    <a:lnTo>
                      <a:pt x="619" y="35"/>
                    </a:lnTo>
                    <a:lnTo>
                      <a:pt x="616" y="35"/>
                    </a:lnTo>
                    <a:lnTo>
                      <a:pt x="612" y="36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05" y="46"/>
                    </a:lnTo>
                    <a:lnTo>
                      <a:pt x="599" y="52"/>
                    </a:lnTo>
                    <a:lnTo>
                      <a:pt x="596" y="53"/>
                    </a:lnTo>
                    <a:lnTo>
                      <a:pt x="594" y="52"/>
                    </a:lnTo>
                    <a:lnTo>
                      <a:pt x="592" y="48"/>
                    </a:lnTo>
                    <a:lnTo>
                      <a:pt x="591" y="40"/>
                    </a:lnTo>
                    <a:lnTo>
                      <a:pt x="591" y="40"/>
                    </a:lnTo>
                    <a:lnTo>
                      <a:pt x="588" y="40"/>
                    </a:lnTo>
                    <a:lnTo>
                      <a:pt x="586" y="40"/>
                    </a:lnTo>
                    <a:lnTo>
                      <a:pt x="581" y="44"/>
                    </a:lnTo>
                    <a:lnTo>
                      <a:pt x="579" y="46"/>
                    </a:lnTo>
                    <a:lnTo>
                      <a:pt x="577" y="46"/>
                    </a:lnTo>
                    <a:lnTo>
                      <a:pt x="574" y="46"/>
                    </a:lnTo>
                    <a:lnTo>
                      <a:pt x="572" y="43"/>
                    </a:lnTo>
                    <a:lnTo>
                      <a:pt x="572" y="43"/>
                    </a:lnTo>
                    <a:lnTo>
                      <a:pt x="568" y="42"/>
                    </a:lnTo>
                    <a:lnTo>
                      <a:pt x="564" y="40"/>
                    </a:lnTo>
                    <a:lnTo>
                      <a:pt x="559" y="36"/>
                    </a:lnTo>
                    <a:lnTo>
                      <a:pt x="555" y="34"/>
                    </a:lnTo>
                    <a:lnTo>
                      <a:pt x="553" y="34"/>
                    </a:lnTo>
                    <a:lnTo>
                      <a:pt x="552" y="35"/>
                    </a:lnTo>
                    <a:lnTo>
                      <a:pt x="552" y="35"/>
                    </a:lnTo>
                    <a:lnTo>
                      <a:pt x="550" y="46"/>
                    </a:lnTo>
                    <a:lnTo>
                      <a:pt x="550" y="59"/>
                    </a:lnTo>
                    <a:lnTo>
                      <a:pt x="550" y="59"/>
                    </a:lnTo>
                    <a:lnTo>
                      <a:pt x="548" y="64"/>
                    </a:lnTo>
                    <a:lnTo>
                      <a:pt x="547" y="68"/>
                    </a:lnTo>
                    <a:lnTo>
                      <a:pt x="546" y="69"/>
                    </a:lnTo>
                    <a:lnTo>
                      <a:pt x="544" y="71"/>
                    </a:lnTo>
                    <a:lnTo>
                      <a:pt x="540" y="71"/>
                    </a:lnTo>
                    <a:lnTo>
                      <a:pt x="535" y="71"/>
                    </a:lnTo>
                    <a:lnTo>
                      <a:pt x="526" y="69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6" y="73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5" y="71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496" y="60"/>
                    </a:lnTo>
                    <a:lnTo>
                      <a:pt x="491" y="51"/>
                    </a:lnTo>
                    <a:lnTo>
                      <a:pt x="487" y="40"/>
                    </a:lnTo>
                    <a:lnTo>
                      <a:pt x="482" y="33"/>
                    </a:lnTo>
                    <a:lnTo>
                      <a:pt x="482" y="33"/>
                    </a:lnTo>
                    <a:lnTo>
                      <a:pt x="480" y="31"/>
                    </a:lnTo>
                    <a:lnTo>
                      <a:pt x="478" y="31"/>
                    </a:lnTo>
                    <a:lnTo>
                      <a:pt x="476" y="34"/>
                    </a:lnTo>
                    <a:lnTo>
                      <a:pt x="474" y="35"/>
                    </a:lnTo>
                    <a:lnTo>
                      <a:pt x="473" y="36"/>
                    </a:lnTo>
                    <a:lnTo>
                      <a:pt x="470" y="35"/>
                    </a:lnTo>
                    <a:lnTo>
                      <a:pt x="469" y="34"/>
                    </a:lnTo>
                    <a:lnTo>
                      <a:pt x="469" y="34"/>
                    </a:lnTo>
                    <a:lnTo>
                      <a:pt x="459" y="30"/>
                    </a:lnTo>
                    <a:lnTo>
                      <a:pt x="455" y="29"/>
                    </a:lnTo>
                    <a:lnTo>
                      <a:pt x="452" y="29"/>
                    </a:lnTo>
                    <a:lnTo>
                      <a:pt x="452" y="29"/>
                    </a:lnTo>
                    <a:lnTo>
                      <a:pt x="450" y="31"/>
                    </a:lnTo>
                    <a:lnTo>
                      <a:pt x="447" y="33"/>
                    </a:lnTo>
                    <a:lnTo>
                      <a:pt x="445" y="33"/>
                    </a:lnTo>
                    <a:lnTo>
                      <a:pt x="442" y="31"/>
                    </a:lnTo>
                    <a:lnTo>
                      <a:pt x="439" y="29"/>
                    </a:lnTo>
                    <a:lnTo>
                      <a:pt x="435" y="29"/>
                    </a:lnTo>
                    <a:lnTo>
                      <a:pt x="432" y="29"/>
                    </a:lnTo>
                    <a:lnTo>
                      <a:pt x="426" y="30"/>
                    </a:lnTo>
                    <a:lnTo>
                      <a:pt x="426" y="30"/>
                    </a:lnTo>
                    <a:lnTo>
                      <a:pt x="425" y="33"/>
                    </a:lnTo>
                    <a:lnTo>
                      <a:pt x="426" y="33"/>
                    </a:lnTo>
                    <a:lnTo>
                      <a:pt x="428" y="38"/>
                    </a:lnTo>
                    <a:lnTo>
                      <a:pt x="426" y="48"/>
                    </a:lnTo>
                    <a:lnTo>
                      <a:pt x="426" y="48"/>
                    </a:lnTo>
                    <a:lnTo>
                      <a:pt x="425" y="53"/>
                    </a:lnTo>
                    <a:lnTo>
                      <a:pt x="424" y="55"/>
                    </a:lnTo>
                    <a:lnTo>
                      <a:pt x="423" y="55"/>
                    </a:lnTo>
                    <a:lnTo>
                      <a:pt x="420" y="52"/>
                    </a:lnTo>
                    <a:lnTo>
                      <a:pt x="416" y="47"/>
                    </a:lnTo>
                    <a:lnTo>
                      <a:pt x="408" y="35"/>
                    </a:lnTo>
                    <a:lnTo>
                      <a:pt x="404" y="30"/>
                    </a:lnTo>
                    <a:lnTo>
                      <a:pt x="399" y="29"/>
                    </a:lnTo>
                    <a:lnTo>
                      <a:pt x="399" y="29"/>
                    </a:lnTo>
                    <a:lnTo>
                      <a:pt x="397" y="30"/>
                    </a:lnTo>
                    <a:lnTo>
                      <a:pt x="394" y="33"/>
                    </a:lnTo>
                    <a:lnTo>
                      <a:pt x="389" y="40"/>
                    </a:lnTo>
                    <a:lnTo>
                      <a:pt x="381" y="59"/>
                    </a:lnTo>
                    <a:lnTo>
                      <a:pt x="381" y="59"/>
                    </a:lnTo>
                    <a:lnTo>
                      <a:pt x="375" y="57"/>
                    </a:lnTo>
                    <a:lnTo>
                      <a:pt x="368" y="55"/>
                    </a:lnTo>
                    <a:lnTo>
                      <a:pt x="359" y="48"/>
                    </a:lnTo>
                    <a:lnTo>
                      <a:pt x="359" y="48"/>
                    </a:lnTo>
                    <a:lnTo>
                      <a:pt x="358" y="49"/>
                    </a:lnTo>
                    <a:lnTo>
                      <a:pt x="356" y="53"/>
                    </a:lnTo>
                    <a:lnTo>
                      <a:pt x="351" y="65"/>
                    </a:lnTo>
                    <a:lnTo>
                      <a:pt x="346" y="81"/>
                    </a:lnTo>
                    <a:lnTo>
                      <a:pt x="342" y="87"/>
                    </a:lnTo>
                    <a:lnTo>
                      <a:pt x="337" y="92"/>
                    </a:lnTo>
                    <a:lnTo>
                      <a:pt x="337" y="92"/>
                    </a:lnTo>
                    <a:lnTo>
                      <a:pt x="324" y="97"/>
                    </a:lnTo>
                    <a:lnTo>
                      <a:pt x="311" y="100"/>
                    </a:lnTo>
                    <a:lnTo>
                      <a:pt x="301" y="105"/>
                    </a:lnTo>
                    <a:lnTo>
                      <a:pt x="294" y="108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81" y="103"/>
                    </a:lnTo>
                    <a:lnTo>
                      <a:pt x="275" y="95"/>
                    </a:lnTo>
                    <a:lnTo>
                      <a:pt x="271" y="90"/>
                    </a:lnTo>
                    <a:lnTo>
                      <a:pt x="267" y="84"/>
                    </a:lnTo>
                    <a:lnTo>
                      <a:pt x="267" y="84"/>
                    </a:lnTo>
                    <a:lnTo>
                      <a:pt x="262" y="83"/>
                    </a:lnTo>
                    <a:lnTo>
                      <a:pt x="253" y="79"/>
                    </a:lnTo>
                    <a:lnTo>
                      <a:pt x="253" y="79"/>
                    </a:lnTo>
                    <a:lnTo>
                      <a:pt x="250" y="81"/>
                    </a:lnTo>
                    <a:lnTo>
                      <a:pt x="248" y="79"/>
                    </a:lnTo>
                    <a:lnTo>
                      <a:pt x="245" y="74"/>
                    </a:lnTo>
                    <a:lnTo>
                      <a:pt x="240" y="66"/>
                    </a:lnTo>
                    <a:lnTo>
                      <a:pt x="237" y="62"/>
                    </a:lnTo>
                    <a:lnTo>
                      <a:pt x="233" y="59"/>
                    </a:lnTo>
                    <a:lnTo>
                      <a:pt x="233" y="59"/>
                    </a:lnTo>
                    <a:lnTo>
                      <a:pt x="231" y="57"/>
                    </a:lnTo>
                    <a:lnTo>
                      <a:pt x="229" y="56"/>
                    </a:lnTo>
                    <a:lnTo>
                      <a:pt x="231" y="52"/>
                    </a:lnTo>
                    <a:lnTo>
                      <a:pt x="232" y="47"/>
                    </a:lnTo>
                    <a:lnTo>
                      <a:pt x="233" y="44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29" y="34"/>
                    </a:lnTo>
                    <a:lnTo>
                      <a:pt x="227" y="30"/>
                    </a:lnTo>
                    <a:lnTo>
                      <a:pt x="224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20" y="31"/>
                    </a:lnTo>
                    <a:lnTo>
                      <a:pt x="216" y="33"/>
                    </a:lnTo>
                    <a:lnTo>
                      <a:pt x="214" y="33"/>
                    </a:lnTo>
                    <a:lnTo>
                      <a:pt x="214" y="33"/>
                    </a:lnTo>
                    <a:lnTo>
                      <a:pt x="210" y="31"/>
                    </a:lnTo>
                    <a:lnTo>
                      <a:pt x="207" y="30"/>
                    </a:lnTo>
                    <a:lnTo>
                      <a:pt x="207" y="27"/>
                    </a:lnTo>
                    <a:lnTo>
                      <a:pt x="209" y="21"/>
                    </a:lnTo>
                    <a:lnTo>
                      <a:pt x="209" y="21"/>
                    </a:lnTo>
                    <a:lnTo>
                      <a:pt x="206" y="18"/>
                    </a:lnTo>
                    <a:lnTo>
                      <a:pt x="205" y="16"/>
                    </a:lnTo>
                    <a:lnTo>
                      <a:pt x="196" y="13"/>
                    </a:lnTo>
                    <a:lnTo>
                      <a:pt x="196" y="13"/>
                    </a:lnTo>
                    <a:lnTo>
                      <a:pt x="191" y="12"/>
                    </a:lnTo>
                    <a:lnTo>
                      <a:pt x="189" y="11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87" y="1"/>
                    </a:lnTo>
                    <a:lnTo>
                      <a:pt x="180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69" y="3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5" y="8"/>
                    </a:lnTo>
                    <a:lnTo>
                      <a:pt x="163" y="13"/>
                    </a:lnTo>
                    <a:lnTo>
                      <a:pt x="162" y="17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5" y="21"/>
                    </a:lnTo>
                    <a:lnTo>
                      <a:pt x="170" y="22"/>
                    </a:lnTo>
                    <a:lnTo>
                      <a:pt x="176" y="25"/>
                    </a:lnTo>
                    <a:lnTo>
                      <a:pt x="179" y="27"/>
                    </a:lnTo>
                    <a:lnTo>
                      <a:pt x="181" y="30"/>
                    </a:lnTo>
                    <a:lnTo>
                      <a:pt x="181" y="30"/>
                    </a:lnTo>
                    <a:lnTo>
                      <a:pt x="183" y="33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6" y="56"/>
                    </a:lnTo>
                    <a:lnTo>
                      <a:pt x="176" y="71"/>
                    </a:lnTo>
                    <a:lnTo>
                      <a:pt x="175" y="84"/>
                    </a:lnTo>
                    <a:lnTo>
                      <a:pt x="174" y="88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66" y="91"/>
                    </a:lnTo>
                    <a:lnTo>
                      <a:pt x="159" y="93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47" y="105"/>
                    </a:lnTo>
                    <a:lnTo>
                      <a:pt x="140" y="113"/>
                    </a:lnTo>
                    <a:lnTo>
                      <a:pt x="134" y="122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30" y="135"/>
                    </a:lnTo>
                    <a:lnTo>
                      <a:pt x="131" y="140"/>
                    </a:lnTo>
                    <a:lnTo>
                      <a:pt x="131" y="145"/>
                    </a:lnTo>
                    <a:lnTo>
                      <a:pt x="131" y="152"/>
                    </a:lnTo>
                    <a:lnTo>
                      <a:pt x="127" y="162"/>
                    </a:lnTo>
                    <a:lnTo>
                      <a:pt x="126" y="167"/>
                    </a:lnTo>
                    <a:lnTo>
                      <a:pt x="126" y="173"/>
                    </a:lnTo>
                    <a:lnTo>
                      <a:pt x="126" y="173"/>
                    </a:lnTo>
                    <a:lnTo>
                      <a:pt x="128" y="173"/>
                    </a:lnTo>
                    <a:lnTo>
                      <a:pt x="131" y="174"/>
                    </a:lnTo>
                    <a:lnTo>
                      <a:pt x="131" y="176"/>
                    </a:lnTo>
                    <a:lnTo>
                      <a:pt x="131" y="179"/>
                    </a:lnTo>
                    <a:lnTo>
                      <a:pt x="132" y="182"/>
                    </a:lnTo>
                    <a:lnTo>
                      <a:pt x="135" y="184"/>
                    </a:lnTo>
                    <a:lnTo>
                      <a:pt x="140" y="188"/>
                    </a:lnTo>
                    <a:lnTo>
                      <a:pt x="140" y="188"/>
                    </a:lnTo>
                    <a:lnTo>
                      <a:pt x="139" y="197"/>
                    </a:lnTo>
                    <a:lnTo>
                      <a:pt x="135" y="208"/>
                    </a:lnTo>
                    <a:lnTo>
                      <a:pt x="130" y="215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22" y="233"/>
                    </a:lnTo>
                    <a:lnTo>
                      <a:pt x="122" y="237"/>
                    </a:lnTo>
                    <a:lnTo>
                      <a:pt x="124" y="241"/>
                    </a:lnTo>
                    <a:lnTo>
                      <a:pt x="124" y="243"/>
                    </a:lnTo>
                    <a:lnTo>
                      <a:pt x="124" y="243"/>
                    </a:lnTo>
                    <a:lnTo>
                      <a:pt x="122" y="244"/>
                    </a:lnTo>
                    <a:lnTo>
                      <a:pt x="118" y="244"/>
                    </a:lnTo>
                    <a:lnTo>
                      <a:pt x="112" y="243"/>
                    </a:lnTo>
                    <a:lnTo>
                      <a:pt x="112" y="243"/>
                    </a:lnTo>
                    <a:lnTo>
                      <a:pt x="108" y="24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0" y="253"/>
                    </a:lnTo>
                    <a:lnTo>
                      <a:pt x="100" y="255"/>
                    </a:lnTo>
                    <a:lnTo>
                      <a:pt x="100" y="257"/>
                    </a:lnTo>
                    <a:lnTo>
                      <a:pt x="101" y="259"/>
                    </a:lnTo>
                    <a:lnTo>
                      <a:pt x="101" y="259"/>
                    </a:lnTo>
                    <a:lnTo>
                      <a:pt x="99" y="263"/>
                    </a:lnTo>
                    <a:lnTo>
                      <a:pt x="96" y="265"/>
                    </a:lnTo>
                    <a:lnTo>
                      <a:pt x="87" y="267"/>
                    </a:lnTo>
                    <a:lnTo>
                      <a:pt x="87" y="267"/>
                    </a:lnTo>
                    <a:lnTo>
                      <a:pt x="74" y="263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1" y="258"/>
                    </a:lnTo>
                    <a:lnTo>
                      <a:pt x="60" y="259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48" y="258"/>
                    </a:lnTo>
                    <a:lnTo>
                      <a:pt x="42" y="255"/>
                    </a:lnTo>
                    <a:lnTo>
                      <a:pt x="32" y="255"/>
                    </a:lnTo>
                    <a:lnTo>
                      <a:pt x="27" y="257"/>
                    </a:lnTo>
                    <a:lnTo>
                      <a:pt x="26" y="258"/>
                    </a:lnTo>
                    <a:lnTo>
                      <a:pt x="26" y="258"/>
                    </a:lnTo>
                    <a:lnTo>
                      <a:pt x="14" y="268"/>
                    </a:lnTo>
                    <a:lnTo>
                      <a:pt x="14" y="268"/>
                    </a:lnTo>
                    <a:lnTo>
                      <a:pt x="10" y="266"/>
                    </a:lnTo>
                    <a:lnTo>
                      <a:pt x="8" y="267"/>
                    </a:lnTo>
                    <a:lnTo>
                      <a:pt x="8" y="268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13" y="276"/>
                    </a:lnTo>
                    <a:lnTo>
                      <a:pt x="13" y="276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" y="309"/>
                    </a:lnTo>
                    <a:lnTo>
                      <a:pt x="0" y="319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89"/>
              <p:cNvSpPr>
                <a:spLocks/>
              </p:cNvSpPr>
              <p:nvPr/>
            </p:nvSpPr>
            <p:spPr bwMode="auto">
              <a:xfrm>
                <a:off x="3314700" y="1836738"/>
                <a:ext cx="1516063" cy="1966913"/>
              </a:xfrm>
              <a:custGeom>
                <a:avLst/>
                <a:gdLst>
                  <a:gd name="T0" fmla="*/ 372 w 955"/>
                  <a:gd name="T1" fmla="*/ 1155 h 1239"/>
                  <a:gd name="T2" fmla="*/ 331 w 955"/>
                  <a:gd name="T3" fmla="*/ 1096 h 1239"/>
                  <a:gd name="T4" fmla="*/ 257 w 955"/>
                  <a:gd name="T5" fmla="*/ 1043 h 1239"/>
                  <a:gd name="T6" fmla="*/ 257 w 955"/>
                  <a:gd name="T7" fmla="*/ 1003 h 1239"/>
                  <a:gd name="T8" fmla="*/ 261 w 955"/>
                  <a:gd name="T9" fmla="*/ 965 h 1239"/>
                  <a:gd name="T10" fmla="*/ 298 w 955"/>
                  <a:gd name="T11" fmla="*/ 896 h 1239"/>
                  <a:gd name="T12" fmla="*/ 314 w 955"/>
                  <a:gd name="T13" fmla="*/ 868 h 1239"/>
                  <a:gd name="T14" fmla="*/ 277 w 955"/>
                  <a:gd name="T15" fmla="*/ 798 h 1239"/>
                  <a:gd name="T16" fmla="*/ 254 w 955"/>
                  <a:gd name="T17" fmla="*/ 758 h 1239"/>
                  <a:gd name="T18" fmla="*/ 247 w 955"/>
                  <a:gd name="T19" fmla="*/ 727 h 1239"/>
                  <a:gd name="T20" fmla="*/ 252 w 955"/>
                  <a:gd name="T21" fmla="*/ 700 h 1239"/>
                  <a:gd name="T22" fmla="*/ 237 w 955"/>
                  <a:gd name="T23" fmla="*/ 666 h 1239"/>
                  <a:gd name="T24" fmla="*/ 211 w 955"/>
                  <a:gd name="T25" fmla="*/ 631 h 1239"/>
                  <a:gd name="T26" fmla="*/ 168 w 955"/>
                  <a:gd name="T27" fmla="*/ 614 h 1239"/>
                  <a:gd name="T28" fmla="*/ 95 w 955"/>
                  <a:gd name="T29" fmla="*/ 560 h 1239"/>
                  <a:gd name="T30" fmla="*/ 50 w 955"/>
                  <a:gd name="T31" fmla="*/ 533 h 1239"/>
                  <a:gd name="T32" fmla="*/ 5 w 955"/>
                  <a:gd name="T33" fmla="*/ 505 h 1239"/>
                  <a:gd name="T34" fmla="*/ 58 w 955"/>
                  <a:gd name="T35" fmla="*/ 457 h 1239"/>
                  <a:gd name="T36" fmla="*/ 118 w 955"/>
                  <a:gd name="T37" fmla="*/ 435 h 1239"/>
                  <a:gd name="T38" fmla="*/ 107 w 955"/>
                  <a:gd name="T39" fmla="*/ 391 h 1239"/>
                  <a:gd name="T40" fmla="*/ 94 w 955"/>
                  <a:gd name="T41" fmla="*/ 343 h 1239"/>
                  <a:gd name="T42" fmla="*/ 149 w 955"/>
                  <a:gd name="T43" fmla="*/ 308 h 1239"/>
                  <a:gd name="T44" fmla="*/ 207 w 955"/>
                  <a:gd name="T45" fmla="*/ 302 h 1239"/>
                  <a:gd name="T46" fmla="*/ 264 w 955"/>
                  <a:gd name="T47" fmla="*/ 293 h 1239"/>
                  <a:gd name="T48" fmla="*/ 217 w 955"/>
                  <a:gd name="T49" fmla="*/ 258 h 1239"/>
                  <a:gd name="T50" fmla="*/ 175 w 955"/>
                  <a:gd name="T51" fmla="*/ 246 h 1239"/>
                  <a:gd name="T52" fmla="*/ 159 w 955"/>
                  <a:gd name="T53" fmla="*/ 220 h 1239"/>
                  <a:gd name="T54" fmla="*/ 184 w 955"/>
                  <a:gd name="T55" fmla="*/ 216 h 1239"/>
                  <a:gd name="T56" fmla="*/ 182 w 955"/>
                  <a:gd name="T57" fmla="*/ 188 h 1239"/>
                  <a:gd name="T58" fmla="*/ 136 w 955"/>
                  <a:gd name="T59" fmla="*/ 171 h 1239"/>
                  <a:gd name="T60" fmla="*/ 156 w 955"/>
                  <a:gd name="T61" fmla="*/ 130 h 1239"/>
                  <a:gd name="T62" fmla="*/ 167 w 955"/>
                  <a:gd name="T63" fmla="*/ 130 h 1239"/>
                  <a:gd name="T64" fmla="*/ 199 w 955"/>
                  <a:gd name="T65" fmla="*/ 100 h 1239"/>
                  <a:gd name="T66" fmla="*/ 237 w 955"/>
                  <a:gd name="T67" fmla="*/ 122 h 1239"/>
                  <a:gd name="T68" fmla="*/ 272 w 955"/>
                  <a:gd name="T69" fmla="*/ 110 h 1239"/>
                  <a:gd name="T70" fmla="*/ 311 w 955"/>
                  <a:gd name="T71" fmla="*/ 136 h 1239"/>
                  <a:gd name="T72" fmla="*/ 342 w 955"/>
                  <a:gd name="T73" fmla="*/ 104 h 1239"/>
                  <a:gd name="T74" fmla="*/ 413 w 955"/>
                  <a:gd name="T75" fmla="*/ 88 h 1239"/>
                  <a:gd name="T76" fmla="*/ 484 w 955"/>
                  <a:gd name="T77" fmla="*/ 87 h 1239"/>
                  <a:gd name="T78" fmla="*/ 533 w 955"/>
                  <a:gd name="T79" fmla="*/ 65 h 1239"/>
                  <a:gd name="T80" fmla="*/ 601 w 955"/>
                  <a:gd name="T81" fmla="*/ 60 h 1239"/>
                  <a:gd name="T82" fmla="*/ 649 w 955"/>
                  <a:gd name="T83" fmla="*/ 26 h 1239"/>
                  <a:gd name="T84" fmla="*/ 659 w 955"/>
                  <a:gd name="T85" fmla="*/ 8 h 1239"/>
                  <a:gd name="T86" fmla="*/ 707 w 955"/>
                  <a:gd name="T87" fmla="*/ 5 h 1239"/>
                  <a:gd name="T88" fmla="*/ 730 w 955"/>
                  <a:gd name="T89" fmla="*/ 79 h 1239"/>
                  <a:gd name="T90" fmla="*/ 711 w 955"/>
                  <a:gd name="T91" fmla="*/ 149 h 1239"/>
                  <a:gd name="T92" fmla="*/ 734 w 955"/>
                  <a:gd name="T93" fmla="*/ 308 h 1239"/>
                  <a:gd name="T94" fmla="*/ 685 w 955"/>
                  <a:gd name="T95" fmla="*/ 499 h 1239"/>
                  <a:gd name="T96" fmla="*/ 635 w 955"/>
                  <a:gd name="T97" fmla="*/ 643 h 1239"/>
                  <a:gd name="T98" fmla="*/ 657 w 955"/>
                  <a:gd name="T99" fmla="*/ 715 h 1239"/>
                  <a:gd name="T100" fmla="*/ 692 w 955"/>
                  <a:gd name="T101" fmla="*/ 713 h 1239"/>
                  <a:gd name="T102" fmla="*/ 728 w 955"/>
                  <a:gd name="T103" fmla="*/ 744 h 1239"/>
                  <a:gd name="T104" fmla="*/ 833 w 955"/>
                  <a:gd name="T105" fmla="*/ 826 h 1239"/>
                  <a:gd name="T106" fmla="*/ 935 w 955"/>
                  <a:gd name="T107" fmla="*/ 791 h 1239"/>
                  <a:gd name="T108" fmla="*/ 952 w 955"/>
                  <a:gd name="T109" fmla="*/ 818 h 1239"/>
                  <a:gd name="T110" fmla="*/ 894 w 955"/>
                  <a:gd name="T111" fmla="*/ 861 h 1239"/>
                  <a:gd name="T112" fmla="*/ 848 w 955"/>
                  <a:gd name="T113" fmla="*/ 934 h 1239"/>
                  <a:gd name="T114" fmla="*/ 749 w 955"/>
                  <a:gd name="T115" fmla="*/ 1042 h 1239"/>
                  <a:gd name="T116" fmla="*/ 666 w 955"/>
                  <a:gd name="T117" fmla="*/ 1111 h 1239"/>
                  <a:gd name="T118" fmla="*/ 513 w 955"/>
                  <a:gd name="T119" fmla="*/ 1159 h 1239"/>
                  <a:gd name="T120" fmla="*/ 458 w 955"/>
                  <a:gd name="T121" fmla="*/ 1226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5" h="1239">
                    <a:moveTo>
                      <a:pt x="438" y="1230"/>
                    </a:moveTo>
                    <a:lnTo>
                      <a:pt x="438" y="1230"/>
                    </a:lnTo>
                    <a:lnTo>
                      <a:pt x="430" y="1214"/>
                    </a:lnTo>
                    <a:lnTo>
                      <a:pt x="421" y="1197"/>
                    </a:lnTo>
                    <a:lnTo>
                      <a:pt x="417" y="1190"/>
                    </a:lnTo>
                    <a:lnTo>
                      <a:pt x="410" y="1182"/>
                    </a:lnTo>
                    <a:lnTo>
                      <a:pt x="404" y="1177"/>
                    </a:lnTo>
                    <a:lnTo>
                      <a:pt x="397" y="1173"/>
                    </a:lnTo>
                    <a:lnTo>
                      <a:pt x="397" y="1173"/>
                    </a:lnTo>
                    <a:lnTo>
                      <a:pt x="383" y="1165"/>
                    </a:lnTo>
                    <a:lnTo>
                      <a:pt x="375" y="1161"/>
                    </a:lnTo>
                    <a:lnTo>
                      <a:pt x="373" y="1159"/>
                    </a:lnTo>
                    <a:lnTo>
                      <a:pt x="372" y="1155"/>
                    </a:lnTo>
                    <a:lnTo>
                      <a:pt x="372" y="1155"/>
                    </a:lnTo>
                    <a:lnTo>
                      <a:pt x="360" y="1151"/>
                    </a:lnTo>
                    <a:lnTo>
                      <a:pt x="348" y="1147"/>
                    </a:lnTo>
                    <a:lnTo>
                      <a:pt x="337" y="1142"/>
                    </a:lnTo>
                    <a:lnTo>
                      <a:pt x="329" y="1137"/>
                    </a:lnTo>
                    <a:lnTo>
                      <a:pt x="329" y="1137"/>
                    </a:lnTo>
                    <a:lnTo>
                      <a:pt x="326" y="1129"/>
                    </a:lnTo>
                    <a:lnTo>
                      <a:pt x="326" y="1121"/>
                    </a:lnTo>
                    <a:lnTo>
                      <a:pt x="326" y="1121"/>
                    </a:lnTo>
                    <a:lnTo>
                      <a:pt x="333" y="1115"/>
                    </a:lnTo>
                    <a:lnTo>
                      <a:pt x="335" y="1111"/>
                    </a:lnTo>
                    <a:lnTo>
                      <a:pt x="337" y="1107"/>
                    </a:lnTo>
                    <a:lnTo>
                      <a:pt x="337" y="1107"/>
                    </a:lnTo>
                    <a:lnTo>
                      <a:pt x="335" y="1100"/>
                    </a:lnTo>
                    <a:lnTo>
                      <a:pt x="331" y="1096"/>
                    </a:lnTo>
                    <a:lnTo>
                      <a:pt x="327" y="1094"/>
                    </a:lnTo>
                    <a:lnTo>
                      <a:pt x="322" y="1092"/>
                    </a:lnTo>
                    <a:lnTo>
                      <a:pt x="322" y="1092"/>
                    </a:lnTo>
                    <a:lnTo>
                      <a:pt x="317" y="1094"/>
                    </a:lnTo>
                    <a:lnTo>
                      <a:pt x="311" y="1099"/>
                    </a:lnTo>
                    <a:lnTo>
                      <a:pt x="303" y="1104"/>
                    </a:lnTo>
                    <a:lnTo>
                      <a:pt x="303" y="1104"/>
                    </a:lnTo>
                    <a:lnTo>
                      <a:pt x="268" y="1072"/>
                    </a:lnTo>
                    <a:lnTo>
                      <a:pt x="268" y="1072"/>
                    </a:lnTo>
                    <a:lnTo>
                      <a:pt x="264" y="1064"/>
                    </a:lnTo>
                    <a:lnTo>
                      <a:pt x="261" y="1056"/>
                    </a:lnTo>
                    <a:lnTo>
                      <a:pt x="259" y="1046"/>
                    </a:lnTo>
                    <a:lnTo>
                      <a:pt x="259" y="1046"/>
                    </a:lnTo>
                    <a:lnTo>
                      <a:pt x="257" y="1043"/>
                    </a:lnTo>
                    <a:lnTo>
                      <a:pt x="255" y="1041"/>
                    </a:lnTo>
                    <a:lnTo>
                      <a:pt x="246" y="1032"/>
                    </a:lnTo>
                    <a:lnTo>
                      <a:pt x="246" y="1032"/>
                    </a:lnTo>
                    <a:lnTo>
                      <a:pt x="247" y="1028"/>
                    </a:lnTo>
                    <a:lnTo>
                      <a:pt x="248" y="1026"/>
                    </a:lnTo>
                    <a:lnTo>
                      <a:pt x="252" y="1026"/>
                    </a:lnTo>
                    <a:lnTo>
                      <a:pt x="255" y="1026"/>
                    </a:lnTo>
                    <a:lnTo>
                      <a:pt x="263" y="1028"/>
                    </a:lnTo>
                    <a:lnTo>
                      <a:pt x="265" y="1028"/>
                    </a:lnTo>
                    <a:lnTo>
                      <a:pt x="267" y="1028"/>
                    </a:lnTo>
                    <a:lnTo>
                      <a:pt x="267" y="1028"/>
                    </a:lnTo>
                    <a:lnTo>
                      <a:pt x="267" y="1024"/>
                    </a:lnTo>
                    <a:lnTo>
                      <a:pt x="264" y="1019"/>
                    </a:lnTo>
                    <a:lnTo>
                      <a:pt x="257" y="1003"/>
                    </a:lnTo>
                    <a:lnTo>
                      <a:pt x="248" y="988"/>
                    </a:lnTo>
                    <a:lnTo>
                      <a:pt x="241" y="976"/>
                    </a:lnTo>
                    <a:lnTo>
                      <a:pt x="241" y="976"/>
                    </a:lnTo>
                    <a:lnTo>
                      <a:pt x="242" y="972"/>
                    </a:lnTo>
                    <a:lnTo>
                      <a:pt x="245" y="968"/>
                    </a:lnTo>
                    <a:lnTo>
                      <a:pt x="247" y="963"/>
                    </a:lnTo>
                    <a:lnTo>
                      <a:pt x="248" y="962"/>
                    </a:lnTo>
                    <a:lnTo>
                      <a:pt x="248" y="962"/>
                    </a:lnTo>
                    <a:lnTo>
                      <a:pt x="251" y="963"/>
                    </a:lnTo>
                    <a:lnTo>
                      <a:pt x="255" y="965"/>
                    </a:lnTo>
                    <a:lnTo>
                      <a:pt x="259" y="967"/>
                    </a:lnTo>
                    <a:lnTo>
                      <a:pt x="260" y="967"/>
                    </a:lnTo>
                    <a:lnTo>
                      <a:pt x="261" y="965"/>
                    </a:lnTo>
                    <a:lnTo>
                      <a:pt x="261" y="965"/>
                    </a:lnTo>
                    <a:lnTo>
                      <a:pt x="261" y="962"/>
                    </a:lnTo>
                    <a:lnTo>
                      <a:pt x="261" y="955"/>
                    </a:lnTo>
                    <a:lnTo>
                      <a:pt x="260" y="942"/>
                    </a:lnTo>
                    <a:lnTo>
                      <a:pt x="260" y="942"/>
                    </a:lnTo>
                    <a:lnTo>
                      <a:pt x="267" y="938"/>
                    </a:lnTo>
                    <a:lnTo>
                      <a:pt x="274" y="932"/>
                    </a:lnTo>
                    <a:lnTo>
                      <a:pt x="274" y="932"/>
                    </a:lnTo>
                    <a:lnTo>
                      <a:pt x="277" y="927"/>
                    </a:lnTo>
                    <a:lnTo>
                      <a:pt x="278" y="921"/>
                    </a:lnTo>
                    <a:lnTo>
                      <a:pt x="279" y="912"/>
                    </a:lnTo>
                    <a:lnTo>
                      <a:pt x="281" y="908"/>
                    </a:lnTo>
                    <a:lnTo>
                      <a:pt x="283" y="905"/>
                    </a:lnTo>
                    <a:lnTo>
                      <a:pt x="290" y="901"/>
                    </a:lnTo>
                    <a:lnTo>
                      <a:pt x="298" y="896"/>
                    </a:lnTo>
                    <a:lnTo>
                      <a:pt x="298" y="896"/>
                    </a:lnTo>
                    <a:lnTo>
                      <a:pt x="300" y="896"/>
                    </a:lnTo>
                    <a:lnTo>
                      <a:pt x="303" y="897"/>
                    </a:lnTo>
                    <a:lnTo>
                      <a:pt x="309" y="901"/>
                    </a:lnTo>
                    <a:lnTo>
                      <a:pt x="320" y="908"/>
                    </a:lnTo>
                    <a:lnTo>
                      <a:pt x="320" y="908"/>
                    </a:lnTo>
                    <a:lnTo>
                      <a:pt x="320" y="901"/>
                    </a:lnTo>
                    <a:lnTo>
                      <a:pt x="321" y="897"/>
                    </a:lnTo>
                    <a:lnTo>
                      <a:pt x="324" y="893"/>
                    </a:lnTo>
                    <a:lnTo>
                      <a:pt x="325" y="888"/>
                    </a:lnTo>
                    <a:lnTo>
                      <a:pt x="325" y="888"/>
                    </a:lnTo>
                    <a:lnTo>
                      <a:pt x="321" y="885"/>
                    </a:lnTo>
                    <a:lnTo>
                      <a:pt x="318" y="881"/>
                    </a:lnTo>
                    <a:lnTo>
                      <a:pt x="314" y="868"/>
                    </a:lnTo>
                    <a:lnTo>
                      <a:pt x="314" y="868"/>
                    </a:lnTo>
                    <a:lnTo>
                      <a:pt x="308" y="857"/>
                    </a:lnTo>
                    <a:lnTo>
                      <a:pt x="304" y="846"/>
                    </a:lnTo>
                    <a:lnTo>
                      <a:pt x="296" y="828"/>
                    </a:lnTo>
                    <a:lnTo>
                      <a:pt x="296" y="828"/>
                    </a:lnTo>
                    <a:lnTo>
                      <a:pt x="294" y="827"/>
                    </a:lnTo>
                    <a:lnTo>
                      <a:pt x="292" y="826"/>
                    </a:lnTo>
                    <a:lnTo>
                      <a:pt x="291" y="819"/>
                    </a:lnTo>
                    <a:lnTo>
                      <a:pt x="289" y="813"/>
                    </a:lnTo>
                    <a:lnTo>
                      <a:pt x="289" y="810"/>
                    </a:lnTo>
                    <a:lnTo>
                      <a:pt x="286" y="809"/>
                    </a:lnTo>
                    <a:lnTo>
                      <a:pt x="286" y="809"/>
                    </a:lnTo>
                    <a:lnTo>
                      <a:pt x="278" y="801"/>
                    </a:lnTo>
                    <a:lnTo>
                      <a:pt x="277" y="798"/>
                    </a:lnTo>
                    <a:lnTo>
                      <a:pt x="274" y="794"/>
                    </a:lnTo>
                    <a:lnTo>
                      <a:pt x="274" y="791"/>
                    </a:lnTo>
                    <a:lnTo>
                      <a:pt x="276" y="787"/>
                    </a:lnTo>
                    <a:lnTo>
                      <a:pt x="276" y="787"/>
                    </a:lnTo>
                    <a:lnTo>
                      <a:pt x="276" y="781"/>
                    </a:lnTo>
                    <a:lnTo>
                      <a:pt x="274" y="771"/>
                    </a:lnTo>
                    <a:lnTo>
                      <a:pt x="270" y="757"/>
                    </a:lnTo>
                    <a:lnTo>
                      <a:pt x="270" y="757"/>
                    </a:lnTo>
                    <a:lnTo>
                      <a:pt x="270" y="756"/>
                    </a:lnTo>
                    <a:lnTo>
                      <a:pt x="268" y="754"/>
                    </a:lnTo>
                    <a:lnTo>
                      <a:pt x="264" y="754"/>
                    </a:lnTo>
                    <a:lnTo>
                      <a:pt x="256" y="757"/>
                    </a:lnTo>
                    <a:lnTo>
                      <a:pt x="256" y="757"/>
                    </a:lnTo>
                    <a:lnTo>
                      <a:pt x="254" y="758"/>
                    </a:lnTo>
                    <a:lnTo>
                      <a:pt x="250" y="759"/>
                    </a:lnTo>
                    <a:lnTo>
                      <a:pt x="248" y="759"/>
                    </a:lnTo>
                    <a:lnTo>
                      <a:pt x="247" y="758"/>
                    </a:lnTo>
                    <a:lnTo>
                      <a:pt x="245" y="754"/>
                    </a:lnTo>
                    <a:lnTo>
                      <a:pt x="245" y="750"/>
                    </a:lnTo>
                    <a:lnTo>
                      <a:pt x="245" y="750"/>
                    </a:lnTo>
                    <a:lnTo>
                      <a:pt x="250" y="748"/>
                    </a:lnTo>
                    <a:lnTo>
                      <a:pt x="251" y="745"/>
                    </a:lnTo>
                    <a:lnTo>
                      <a:pt x="251" y="744"/>
                    </a:lnTo>
                    <a:lnTo>
                      <a:pt x="251" y="740"/>
                    </a:lnTo>
                    <a:lnTo>
                      <a:pt x="248" y="736"/>
                    </a:lnTo>
                    <a:lnTo>
                      <a:pt x="246" y="730"/>
                    </a:lnTo>
                    <a:lnTo>
                      <a:pt x="246" y="728"/>
                    </a:lnTo>
                    <a:lnTo>
                      <a:pt x="247" y="727"/>
                    </a:lnTo>
                    <a:lnTo>
                      <a:pt x="251" y="728"/>
                    </a:lnTo>
                    <a:lnTo>
                      <a:pt x="251" y="728"/>
                    </a:lnTo>
                    <a:lnTo>
                      <a:pt x="254" y="727"/>
                    </a:lnTo>
                    <a:lnTo>
                      <a:pt x="255" y="726"/>
                    </a:lnTo>
                    <a:lnTo>
                      <a:pt x="255" y="723"/>
                    </a:lnTo>
                    <a:lnTo>
                      <a:pt x="256" y="722"/>
                    </a:lnTo>
                    <a:lnTo>
                      <a:pt x="259" y="721"/>
                    </a:lnTo>
                    <a:lnTo>
                      <a:pt x="270" y="721"/>
                    </a:lnTo>
                    <a:lnTo>
                      <a:pt x="270" y="721"/>
                    </a:lnTo>
                    <a:lnTo>
                      <a:pt x="268" y="717"/>
                    </a:lnTo>
                    <a:lnTo>
                      <a:pt x="263" y="710"/>
                    </a:lnTo>
                    <a:lnTo>
                      <a:pt x="256" y="704"/>
                    </a:lnTo>
                    <a:lnTo>
                      <a:pt x="252" y="700"/>
                    </a:lnTo>
                    <a:lnTo>
                      <a:pt x="252" y="700"/>
                    </a:lnTo>
                    <a:lnTo>
                      <a:pt x="248" y="696"/>
                    </a:lnTo>
                    <a:lnTo>
                      <a:pt x="247" y="691"/>
                    </a:lnTo>
                    <a:lnTo>
                      <a:pt x="247" y="689"/>
                    </a:lnTo>
                    <a:lnTo>
                      <a:pt x="248" y="687"/>
                    </a:lnTo>
                    <a:lnTo>
                      <a:pt x="254" y="683"/>
                    </a:lnTo>
                    <a:lnTo>
                      <a:pt x="254" y="683"/>
                    </a:lnTo>
                    <a:lnTo>
                      <a:pt x="255" y="679"/>
                    </a:lnTo>
                    <a:lnTo>
                      <a:pt x="254" y="675"/>
                    </a:lnTo>
                    <a:lnTo>
                      <a:pt x="252" y="673"/>
                    </a:lnTo>
                    <a:lnTo>
                      <a:pt x="250" y="670"/>
                    </a:lnTo>
                    <a:lnTo>
                      <a:pt x="243" y="666"/>
                    </a:lnTo>
                    <a:lnTo>
                      <a:pt x="239" y="666"/>
                    </a:lnTo>
                    <a:lnTo>
                      <a:pt x="237" y="666"/>
                    </a:lnTo>
                    <a:lnTo>
                      <a:pt x="237" y="666"/>
                    </a:lnTo>
                    <a:lnTo>
                      <a:pt x="233" y="666"/>
                    </a:lnTo>
                    <a:lnTo>
                      <a:pt x="232" y="667"/>
                    </a:lnTo>
                    <a:lnTo>
                      <a:pt x="230" y="674"/>
                    </a:lnTo>
                    <a:lnTo>
                      <a:pt x="230" y="674"/>
                    </a:lnTo>
                    <a:lnTo>
                      <a:pt x="226" y="674"/>
                    </a:lnTo>
                    <a:lnTo>
                      <a:pt x="224" y="674"/>
                    </a:lnTo>
                    <a:lnTo>
                      <a:pt x="222" y="671"/>
                    </a:lnTo>
                    <a:lnTo>
                      <a:pt x="222" y="667"/>
                    </a:lnTo>
                    <a:lnTo>
                      <a:pt x="222" y="667"/>
                    </a:lnTo>
                    <a:lnTo>
                      <a:pt x="219" y="664"/>
                    </a:lnTo>
                    <a:lnTo>
                      <a:pt x="216" y="658"/>
                    </a:lnTo>
                    <a:lnTo>
                      <a:pt x="215" y="647"/>
                    </a:lnTo>
                    <a:lnTo>
                      <a:pt x="213" y="635"/>
                    </a:lnTo>
                    <a:lnTo>
                      <a:pt x="211" y="631"/>
                    </a:lnTo>
                    <a:lnTo>
                      <a:pt x="208" y="629"/>
                    </a:lnTo>
                    <a:lnTo>
                      <a:pt x="208" y="629"/>
                    </a:lnTo>
                    <a:lnTo>
                      <a:pt x="206" y="630"/>
                    </a:lnTo>
                    <a:lnTo>
                      <a:pt x="204" y="630"/>
                    </a:lnTo>
                    <a:lnTo>
                      <a:pt x="200" y="634"/>
                    </a:lnTo>
                    <a:lnTo>
                      <a:pt x="197" y="636"/>
                    </a:lnTo>
                    <a:lnTo>
                      <a:pt x="194" y="638"/>
                    </a:lnTo>
                    <a:lnTo>
                      <a:pt x="191" y="636"/>
                    </a:lnTo>
                    <a:lnTo>
                      <a:pt x="191" y="636"/>
                    </a:lnTo>
                    <a:lnTo>
                      <a:pt x="186" y="631"/>
                    </a:lnTo>
                    <a:lnTo>
                      <a:pt x="180" y="627"/>
                    </a:lnTo>
                    <a:lnTo>
                      <a:pt x="175" y="622"/>
                    </a:lnTo>
                    <a:lnTo>
                      <a:pt x="171" y="618"/>
                    </a:lnTo>
                    <a:lnTo>
                      <a:pt x="168" y="614"/>
                    </a:lnTo>
                    <a:lnTo>
                      <a:pt x="168" y="614"/>
                    </a:lnTo>
                    <a:lnTo>
                      <a:pt x="155" y="605"/>
                    </a:lnTo>
                    <a:lnTo>
                      <a:pt x="143" y="600"/>
                    </a:lnTo>
                    <a:lnTo>
                      <a:pt x="129" y="596"/>
                    </a:lnTo>
                    <a:lnTo>
                      <a:pt x="111" y="592"/>
                    </a:lnTo>
                    <a:lnTo>
                      <a:pt x="111" y="592"/>
                    </a:lnTo>
                    <a:lnTo>
                      <a:pt x="101" y="581"/>
                    </a:lnTo>
                    <a:lnTo>
                      <a:pt x="101" y="581"/>
                    </a:lnTo>
                    <a:lnTo>
                      <a:pt x="101" y="574"/>
                    </a:lnTo>
                    <a:lnTo>
                      <a:pt x="102" y="569"/>
                    </a:lnTo>
                    <a:lnTo>
                      <a:pt x="102" y="566"/>
                    </a:lnTo>
                    <a:lnTo>
                      <a:pt x="102" y="565"/>
                    </a:lnTo>
                    <a:lnTo>
                      <a:pt x="99" y="562"/>
                    </a:lnTo>
                    <a:lnTo>
                      <a:pt x="95" y="560"/>
                    </a:lnTo>
                    <a:lnTo>
                      <a:pt x="95" y="560"/>
                    </a:lnTo>
                    <a:lnTo>
                      <a:pt x="90" y="560"/>
                    </a:lnTo>
                    <a:lnTo>
                      <a:pt x="79" y="560"/>
                    </a:lnTo>
                    <a:lnTo>
                      <a:pt x="63" y="559"/>
                    </a:lnTo>
                    <a:lnTo>
                      <a:pt x="45" y="553"/>
                    </a:lnTo>
                    <a:lnTo>
                      <a:pt x="45" y="553"/>
                    </a:lnTo>
                    <a:lnTo>
                      <a:pt x="37" y="548"/>
                    </a:lnTo>
                    <a:lnTo>
                      <a:pt x="35" y="546"/>
                    </a:lnTo>
                    <a:lnTo>
                      <a:pt x="35" y="544"/>
                    </a:lnTo>
                    <a:lnTo>
                      <a:pt x="35" y="543"/>
                    </a:lnTo>
                    <a:lnTo>
                      <a:pt x="35" y="543"/>
                    </a:lnTo>
                    <a:lnTo>
                      <a:pt x="44" y="539"/>
                    </a:lnTo>
                    <a:lnTo>
                      <a:pt x="48" y="535"/>
                    </a:lnTo>
                    <a:lnTo>
                      <a:pt x="50" y="533"/>
                    </a:lnTo>
                    <a:lnTo>
                      <a:pt x="51" y="529"/>
                    </a:lnTo>
                    <a:lnTo>
                      <a:pt x="50" y="525"/>
                    </a:lnTo>
                    <a:lnTo>
                      <a:pt x="46" y="522"/>
                    </a:lnTo>
                    <a:lnTo>
                      <a:pt x="41" y="520"/>
                    </a:lnTo>
                    <a:lnTo>
                      <a:pt x="41" y="520"/>
                    </a:lnTo>
                    <a:lnTo>
                      <a:pt x="38" y="517"/>
                    </a:lnTo>
                    <a:lnTo>
                      <a:pt x="36" y="515"/>
                    </a:lnTo>
                    <a:lnTo>
                      <a:pt x="26" y="511"/>
                    </a:lnTo>
                    <a:lnTo>
                      <a:pt x="26" y="511"/>
                    </a:lnTo>
                    <a:lnTo>
                      <a:pt x="20" y="509"/>
                    </a:lnTo>
                    <a:lnTo>
                      <a:pt x="16" y="508"/>
                    </a:lnTo>
                    <a:lnTo>
                      <a:pt x="13" y="505"/>
                    </a:lnTo>
                    <a:lnTo>
                      <a:pt x="5" y="505"/>
                    </a:lnTo>
                    <a:lnTo>
                      <a:pt x="5" y="505"/>
                    </a:lnTo>
                    <a:lnTo>
                      <a:pt x="5" y="502"/>
                    </a:lnTo>
                    <a:lnTo>
                      <a:pt x="2" y="499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0" y="483"/>
                    </a:lnTo>
                    <a:lnTo>
                      <a:pt x="10" y="485"/>
                    </a:lnTo>
                    <a:lnTo>
                      <a:pt x="18" y="486"/>
                    </a:lnTo>
                    <a:lnTo>
                      <a:pt x="24" y="485"/>
                    </a:lnTo>
                    <a:lnTo>
                      <a:pt x="28" y="482"/>
                    </a:lnTo>
                    <a:lnTo>
                      <a:pt x="38" y="473"/>
                    </a:lnTo>
                    <a:lnTo>
                      <a:pt x="46" y="467"/>
                    </a:lnTo>
                    <a:lnTo>
                      <a:pt x="58" y="457"/>
                    </a:lnTo>
                    <a:lnTo>
                      <a:pt x="58" y="457"/>
                    </a:lnTo>
                    <a:lnTo>
                      <a:pt x="75" y="459"/>
                    </a:lnTo>
                    <a:lnTo>
                      <a:pt x="86" y="459"/>
                    </a:lnTo>
                    <a:lnTo>
                      <a:pt x="89" y="457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89" y="450"/>
                    </a:lnTo>
                    <a:lnTo>
                      <a:pt x="89" y="448"/>
                    </a:lnTo>
                    <a:lnTo>
                      <a:pt x="90" y="447"/>
                    </a:lnTo>
                    <a:lnTo>
                      <a:pt x="94" y="446"/>
                    </a:lnTo>
                    <a:lnTo>
                      <a:pt x="103" y="445"/>
                    </a:lnTo>
                    <a:lnTo>
                      <a:pt x="103" y="445"/>
                    </a:lnTo>
                    <a:lnTo>
                      <a:pt x="108" y="442"/>
                    </a:lnTo>
                    <a:lnTo>
                      <a:pt x="112" y="441"/>
                    </a:lnTo>
                    <a:lnTo>
                      <a:pt x="118" y="435"/>
                    </a:lnTo>
                    <a:lnTo>
                      <a:pt x="121" y="430"/>
                    </a:lnTo>
                    <a:lnTo>
                      <a:pt x="129" y="424"/>
                    </a:lnTo>
                    <a:lnTo>
                      <a:pt x="129" y="424"/>
                    </a:lnTo>
                    <a:lnTo>
                      <a:pt x="124" y="417"/>
                    </a:lnTo>
                    <a:lnTo>
                      <a:pt x="121" y="411"/>
                    </a:lnTo>
                    <a:lnTo>
                      <a:pt x="120" y="404"/>
                    </a:lnTo>
                    <a:lnTo>
                      <a:pt x="121" y="399"/>
                    </a:lnTo>
                    <a:lnTo>
                      <a:pt x="123" y="395"/>
                    </a:lnTo>
                    <a:lnTo>
                      <a:pt x="123" y="393"/>
                    </a:lnTo>
                    <a:lnTo>
                      <a:pt x="121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10" y="393"/>
                    </a:lnTo>
                    <a:lnTo>
                      <a:pt x="107" y="391"/>
                    </a:lnTo>
                    <a:lnTo>
                      <a:pt x="106" y="391"/>
                    </a:lnTo>
                    <a:lnTo>
                      <a:pt x="106" y="388"/>
                    </a:lnTo>
                    <a:lnTo>
                      <a:pt x="106" y="382"/>
                    </a:lnTo>
                    <a:lnTo>
                      <a:pt x="107" y="377"/>
                    </a:lnTo>
                    <a:lnTo>
                      <a:pt x="107" y="372"/>
                    </a:lnTo>
                    <a:lnTo>
                      <a:pt x="106" y="371"/>
                    </a:lnTo>
                    <a:lnTo>
                      <a:pt x="105" y="368"/>
                    </a:lnTo>
                    <a:lnTo>
                      <a:pt x="101" y="367"/>
                    </a:lnTo>
                    <a:lnTo>
                      <a:pt x="97" y="367"/>
                    </a:lnTo>
                    <a:lnTo>
                      <a:pt x="97" y="367"/>
                    </a:lnTo>
                    <a:lnTo>
                      <a:pt x="95" y="364"/>
                    </a:lnTo>
                    <a:lnTo>
                      <a:pt x="94" y="362"/>
                    </a:lnTo>
                    <a:lnTo>
                      <a:pt x="94" y="354"/>
                    </a:lnTo>
                    <a:lnTo>
                      <a:pt x="94" y="343"/>
                    </a:lnTo>
                    <a:lnTo>
                      <a:pt x="94" y="343"/>
                    </a:lnTo>
                    <a:lnTo>
                      <a:pt x="107" y="341"/>
                    </a:lnTo>
                    <a:lnTo>
                      <a:pt x="112" y="338"/>
                    </a:lnTo>
                    <a:lnTo>
                      <a:pt x="112" y="336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3" y="324"/>
                    </a:lnTo>
                    <a:lnTo>
                      <a:pt x="130" y="318"/>
                    </a:lnTo>
                    <a:lnTo>
                      <a:pt x="137" y="311"/>
                    </a:lnTo>
                    <a:lnTo>
                      <a:pt x="141" y="308"/>
                    </a:lnTo>
                    <a:lnTo>
                      <a:pt x="141" y="308"/>
                    </a:lnTo>
                    <a:lnTo>
                      <a:pt x="143" y="310"/>
                    </a:lnTo>
                    <a:lnTo>
                      <a:pt x="146" y="310"/>
                    </a:lnTo>
                    <a:lnTo>
                      <a:pt x="149" y="308"/>
                    </a:lnTo>
                    <a:lnTo>
                      <a:pt x="150" y="307"/>
                    </a:lnTo>
                    <a:lnTo>
                      <a:pt x="153" y="302"/>
                    </a:lnTo>
                    <a:lnTo>
                      <a:pt x="154" y="299"/>
                    </a:lnTo>
                    <a:lnTo>
                      <a:pt x="156" y="298"/>
                    </a:lnTo>
                    <a:lnTo>
                      <a:pt x="156" y="298"/>
                    </a:lnTo>
                    <a:lnTo>
                      <a:pt x="162" y="301"/>
                    </a:lnTo>
                    <a:lnTo>
                      <a:pt x="168" y="303"/>
                    </a:lnTo>
                    <a:lnTo>
                      <a:pt x="172" y="305"/>
                    </a:lnTo>
                    <a:lnTo>
                      <a:pt x="176" y="305"/>
                    </a:lnTo>
                    <a:lnTo>
                      <a:pt x="180" y="302"/>
                    </a:lnTo>
                    <a:lnTo>
                      <a:pt x="184" y="298"/>
                    </a:lnTo>
                    <a:lnTo>
                      <a:pt x="184" y="298"/>
                    </a:lnTo>
                    <a:lnTo>
                      <a:pt x="191" y="299"/>
                    </a:lnTo>
                    <a:lnTo>
                      <a:pt x="207" y="302"/>
                    </a:lnTo>
                    <a:lnTo>
                      <a:pt x="221" y="305"/>
                    </a:lnTo>
                    <a:lnTo>
                      <a:pt x="226" y="307"/>
                    </a:lnTo>
                    <a:lnTo>
                      <a:pt x="230" y="308"/>
                    </a:lnTo>
                    <a:lnTo>
                      <a:pt x="230" y="308"/>
                    </a:lnTo>
                    <a:lnTo>
                      <a:pt x="233" y="314"/>
                    </a:lnTo>
                    <a:lnTo>
                      <a:pt x="237" y="316"/>
                    </a:lnTo>
                    <a:lnTo>
                      <a:pt x="241" y="318"/>
                    </a:lnTo>
                    <a:lnTo>
                      <a:pt x="245" y="318"/>
                    </a:lnTo>
                    <a:lnTo>
                      <a:pt x="248" y="316"/>
                    </a:lnTo>
                    <a:lnTo>
                      <a:pt x="252" y="314"/>
                    </a:lnTo>
                    <a:lnTo>
                      <a:pt x="259" y="308"/>
                    </a:lnTo>
                    <a:lnTo>
                      <a:pt x="263" y="301"/>
                    </a:lnTo>
                    <a:lnTo>
                      <a:pt x="264" y="297"/>
                    </a:lnTo>
                    <a:lnTo>
                      <a:pt x="264" y="293"/>
                    </a:lnTo>
                    <a:lnTo>
                      <a:pt x="263" y="290"/>
                    </a:lnTo>
                    <a:lnTo>
                      <a:pt x="261" y="286"/>
                    </a:lnTo>
                    <a:lnTo>
                      <a:pt x="257" y="284"/>
                    </a:lnTo>
                    <a:lnTo>
                      <a:pt x="254" y="283"/>
                    </a:lnTo>
                    <a:lnTo>
                      <a:pt x="254" y="283"/>
                    </a:lnTo>
                    <a:lnTo>
                      <a:pt x="245" y="283"/>
                    </a:lnTo>
                    <a:lnTo>
                      <a:pt x="234" y="280"/>
                    </a:lnTo>
                    <a:lnTo>
                      <a:pt x="229" y="277"/>
                    </a:lnTo>
                    <a:lnTo>
                      <a:pt x="224" y="275"/>
                    </a:lnTo>
                    <a:lnTo>
                      <a:pt x="220" y="270"/>
                    </a:lnTo>
                    <a:lnTo>
                      <a:pt x="217" y="264"/>
                    </a:lnTo>
                    <a:lnTo>
                      <a:pt x="217" y="264"/>
                    </a:lnTo>
                    <a:lnTo>
                      <a:pt x="219" y="261"/>
                    </a:lnTo>
                    <a:lnTo>
                      <a:pt x="217" y="258"/>
                    </a:lnTo>
                    <a:lnTo>
                      <a:pt x="215" y="255"/>
                    </a:lnTo>
                    <a:lnTo>
                      <a:pt x="212" y="255"/>
                    </a:lnTo>
                    <a:lnTo>
                      <a:pt x="208" y="255"/>
                    </a:lnTo>
                    <a:lnTo>
                      <a:pt x="206" y="257"/>
                    </a:lnTo>
                    <a:lnTo>
                      <a:pt x="204" y="259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198" y="263"/>
                    </a:lnTo>
                    <a:lnTo>
                      <a:pt x="193" y="263"/>
                    </a:lnTo>
                    <a:lnTo>
                      <a:pt x="187" y="259"/>
                    </a:lnTo>
                    <a:lnTo>
                      <a:pt x="184" y="257"/>
                    </a:lnTo>
                    <a:lnTo>
                      <a:pt x="178" y="249"/>
                    </a:lnTo>
                    <a:lnTo>
                      <a:pt x="176" y="246"/>
                    </a:lnTo>
                    <a:lnTo>
                      <a:pt x="175" y="246"/>
                    </a:lnTo>
                    <a:lnTo>
                      <a:pt x="175" y="246"/>
                    </a:lnTo>
                    <a:lnTo>
                      <a:pt x="169" y="249"/>
                    </a:lnTo>
                    <a:lnTo>
                      <a:pt x="165" y="249"/>
                    </a:lnTo>
                    <a:lnTo>
                      <a:pt x="162" y="249"/>
                    </a:lnTo>
                    <a:lnTo>
                      <a:pt x="159" y="248"/>
                    </a:lnTo>
                    <a:lnTo>
                      <a:pt x="156" y="246"/>
                    </a:lnTo>
                    <a:lnTo>
                      <a:pt x="155" y="244"/>
                    </a:lnTo>
                    <a:lnTo>
                      <a:pt x="155" y="240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54" y="231"/>
                    </a:lnTo>
                    <a:lnTo>
                      <a:pt x="154" y="226"/>
                    </a:lnTo>
                    <a:lnTo>
                      <a:pt x="155" y="223"/>
                    </a:lnTo>
                    <a:lnTo>
                      <a:pt x="159" y="220"/>
                    </a:lnTo>
                    <a:lnTo>
                      <a:pt x="159" y="220"/>
                    </a:lnTo>
                    <a:lnTo>
                      <a:pt x="162" y="219"/>
                    </a:lnTo>
                    <a:lnTo>
                      <a:pt x="163" y="218"/>
                    </a:lnTo>
                    <a:lnTo>
                      <a:pt x="164" y="214"/>
                    </a:lnTo>
                    <a:lnTo>
                      <a:pt x="164" y="210"/>
                    </a:lnTo>
                    <a:lnTo>
                      <a:pt x="165" y="207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71" y="206"/>
                    </a:lnTo>
                    <a:lnTo>
                      <a:pt x="173" y="207"/>
                    </a:lnTo>
                    <a:lnTo>
                      <a:pt x="177" y="210"/>
                    </a:lnTo>
                    <a:lnTo>
                      <a:pt x="180" y="214"/>
                    </a:lnTo>
                    <a:lnTo>
                      <a:pt x="181" y="215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189" y="215"/>
                    </a:lnTo>
                    <a:lnTo>
                      <a:pt x="195" y="211"/>
                    </a:lnTo>
                    <a:lnTo>
                      <a:pt x="199" y="207"/>
                    </a:lnTo>
                    <a:lnTo>
                      <a:pt x="203" y="203"/>
                    </a:lnTo>
                    <a:lnTo>
                      <a:pt x="204" y="198"/>
                    </a:lnTo>
                    <a:lnTo>
                      <a:pt x="203" y="196"/>
                    </a:lnTo>
                    <a:lnTo>
                      <a:pt x="202" y="194"/>
                    </a:lnTo>
                    <a:lnTo>
                      <a:pt x="199" y="192"/>
                    </a:lnTo>
                    <a:lnTo>
                      <a:pt x="195" y="191"/>
                    </a:lnTo>
                    <a:lnTo>
                      <a:pt x="185" y="188"/>
                    </a:lnTo>
                    <a:lnTo>
                      <a:pt x="185" y="188"/>
                    </a:lnTo>
                    <a:lnTo>
                      <a:pt x="184" y="188"/>
                    </a:lnTo>
                    <a:lnTo>
                      <a:pt x="182" y="188"/>
                    </a:lnTo>
                    <a:lnTo>
                      <a:pt x="181" y="191"/>
                    </a:lnTo>
                    <a:lnTo>
                      <a:pt x="180" y="193"/>
                    </a:lnTo>
                    <a:lnTo>
                      <a:pt x="177" y="196"/>
                    </a:lnTo>
                    <a:lnTo>
                      <a:pt x="177" y="196"/>
                    </a:lnTo>
                    <a:lnTo>
                      <a:pt x="169" y="194"/>
                    </a:lnTo>
                    <a:lnTo>
                      <a:pt x="162" y="193"/>
                    </a:lnTo>
                    <a:lnTo>
                      <a:pt x="155" y="189"/>
                    </a:lnTo>
                    <a:lnTo>
                      <a:pt x="154" y="187"/>
                    </a:lnTo>
                    <a:lnTo>
                      <a:pt x="151" y="184"/>
                    </a:lnTo>
                    <a:lnTo>
                      <a:pt x="151" y="184"/>
                    </a:lnTo>
                    <a:lnTo>
                      <a:pt x="128" y="181"/>
                    </a:lnTo>
                    <a:lnTo>
                      <a:pt x="128" y="171"/>
                    </a:lnTo>
                    <a:lnTo>
                      <a:pt x="128" y="171"/>
                    </a:lnTo>
                    <a:lnTo>
                      <a:pt x="136" y="171"/>
                    </a:lnTo>
                    <a:lnTo>
                      <a:pt x="142" y="170"/>
                    </a:lnTo>
                    <a:lnTo>
                      <a:pt x="147" y="166"/>
                    </a:lnTo>
                    <a:lnTo>
                      <a:pt x="151" y="163"/>
                    </a:lnTo>
                    <a:lnTo>
                      <a:pt x="160" y="154"/>
                    </a:lnTo>
                    <a:lnTo>
                      <a:pt x="164" y="152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46"/>
                    </a:lnTo>
                    <a:lnTo>
                      <a:pt x="169" y="145"/>
                    </a:lnTo>
                    <a:lnTo>
                      <a:pt x="167" y="143"/>
                    </a:lnTo>
                    <a:lnTo>
                      <a:pt x="162" y="137"/>
                    </a:lnTo>
                    <a:lnTo>
                      <a:pt x="159" y="134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49" y="128"/>
                    </a:lnTo>
                    <a:lnTo>
                      <a:pt x="142" y="127"/>
                    </a:lnTo>
                    <a:lnTo>
                      <a:pt x="140" y="126"/>
                    </a:lnTo>
                    <a:lnTo>
                      <a:pt x="141" y="124"/>
                    </a:lnTo>
                    <a:lnTo>
                      <a:pt x="145" y="121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60" y="115"/>
                    </a:lnTo>
                    <a:lnTo>
                      <a:pt x="164" y="115"/>
                    </a:lnTo>
                    <a:lnTo>
                      <a:pt x="164" y="118"/>
                    </a:lnTo>
                    <a:lnTo>
                      <a:pt x="164" y="122"/>
                    </a:lnTo>
                    <a:lnTo>
                      <a:pt x="164" y="124"/>
                    </a:lnTo>
                    <a:lnTo>
                      <a:pt x="164" y="127"/>
                    </a:lnTo>
                    <a:lnTo>
                      <a:pt x="167" y="130"/>
                    </a:lnTo>
                    <a:lnTo>
                      <a:pt x="173" y="128"/>
                    </a:lnTo>
                    <a:lnTo>
                      <a:pt x="173" y="128"/>
                    </a:lnTo>
                    <a:lnTo>
                      <a:pt x="175" y="127"/>
                    </a:lnTo>
                    <a:lnTo>
                      <a:pt x="176" y="126"/>
                    </a:lnTo>
                    <a:lnTo>
                      <a:pt x="175" y="121"/>
                    </a:lnTo>
                    <a:lnTo>
                      <a:pt x="175" y="113"/>
                    </a:lnTo>
                    <a:lnTo>
                      <a:pt x="175" y="108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82" y="99"/>
                    </a:lnTo>
                    <a:lnTo>
                      <a:pt x="189" y="99"/>
                    </a:lnTo>
                    <a:lnTo>
                      <a:pt x="195" y="99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2"/>
                    </a:lnTo>
                    <a:lnTo>
                      <a:pt x="197" y="104"/>
                    </a:lnTo>
                    <a:lnTo>
                      <a:pt x="198" y="105"/>
                    </a:lnTo>
                    <a:lnTo>
                      <a:pt x="198" y="105"/>
                    </a:lnTo>
                    <a:lnTo>
                      <a:pt x="204" y="110"/>
                    </a:lnTo>
                    <a:lnTo>
                      <a:pt x="208" y="111"/>
                    </a:lnTo>
                    <a:lnTo>
                      <a:pt x="211" y="111"/>
                    </a:lnTo>
                    <a:lnTo>
                      <a:pt x="217" y="110"/>
                    </a:lnTo>
                    <a:lnTo>
                      <a:pt x="217" y="110"/>
                    </a:lnTo>
                    <a:lnTo>
                      <a:pt x="220" y="110"/>
                    </a:lnTo>
                    <a:lnTo>
                      <a:pt x="224" y="113"/>
                    </a:lnTo>
                    <a:lnTo>
                      <a:pt x="232" y="119"/>
                    </a:lnTo>
                    <a:lnTo>
                      <a:pt x="237" y="122"/>
                    </a:lnTo>
                    <a:lnTo>
                      <a:pt x="242" y="124"/>
                    </a:lnTo>
                    <a:lnTo>
                      <a:pt x="248" y="127"/>
                    </a:lnTo>
                    <a:lnTo>
                      <a:pt x="256" y="127"/>
                    </a:lnTo>
                    <a:lnTo>
                      <a:pt x="256" y="127"/>
                    </a:lnTo>
                    <a:lnTo>
                      <a:pt x="260" y="124"/>
                    </a:lnTo>
                    <a:lnTo>
                      <a:pt x="263" y="123"/>
                    </a:lnTo>
                    <a:lnTo>
                      <a:pt x="263" y="121"/>
                    </a:lnTo>
                    <a:lnTo>
                      <a:pt x="261" y="119"/>
                    </a:lnTo>
                    <a:lnTo>
                      <a:pt x="260" y="117"/>
                    </a:lnTo>
                    <a:lnTo>
                      <a:pt x="260" y="114"/>
                    </a:lnTo>
                    <a:lnTo>
                      <a:pt x="261" y="113"/>
                    </a:lnTo>
                    <a:lnTo>
                      <a:pt x="265" y="110"/>
                    </a:lnTo>
                    <a:lnTo>
                      <a:pt x="265" y="110"/>
                    </a:lnTo>
                    <a:lnTo>
                      <a:pt x="272" y="110"/>
                    </a:lnTo>
                    <a:lnTo>
                      <a:pt x="282" y="111"/>
                    </a:lnTo>
                    <a:lnTo>
                      <a:pt x="294" y="113"/>
                    </a:lnTo>
                    <a:lnTo>
                      <a:pt x="304" y="113"/>
                    </a:lnTo>
                    <a:lnTo>
                      <a:pt x="304" y="113"/>
                    </a:lnTo>
                    <a:lnTo>
                      <a:pt x="304" y="117"/>
                    </a:lnTo>
                    <a:lnTo>
                      <a:pt x="302" y="121"/>
                    </a:lnTo>
                    <a:lnTo>
                      <a:pt x="302" y="123"/>
                    </a:lnTo>
                    <a:lnTo>
                      <a:pt x="302" y="126"/>
                    </a:lnTo>
                    <a:lnTo>
                      <a:pt x="303" y="130"/>
                    </a:lnTo>
                    <a:lnTo>
                      <a:pt x="305" y="132"/>
                    </a:lnTo>
                    <a:lnTo>
                      <a:pt x="305" y="132"/>
                    </a:lnTo>
                    <a:lnTo>
                      <a:pt x="305" y="135"/>
                    </a:lnTo>
                    <a:lnTo>
                      <a:pt x="308" y="136"/>
                    </a:lnTo>
                    <a:lnTo>
                      <a:pt x="311" y="136"/>
                    </a:lnTo>
                    <a:lnTo>
                      <a:pt x="314" y="135"/>
                    </a:lnTo>
                    <a:lnTo>
                      <a:pt x="318" y="132"/>
                    </a:lnTo>
                    <a:lnTo>
                      <a:pt x="321" y="128"/>
                    </a:lnTo>
                    <a:lnTo>
                      <a:pt x="324" y="124"/>
                    </a:lnTo>
                    <a:lnTo>
                      <a:pt x="324" y="121"/>
                    </a:lnTo>
                    <a:lnTo>
                      <a:pt x="324" y="121"/>
                    </a:lnTo>
                    <a:lnTo>
                      <a:pt x="324" y="117"/>
                    </a:lnTo>
                    <a:lnTo>
                      <a:pt x="324" y="111"/>
                    </a:lnTo>
                    <a:lnTo>
                      <a:pt x="325" y="110"/>
                    </a:lnTo>
                    <a:lnTo>
                      <a:pt x="327" y="108"/>
                    </a:lnTo>
                    <a:lnTo>
                      <a:pt x="331" y="105"/>
                    </a:lnTo>
                    <a:lnTo>
                      <a:pt x="337" y="104"/>
                    </a:lnTo>
                    <a:lnTo>
                      <a:pt x="337" y="104"/>
                    </a:lnTo>
                    <a:lnTo>
                      <a:pt x="342" y="104"/>
                    </a:lnTo>
                    <a:lnTo>
                      <a:pt x="351" y="104"/>
                    </a:lnTo>
                    <a:lnTo>
                      <a:pt x="362" y="102"/>
                    </a:lnTo>
                    <a:lnTo>
                      <a:pt x="374" y="104"/>
                    </a:lnTo>
                    <a:lnTo>
                      <a:pt x="374" y="104"/>
                    </a:lnTo>
                    <a:lnTo>
                      <a:pt x="379" y="104"/>
                    </a:lnTo>
                    <a:lnTo>
                      <a:pt x="384" y="102"/>
                    </a:lnTo>
                    <a:lnTo>
                      <a:pt x="387" y="100"/>
                    </a:lnTo>
                    <a:lnTo>
                      <a:pt x="388" y="97"/>
                    </a:lnTo>
                    <a:lnTo>
                      <a:pt x="388" y="93"/>
                    </a:lnTo>
                    <a:lnTo>
                      <a:pt x="388" y="89"/>
                    </a:lnTo>
                    <a:lnTo>
                      <a:pt x="388" y="89"/>
                    </a:lnTo>
                    <a:lnTo>
                      <a:pt x="392" y="88"/>
                    </a:lnTo>
                    <a:lnTo>
                      <a:pt x="397" y="88"/>
                    </a:lnTo>
                    <a:lnTo>
                      <a:pt x="413" y="88"/>
                    </a:lnTo>
                    <a:lnTo>
                      <a:pt x="422" y="88"/>
                    </a:lnTo>
                    <a:lnTo>
                      <a:pt x="432" y="86"/>
                    </a:lnTo>
                    <a:lnTo>
                      <a:pt x="445" y="83"/>
                    </a:lnTo>
                    <a:lnTo>
                      <a:pt x="461" y="76"/>
                    </a:lnTo>
                    <a:lnTo>
                      <a:pt x="461" y="76"/>
                    </a:lnTo>
                    <a:lnTo>
                      <a:pt x="464" y="79"/>
                    </a:lnTo>
                    <a:lnTo>
                      <a:pt x="467" y="84"/>
                    </a:lnTo>
                    <a:lnTo>
                      <a:pt x="473" y="89"/>
                    </a:lnTo>
                    <a:lnTo>
                      <a:pt x="475" y="91"/>
                    </a:lnTo>
                    <a:lnTo>
                      <a:pt x="479" y="92"/>
                    </a:lnTo>
                    <a:lnTo>
                      <a:pt x="479" y="92"/>
                    </a:lnTo>
                    <a:lnTo>
                      <a:pt x="482" y="91"/>
                    </a:lnTo>
                    <a:lnTo>
                      <a:pt x="484" y="89"/>
                    </a:lnTo>
                    <a:lnTo>
                      <a:pt x="484" y="87"/>
                    </a:lnTo>
                    <a:lnTo>
                      <a:pt x="484" y="84"/>
                    </a:lnTo>
                    <a:lnTo>
                      <a:pt x="482" y="76"/>
                    </a:lnTo>
                    <a:lnTo>
                      <a:pt x="482" y="76"/>
                    </a:lnTo>
                    <a:lnTo>
                      <a:pt x="483" y="74"/>
                    </a:lnTo>
                    <a:lnTo>
                      <a:pt x="487" y="71"/>
                    </a:lnTo>
                    <a:lnTo>
                      <a:pt x="495" y="70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8" y="70"/>
                    </a:lnTo>
                    <a:lnTo>
                      <a:pt x="511" y="69"/>
                    </a:lnTo>
                    <a:lnTo>
                      <a:pt x="519" y="67"/>
                    </a:lnTo>
                    <a:lnTo>
                      <a:pt x="530" y="67"/>
                    </a:lnTo>
                    <a:lnTo>
                      <a:pt x="530" y="67"/>
                    </a:lnTo>
                    <a:lnTo>
                      <a:pt x="533" y="65"/>
                    </a:lnTo>
                    <a:lnTo>
                      <a:pt x="537" y="64"/>
                    </a:lnTo>
                    <a:lnTo>
                      <a:pt x="541" y="62"/>
                    </a:lnTo>
                    <a:lnTo>
                      <a:pt x="541" y="62"/>
                    </a:lnTo>
                    <a:lnTo>
                      <a:pt x="553" y="62"/>
                    </a:lnTo>
                    <a:lnTo>
                      <a:pt x="561" y="62"/>
                    </a:lnTo>
                    <a:lnTo>
                      <a:pt x="570" y="65"/>
                    </a:lnTo>
                    <a:lnTo>
                      <a:pt x="570" y="65"/>
                    </a:lnTo>
                    <a:lnTo>
                      <a:pt x="578" y="60"/>
                    </a:lnTo>
                    <a:lnTo>
                      <a:pt x="585" y="56"/>
                    </a:lnTo>
                    <a:lnTo>
                      <a:pt x="589" y="54"/>
                    </a:lnTo>
                    <a:lnTo>
                      <a:pt x="593" y="54"/>
                    </a:lnTo>
                    <a:lnTo>
                      <a:pt x="597" y="56"/>
                    </a:lnTo>
                    <a:lnTo>
                      <a:pt x="601" y="60"/>
                    </a:lnTo>
                    <a:lnTo>
                      <a:pt x="601" y="60"/>
                    </a:lnTo>
                    <a:lnTo>
                      <a:pt x="606" y="66"/>
                    </a:lnTo>
                    <a:lnTo>
                      <a:pt x="610" y="70"/>
                    </a:lnTo>
                    <a:lnTo>
                      <a:pt x="614" y="71"/>
                    </a:lnTo>
                    <a:lnTo>
                      <a:pt x="616" y="70"/>
                    </a:lnTo>
                    <a:lnTo>
                      <a:pt x="618" y="69"/>
                    </a:lnTo>
                    <a:lnTo>
                      <a:pt x="620" y="64"/>
                    </a:lnTo>
                    <a:lnTo>
                      <a:pt x="623" y="56"/>
                    </a:lnTo>
                    <a:lnTo>
                      <a:pt x="622" y="43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625" y="26"/>
                    </a:lnTo>
                    <a:lnTo>
                      <a:pt x="632" y="25"/>
                    </a:lnTo>
                    <a:lnTo>
                      <a:pt x="641" y="26"/>
                    </a:lnTo>
                    <a:lnTo>
                      <a:pt x="649" y="26"/>
                    </a:lnTo>
                    <a:lnTo>
                      <a:pt x="653" y="26"/>
                    </a:lnTo>
                    <a:lnTo>
                      <a:pt x="654" y="25"/>
                    </a:lnTo>
                    <a:lnTo>
                      <a:pt x="654" y="25"/>
                    </a:lnTo>
                    <a:lnTo>
                      <a:pt x="657" y="21"/>
                    </a:lnTo>
                    <a:lnTo>
                      <a:pt x="657" y="19"/>
                    </a:lnTo>
                    <a:lnTo>
                      <a:pt x="655" y="18"/>
                    </a:lnTo>
                    <a:lnTo>
                      <a:pt x="653" y="17"/>
                    </a:lnTo>
                    <a:lnTo>
                      <a:pt x="650" y="14"/>
                    </a:lnTo>
                    <a:lnTo>
                      <a:pt x="649" y="13"/>
                    </a:lnTo>
                    <a:lnTo>
                      <a:pt x="650" y="10"/>
                    </a:lnTo>
                    <a:lnTo>
                      <a:pt x="650" y="10"/>
                    </a:lnTo>
                    <a:lnTo>
                      <a:pt x="653" y="8"/>
                    </a:lnTo>
                    <a:lnTo>
                      <a:pt x="655" y="8"/>
                    </a:lnTo>
                    <a:lnTo>
                      <a:pt x="659" y="8"/>
                    </a:lnTo>
                    <a:lnTo>
                      <a:pt x="663" y="10"/>
                    </a:lnTo>
                    <a:lnTo>
                      <a:pt x="672" y="14"/>
                    </a:lnTo>
                    <a:lnTo>
                      <a:pt x="683" y="18"/>
                    </a:lnTo>
                    <a:lnTo>
                      <a:pt x="683" y="18"/>
                    </a:lnTo>
                    <a:lnTo>
                      <a:pt x="686" y="14"/>
                    </a:lnTo>
                    <a:lnTo>
                      <a:pt x="688" y="10"/>
                    </a:lnTo>
                    <a:lnTo>
                      <a:pt x="690" y="4"/>
                    </a:lnTo>
                    <a:lnTo>
                      <a:pt x="692" y="1"/>
                    </a:lnTo>
                    <a:lnTo>
                      <a:pt x="694" y="0"/>
                    </a:lnTo>
                    <a:lnTo>
                      <a:pt x="699" y="0"/>
                    </a:lnTo>
                    <a:lnTo>
                      <a:pt x="706" y="1"/>
                    </a:lnTo>
                    <a:lnTo>
                      <a:pt x="706" y="1"/>
                    </a:lnTo>
                    <a:lnTo>
                      <a:pt x="707" y="3"/>
                    </a:lnTo>
                    <a:lnTo>
                      <a:pt x="707" y="5"/>
                    </a:lnTo>
                    <a:lnTo>
                      <a:pt x="706" y="10"/>
                    </a:lnTo>
                    <a:lnTo>
                      <a:pt x="706" y="13"/>
                    </a:lnTo>
                    <a:lnTo>
                      <a:pt x="707" y="14"/>
                    </a:lnTo>
                    <a:lnTo>
                      <a:pt x="710" y="14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9" y="32"/>
                    </a:lnTo>
                    <a:lnTo>
                      <a:pt x="720" y="44"/>
                    </a:lnTo>
                    <a:lnTo>
                      <a:pt x="720" y="53"/>
                    </a:lnTo>
                    <a:lnTo>
                      <a:pt x="720" y="53"/>
                    </a:lnTo>
                    <a:lnTo>
                      <a:pt x="725" y="66"/>
                    </a:lnTo>
                    <a:lnTo>
                      <a:pt x="729" y="74"/>
                    </a:lnTo>
                    <a:lnTo>
                      <a:pt x="730" y="79"/>
                    </a:lnTo>
                    <a:lnTo>
                      <a:pt x="730" y="79"/>
                    </a:lnTo>
                    <a:lnTo>
                      <a:pt x="727" y="82"/>
                    </a:lnTo>
                    <a:lnTo>
                      <a:pt x="720" y="84"/>
                    </a:lnTo>
                    <a:lnTo>
                      <a:pt x="712" y="87"/>
                    </a:lnTo>
                    <a:lnTo>
                      <a:pt x="712" y="87"/>
                    </a:lnTo>
                    <a:lnTo>
                      <a:pt x="719" y="91"/>
                    </a:lnTo>
                    <a:lnTo>
                      <a:pt x="728" y="97"/>
                    </a:lnTo>
                    <a:lnTo>
                      <a:pt x="737" y="106"/>
                    </a:lnTo>
                    <a:lnTo>
                      <a:pt x="746" y="115"/>
                    </a:lnTo>
                    <a:lnTo>
                      <a:pt x="746" y="115"/>
                    </a:lnTo>
                    <a:lnTo>
                      <a:pt x="725" y="121"/>
                    </a:lnTo>
                    <a:lnTo>
                      <a:pt x="716" y="128"/>
                    </a:lnTo>
                    <a:lnTo>
                      <a:pt x="702" y="134"/>
                    </a:lnTo>
                    <a:lnTo>
                      <a:pt x="707" y="145"/>
                    </a:lnTo>
                    <a:lnTo>
                      <a:pt x="711" y="149"/>
                    </a:lnTo>
                    <a:lnTo>
                      <a:pt x="714" y="172"/>
                    </a:lnTo>
                    <a:lnTo>
                      <a:pt x="727" y="172"/>
                    </a:lnTo>
                    <a:lnTo>
                      <a:pt x="728" y="197"/>
                    </a:lnTo>
                    <a:lnTo>
                      <a:pt x="717" y="209"/>
                    </a:lnTo>
                    <a:lnTo>
                      <a:pt x="719" y="229"/>
                    </a:lnTo>
                    <a:lnTo>
                      <a:pt x="734" y="229"/>
                    </a:lnTo>
                    <a:lnTo>
                      <a:pt x="734" y="229"/>
                    </a:lnTo>
                    <a:lnTo>
                      <a:pt x="736" y="288"/>
                    </a:lnTo>
                    <a:lnTo>
                      <a:pt x="736" y="288"/>
                    </a:lnTo>
                    <a:lnTo>
                      <a:pt x="746" y="293"/>
                    </a:lnTo>
                    <a:lnTo>
                      <a:pt x="752" y="297"/>
                    </a:lnTo>
                    <a:lnTo>
                      <a:pt x="752" y="297"/>
                    </a:lnTo>
                    <a:lnTo>
                      <a:pt x="752" y="308"/>
                    </a:lnTo>
                    <a:lnTo>
                      <a:pt x="734" y="308"/>
                    </a:lnTo>
                    <a:lnTo>
                      <a:pt x="712" y="314"/>
                    </a:lnTo>
                    <a:lnTo>
                      <a:pt x="714" y="329"/>
                    </a:lnTo>
                    <a:lnTo>
                      <a:pt x="743" y="332"/>
                    </a:lnTo>
                    <a:lnTo>
                      <a:pt x="741" y="347"/>
                    </a:lnTo>
                    <a:lnTo>
                      <a:pt x="719" y="347"/>
                    </a:lnTo>
                    <a:lnTo>
                      <a:pt x="720" y="371"/>
                    </a:lnTo>
                    <a:lnTo>
                      <a:pt x="707" y="371"/>
                    </a:lnTo>
                    <a:lnTo>
                      <a:pt x="705" y="434"/>
                    </a:lnTo>
                    <a:lnTo>
                      <a:pt x="702" y="477"/>
                    </a:lnTo>
                    <a:lnTo>
                      <a:pt x="702" y="477"/>
                    </a:lnTo>
                    <a:lnTo>
                      <a:pt x="695" y="482"/>
                    </a:lnTo>
                    <a:lnTo>
                      <a:pt x="688" y="490"/>
                    </a:lnTo>
                    <a:lnTo>
                      <a:pt x="688" y="490"/>
                    </a:lnTo>
                    <a:lnTo>
                      <a:pt x="685" y="499"/>
                    </a:lnTo>
                    <a:lnTo>
                      <a:pt x="683" y="509"/>
                    </a:lnTo>
                    <a:lnTo>
                      <a:pt x="680" y="524"/>
                    </a:lnTo>
                    <a:lnTo>
                      <a:pt x="675" y="539"/>
                    </a:lnTo>
                    <a:lnTo>
                      <a:pt x="675" y="539"/>
                    </a:lnTo>
                    <a:lnTo>
                      <a:pt x="651" y="555"/>
                    </a:lnTo>
                    <a:lnTo>
                      <a:pt x="633" y="555"/>
                    </a:lnTo>
                    <a:lnTo>
                      <a:pt x="635" y="577"/>
                    </a:lnTo>
                    <a:lnTo>
                      <a:pt x="649" y="578"/>
                    </a:lnTo>
                    <a:lnTo>
                      <a:pt x="658" y="595"/>
                    </a:lnTo>
                    <a:lnTo>
                      <a:pt x="649" y="613"/>
                    </a:lnTo>
                    <a:lnTo>
                      <a:pt x="649" y="630"/>
                    </a:lnTo>
                    <a:lnTo>
                      <a:pt x="649" y="630"/>
                    </a:lnTo>
                    <a:lnTo>
                      <a:pt x="635" y="643"/>
                    </a:lnTo>
                    <a:lnTo>
                      <a:pt x="635" y="643"/>
                    </a:lnTo>
                    <a:lnTo>
                      <a:pt x="640" y="652"/>
                    </a:lnTo>
                    <a:lnTo>
                      <a:pt x="642" y="658"/>
                    </a:lnTo>
                    <a:lnTo>
                      <a:pt x="642" y="660"/>
                    </a:lnTo>
                    <a:lnTo>
                      <a:pt x="642" y="662"/>
                    </a:lnTo>
                    <a:lnTo>
                      <a:pt x="637" y="667"/>
                    </a:lnTo>
                    <a:lnTo>
                      <a:pt x="637" y="667"/>
                    </a:lnTo>
                    <a:lnTo>
                      <a:pt x="649" y="675"/>
                    </a:lnTo>
                    <a:lnTo>
                      <a:pt x="655" y="682"/>
                    </a:lnTo>
                    <a:lnTo>
                      <a:pt x="658" y="684"/>
                    </a:lnTo>
                    <a:lnTo>
                      <a:pt x="659" y="688"/>
                    </a:lnTo>
                    <a:lnTo>
                      <a:pt x="659" y="699"/>
                    </a:lnTo>
                    <a:lnTo>
                      <a:pt x="659" y="699"/>
                    </a:lnTo>
                    <a:lnTo>
                      <a:pt x="658" y="709"/>
                    </a:lnTo>
                    <a:lnTo>
                      <a:pt x="657" y="715"/>
                    </a:lnTo>
                    <a:lnTo>
                      <a:pt x="651" y="724"/>
                    </a:lnTo>
                    <a:lnTo>
                      <a:pt x="651" y="724"/>
                    </a:lnTo>
                    <a:lnTo>
                      <a:pt x="654" y="730"/>
                    </a:lnTo>
                    <a:lnTo>
                      <a:pt x="657" y="734"/>
                    </a:lnTo>
                    <a:lnTo>
                      <a:pt x="659" y="737"/>
                    </a:lnTo>
                    <a:lnTo>
                      <a:pt x="659" y="737"/>
                    </a:lnTo>
                    <a:lnTo>
                      <a:pt x="667" y="740"/>
                    </a:lnTo>
                    <a:lnTo>
                      <a:pt x="676" y="741"/>
                    </a:lnTo>
                    <a:lnTo>
                      <a:pt x="676" y="741"/>
                    </a:lnTo>
                    <a:lnTo>
                      <a:pt x="679" y="739"/>
                    </a:lnTo>
                    <a:lnTo>
                      <a:pt x="681" y="736"/>
                    </a:lnTo>
                    <a:lnTo>
                      <a:pt x="685" y="727"/>
                    </a:lnTo>
                    <a:lnTo>
                      <a:pt x="688" y="719"/>
                    </a:lnTo>
                    <a:lnTo>
                      <a:pt x="692" y="713"/>
                    </a:lnTo>
                    <a:lnTo>
                      <a:pt x="692" y="713"/>
                    </a:lnTo>
                    <a:lnTo>
                      <a:pt x="702" y="721"/>
                    </a:lnTo>
                    <a:lnTo>
                      <a:pt x="706" y="723"/>
                    </a:lnTo>
                    <a:lnTo>
                      <a:pt x="708" y="726"/>
                    </a:lnTo>
                    <a:lnTo>
                      <a:pt x="710" y="728"/>
                    </a:lnTo>
                    <a:lnTo>
                      <a:pt x="710" y="732"/>
                    </a:lnTo>
                    <a:lnTo>
                      <a:pt x="710" y="740"/>
                    </a:lnTo>
                    <a:lnTo>
                      <a:pt x="710" y="740"/>
                    </a:lnTo>
                    <a:lnTo>
                      <a:pt x="711" y="743"/>
                    </a:lnTo>
                    <a:lnTo>
                      <a:pt x="714" y="745"/>
                    </a:lnTo>
                    <a:lnTo>
                      <a:pt x="716" y="745"/>
                    </a:lnTo>
                    <a:lnTo>
                      <a:pt x="719" y="745"/>
                    </a:lnTo>
                    <a:lnTo>
                      <a:pt x="725" y="744"/>
                    </a:lnTo>
                    <a:lnTo>
                      <a:pt x="728" y="744"/>
                    </a:lnTo>
                    <a:lnTo>
                      <a:pt x="732" y="745"/>
                    </a:lnTo>
                    <a:lnTo>
                      <a:pt x="732" y="745"/>
                    </a:lnTo>
                    <a:lnTo>
                      <a:pt x="741" y="770"/>
                    </a:lnTo>
                    <a:lnTo>
                      <a:pt x="755" y="765"/>
                    </a:lnTo>
                    <a:lnTo>
                      <a:pt x="776" y="778"/>
                    </a:lnTo>
                    <a:lnTo>
                      <a:pt x="781" y="775"/>
                    </a:lnTo>
                    <a:lnTo>
                      <a:pt x="789" y="783"/>
                    </a:lnTo>
                    <a:lnTo>
                      <a:pt x="819" y="772"/>
                    </a:lnTo>
                    <a:lnTo>
                      <a:pt x="829" y="791"/>
                    </a:lnTo>
                    <a:lnTo>
                      <a:pt x="829" y="791"/>
                    </a:lnTo>
                    <a:lnTo>
                      <a:pt x="825" y="796"/>
                    </a:lnTo>
                    <a:lnTo>
                      <a:pt x="820" y="805"/>
                    </a:lnTo>
                    <a:lnTo>
                      <a:pt x="820" y="805"/>
                    </a:lnTo>
                    <a:lnTo>
                      <a:pt x="833" y="826"/>
                    </a:lnTo>
                    <a:lnTo>
                      <a:pt x="833" y="826"/>
                    </a:lnTo>
                    <a:lnTo>
                      <a:pt x="855" y="816"/>
                    </a:lnTo>
                    <a:lnTo>
                      <a:pt x="865" y="814"/>
                    </a:lnTo>
                    <a:lnTo>
                      <a:pt x="873" y="811"/>
                    </a:lnTo>
                    <a:lnTo>
                      <a:pt x="889" y="805"/>
                    </a:lnTo>
                    <a:lnTo>
                      <a:pt x="889" y="805"/>
                    </a:lnTo>
                    <a:lnTo>
                      <a:pt x="901" y="805"/>
                    </a:lnTo>
                    <a:lnTo>
                      <a:pt x="912" y="805"/>
                    </a:lnTo>
                    <a:lnTo>
                      <a:pt x="920" y="803"/>
                    </a:lnTo>
                    <a:lnTo>
                      <a:pt x="920" y="803"/>
                    </a:lnTo>
                    <a:lnTo>
                      <a:pt x="925" y="801"/>
                    </a:lnTo>
                    <a:lnTo>
                      <a:pt x="930" y="797"/>
                    </a:lnTo>
                    <a:lnTo>
                      <a:pt x="935" y="791"/>
                    </a:lnTo>
                    <a:lnTo>
                      <a:pt x="935" y="791"/>
                    </a:lnTo>
                    <a:lnTo>
                      <a:pt x="936" y="793"/>
                    </a:lnTo>
                    <a:lnTo>
                      <a:pt x="938" y="794"/>
                    </a:lnTo>
                    <a:lnTo>
                      <a:pt x="942" y="796"/>
                    </a:lnTo>
                    <a:lnTo>
                      <a:pt x="942" y="796"/>
                    </a:lnTo>
                    <a:lnTo>
                      <a:pt x="944" y="797"/>
                    </a:lnTo>
                    <a:lnTo>
                      <a:pt x="946" y="801"/>
                    </a:lnTo>
                    <a:lnTo>
                      <a:pt x="947" y="803"/>
                    </a:lnTo>
                    <a:lnTo>
                      <a:pt x="951" y="807"/>
                    </a:lnTo>
                    <a:lnTo>
                      <a:pt x="951" y="807"/>
                    </a:lnTo>
                    <a:lnTo>
                      <a:pt x="953" y="809"/>
                    </a:lnTo>
                    <a:lnTo>
                      <a:pt x="955" y="810"/>
                    </a:lnTo>
                    <a:lnTo>
                      <a:pt x="955" y="814"/>
                    </a:lnTo>
                    <a:lnTo>
                      <a:pt x="952" y="818"/>
                    </a:lnTo>
                    <a:lnTo>
                      <a:pt x="952" y="818"/>
                    </a:lnTo>
                    <a:lnTo>
                      <a:pt x="949" y="822"/>
                    </a:lnTo>
                    <a:lnTo>
                      <a:pt x="947" y="827"/>
                    </a:lnTo>
                    <a:lnTo>
                      <a:pt x="940" y="833"/>
                    </a:lnTo>
                    <a:lnTo>
                      <a:pt x="931" y="841"/>
                    </a:lnTo>
                    <a:lnTo>
                      <a:pt x="931" y="841"/>
                    </a:lnTo>
                    <a:lnTo>
                      <a:pt x="918" y="848"/>
                    </a:lnTo>
                    <a:lnTo>
                      <a:pt x="911" y="851"/>
                    </a:lnTo>
                    <a:lnTo>
                      <a:pt x="905" y="853"/>
                    </a:lnTo>
                    <a:lnTo>
                      <a:pt x="899" y="851"/>
                    </a:lnTo>
                    <a:lnTo>
                      <a:pt x="899" y="851"/>
                    </a:lnTo>
                    <a:lnTo>
                      <a:pt x="892" y="855"/>
                    </a:lnTo>
                    <a:lnTo>
                      <a:pt x="892" y="857"/>
                    </a:lnTo>
                    <a:lnTo>
                      <a:pt x="894" y="861"/>
                    </a:lnTo>
                    <a:lnTo>
                      <a:pt x="894" y="861"/>
                    </a:lnTo>
                    <a:lnTo>
                      <a:pt x="892" y="864"/>
                    </a:lnTo>
                    <a:lnTo>
                      <a:pt x="892" y="867"/>
                    </a:lnTo>
                    <a:lnTo>
                      <a:pt x="892" y="870"/>
                    </a:lnTo>
                    <a:lnTo>
                      <a:pt x="892" y="870"/>
                    </a:lnTo>
                    <a:lnTo>
                      <a:pt x="894" y="873"/>
                    </a:lnTo>
                    <a:lnTo>
                      <a:pt x="895" y="875"/>
                    </a:lnTo>
                    <a:lnTo>
                      <a:pt x="899" y="875"/>
                    </a:lnTo>
                    <a:lnTo>
                      <a:pt x="899" y="875"/>
                    </a:lnTo>
                    <a:lnTo>
                      <a:pt x="885" y="894"/>
                    </a:lnTo>
                    <a:lnTo>
                      <a:pt x="872" y="912"/>
                    </a:lnTo>
                    <a:lnTo>
                      <a:pt x="872" y="912"/>
                    </a:lnTo>
                    <a:lnTo>
                      <a:pt x="867" y="908"/>
                    </a:lnTo>
                    <a:lnTo>
                      <a:pt x="867" y="908"/>
                    </a:lnTo>
                    <a:lnTo>
                      <a:pt x="848" y="934"/>
                    </a:lnTo>
                    <a:lnTo>
                      <a:pt x="837" y="953"/>
                    </a:lnTo>
                    <a:lnTo>
                      <a:pt x="824" y="967"/>
                    </a:lnTo>
                    <a:lnTo>
                      <a:pt x="824" y="967"/>
                    </a:lnTo>
                    <a:lnTo>
                      <a:pt x="816" y="971"/>
                    </a:lnTo>
                    <a:lnTo>
                      <a:pt x="808" y="976"/>
                    </a:lnTo>
                    <a:lnTo>
                      <a:pt x="794" y="989"/>
                    </a:lnTo>
                    <a:lnTo>
                      <a:pt x="782" y="1000"/>
                    </a:lnTo>
                    <a:lnTo>
                      <a:pt x="778" y="1006"/>
                    </a:lnTo>
                    <a:lnTo>
                      <a:pt x="778" y="1006"/>
                    </a:lnTo>
                    <a:lnTo>
                      <a:pt x="772" y="1020"/>
                    </a:lnTo>
                    <a:lnTo>
                      <a:pt x="767" y="1032"/>
                    </a:lnTo>
                    <a:lnTo>
                      <a:pt x="763" y="1038"/>
                    </a:lnTo>
                    <a:lnTo>
                      <a:pt x="763" y="1038"/>
                    </a:lnTo>
                    <a:lnTo>
                      <a:pt x="749" y="1042"/>
                    </a:lnTo>
                    <a:lnTo>
                      <a:pt x="749" y="1042"/>
                    </a:lnTo>
                    <a:lnTo>
                      <a:pt x="729" y="1065"/>
                    </a:lnTo>
                    <a:lnTo>
                      <a:pt x="715" y="1081"/>
                    </a:lnTo>
                    <a:lnTo>
                      <a:pt x="705" y="1090"/>
                    </a:lnTo>
                    <a:lnTo>
                      <a:pt x="705" y="1090"/>
                    </a:lnTo>
                    <a:lnTo>
                      <a:pt x="686" y="1090"/>
                    </a:lnTo>
                    <a:lnTo>
                      <a:pt x="676" y="1090"/>
                    </a:lnTo>
                    <a:lnTo>
                      <a:pt x="672" y="1090"/>
                    </a:lnTo>
                    <a:lnTo>
                      <a:pt x="670" y="1091"/>
                    </a:lnTo>
                    <a:lnTo>
                      <a:pt x="670" y="1091"/>
                    </a:lnTo>
                    <a:lnTo>
                      <a:pt x="668" y="1094"/>
                    </a:lnTo>
                    <a:lnTo>
                      <a:pt x="668" y="1099"/>
                    </a:lnTo>
                    <a:lnTo>
                      <a:pt x="666" y="1111"/>
                    </a:lnTo>
                    <a:lnTo>
                      <a:pt x="666" y="1111"/>
                    </a:lnTo>
                    <a:lnTo>
                      <a:pt x="653" y="1112"/>
                    </a:lnTo>
                    <a:lnTo>
                      <a:pt x="645" y="1115"/>
                    </a:lnTo>
                    <a:lnTo>
                      <a:pt x="640" y="1118"/>
                    </a:lnTo>
                    <a:lnTo>
                      <a:pt x="631" y="1120"/>
                    </a:lnTo>
                    <a:lnTo>
                      <a:pt x="631" y="1120"/>
                    </a:lnTo>
                    <a:lnTo>
                      <a:pt x="585" y="1109"/>
                    </a:lnTo>
                    <a:lnTo>
                      <a:pt x="541" y="1098"/>
                    </a:lnTo>
                    <a:lnTo>
                      <a:pt x="541" y="1098"/>
                    </a:lnTo>
                    <a:lnTo>
                      <a:pt x="536" y="1122"/>
                    </a:lnTo>
                    <a:lnTo>
                      <a:pt x="533" y="1147"/>
                    </a:lnTo>
                    <a:lnTo>
                      <a:pt x="504" y="1146"/>
                    </a:lnTo>
                    <a:lnTo>
                      <a:pt x="504" y="1146"/>
                    </a:lnTo>
                    <a:lnTo>
                      <a:pt x="508" y="1152"/>
                    </a:lnTo>
                    <a:lnTo>
                      <a:pt x="513" y="1159"/>
                    </a:lnTo>
                    <a:lnTo>
                      <a:pt x="513" y="1159"/>
                    </a:lnTo>
                    <a:lnTo>
                      <a:pt x="509" y="1164"/>
                    </a:lnTo>
                    <a:lnTo>
                      <a:pt x="506" y="1169"/>
                    </a:lnTo>
                    <a:lnTo>
                      <a:pt x="506" y="1169"/>
                    </a:lnTo>
                    <a:lnTo>
                      <a:pt x="515" y="1177"/>
                    </a:lnTo>
                    <a:lnTo>
                      <a:pt x="515" y="1177"/>
                    </a:lnTo>
                    <a:lnTo>
                      <a:pt x="509" y="1179"/>
                    </a:lnTo>
                    <a:lnTo>
                      <a:pt x="497" y="1182"/>
                    </a:lnTo>
                    <a:lnTo>
                      <a:pt x="473" y="1186"/>
                    </a:lnTo>
                    <a:lnTo>
                      <a:pt x="473" y="1186"/>
                    </a:lnTo>
                    <a:lnTo>
                      <a:pt x="475" y="1195"/>
                    </a:lnTo>
                    <a:lnTo>
                      <a:pt x="478" y="1209"/>
                    </a:lnTo>
                    <a:lnTo>
                      <a:pt x="478" y="1209"/>
                    </a:lnTo>
                    <a:lnTo>
                      <a:pt x="458" y="1226"/>
                    </a:lnTo>
                    <a:lnTo>
                      <a:pt x="443" y="1239"/>
                    </a:lnTo>
                    <a:lnTo>
                      <a:pt x="438" y="123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90"/>
              <p:cNvSpPr>
                <a:spLocks/>
              </p:cNvSpPr>
              <p:nvPr/>
            </p:nvSpPr>
            <p:spPr bwMode="auto">
              <a:xfrm>
                <a:off x="2940050" y="3881438"/>
                <a:ext cx="1912938" cy="1700213"/>
              </a:xfrm>
              <a:custGeom>
                <a:avLst/>
                <a:gdLst>
                  <a:gd name="T0" fmla="*/ 4 w 1205"/>
                  <a:gd name="T1" fmla="*/ 324 h 1071"/>
                  <a:gd name="T2" fmla="*/ 83 w 1205"/>
                  <a:gd name="T3" fmla="*/ 235 h 1071"/>
                  <a:gd name="T4" fmla="*/ 164 w 1205"/>
                  <a:gd name="T5" fmla="*/ 163 h 1071"/>
                  <a:gd name="T6" fmla="*/ 215 w 1205"/>
                  <a:gd name="T7" fmla="*/ 125 h 1071"/>
                  <a:gd name="T8" fmla="*/ 263 w 1205"/>
                  <a:gd name="T9" fmla="*/ 131 h 1071"/>
                  <a:gd name="T10" fmla="*/ 412 w 1205"/>
                  <a:gd name="T11" fmla="*/ 1 h 1071"/>
                  <a:gd name="T12" fmla="*/ 435 w 1205"/>
                  <a:gd name="T13" fmla="*/ 43 h 1071"/>
                  <a:gd name="T14" fmla="*/ 456 w 1205"/>
                  <a:gd name="T15" fmla="*/ 61 h 1071"/>
                  <a:gd name="T16" fmla="*/ 491 w 1205"/>
                  <a:gd name="T17" fmla="*/ 105 h 1071"/>
                  <a:gd name="T18" fmla="*/ 495 w 1205"/>
                  <a:gd name="T19" fmla="*/ 123 h 1071"/>
                  <a:gd name="T20" fmla="*/ 534 w 1205"/>
                  <a:gd name="T21" fmla="*/ 132 h 1071"/>
                  <a:gd name="T22" fmla="*/ 499 w 1205"/>
                  <a:gd name="T23" fmla="*/ 160 h 1071"/>
                  <a:gd name="T24" fmla="*/ 579 w 1205"/>
                  <a:gd name="T25" fmla="*/ 176 h 1071"/>
                  <a:gd name="T26" fmla="*/ 637 w 1205"/>
                  <a:gd name="T27" fmla="*/ 204 h 1071"/>
                  <a:gd name="T28" fmla="*/ 666 w 1205"/>
                  <a:gd name="T29" fmla="*/ 213 h 1071"/>
                  <a:gd name="T30" fmla="*/ 802 w 1205"/>
                  <a:gd name="T31" fmla="*/ 276 h 1071"/>
                  <a:gd name="T32" fmla="*/ 858 w 1205"/>
                  <a:gd name="T33" fmla="*/ 320 h 1071"/>
                  <a:gd name="T34" fmla="*/ 886 w 1205"/>
                  <a:gd name="T35" fmla="*/ 331 h 1071"/>
                  <a:gd name="T36" fmla="*/ 1025 w 1205"/>
                  <a:gd name="T37" fmla="*/ 341 h 1071"/>
                  <a:gd name="T38" fmla="*/ 1073 w 1205"/>
                  <a:gd name="T39" fmla="*/ 344 h 1071"/>
                  <a:gd name="T40" fmla="*/ 1080 w 1205"/>
                  <a:gd name="T41" fmla="*/ 386 h 1071"/>
                  <a:gd name="T42" fmla="*/ 1105 w 1205"/>
                  <a:gd name="T43" fmla="*/ 420 h 1071"/>
                  <a:gd name="T44" fmla="*/ 1099 w 1205"/>
                  <a:gd name="T45" fmla="*/ 441 h 1071"/>
                  <a:gd name="T46" fmla="*/ 1092 w 1205"/>
                  <a:gd name="T47" fmla="*/ 456 h 1071"/>
                  <a:gd name="T48" fmla="*/ 1092 w 1205"/>
                  <a:gd name="T49" fmla="*/ 478 h 1071"/>
                  <a:gd name="T50" fmla="*/ 1087 w 1205"/>
                  <a:gd name="T51" fmla="*/ 512 h 1071"/>
                  <a:gd name="T52" fmla="*/ 1106 w 1205"/>
                  <a:gd name="T53" fmla="*/ 525 h 1071"/>
                  <a:gd name="T54" fmla="*/ 1128 w 1205"/>
                  <a:gd name="T55" fmla="*/ 585 h 1071"/>
                  <a:gd name="T56" fmla="*/ 1130 w 1205"/>
                  <a:gd name="T57" fmla="*/ 620 h 1071"/>
                  <a:gd name="T58" fmla="*/ 1123 w 1205"/>
                  <a:gd name="T59" fmla="*/ 678 h 1071"/>
                  <a:gd name="T60" fmla="*/ 1127 w 1205"/>
                  <a:gd name="T61" fmla="*/ 690 h 1071"/>
                  <a:gd name="T62" fmla="*/ 1147 w 1205"/>
                  <a:gd name="T63" fmla="*/ 696 h 1071"/>
                  <a:gd name="T64" fmla="*/ 1161 w 1205"/>
                  <a:gd name="T65" fmla="*/ 706 h 1071"/>
                  <a:gd name="T66" fmla="*/ 1171 w 1205"/>
                  <a:gd name="T67" fmla="*/ 722 h 1071"/>
                  <a:gd name="T68" fmla="*/ 1195 w 1205"/>
                  <a:gd name="T69" fmla="*/ 740 h 1071"/>
                  <a:gd name="T70" fmla="*/ 1196 w 1205"/>
                  <a:gd name="T71" fmla="*/ 763 h 1071"/>
                  <a:gd name="T72" fmla="*/ 1185 w 1205"/>
                  <a:gd name="T73" fmla="*/ 775 h 1071"/>
                  <a:gd name="T74" fmla="*/ 1192 w 1205"/>
                  <a:gd name="T75" fmla="*/ 783 h 1071"/>
                  <a:gd name="T76" fmla="*/ 1191 w 1205"/>
                  <a:gd name="T77" fmla="*/ 808 h 1071"/>
                  <a:gd name="T78" fmla="*/ 1180 w 1205"/>
                  <a:gd name="T79" fmla="*/ 805 h 1071"/>
                  <a:gd name="T80" fmla="*/ 1172 w 1205"/>
                  <a:gd name="T81" fmla="*/ 805 h 1071"/>
                  <a:gd name="T82" fmla="*/ 1172 w 1205"/>
                  <a:gd name="T83" fmla="*/ 835 h 1071"/>
                  <a:gd name="T84" fmla="*/ 1162 w 1205"/>
                  <a:gd name="T85" fmla="*/ 853 h 1071"/>
                  <a:gd name="T86" fmla="*/ 1153 w 1205"/>
                  <a:gd name="T87" fmla="*/ 871 h 1071"/>
                  <a:gd name="T88" fmla="*/ 1157 w 1205"/>
                  <a:gd name="T89" fmla="*/ 877 h 1071"/>
                  <a:gd name="T90" fmla="*/ 1170 w 1205"/>
                  <a:gd name="T91" fmla="*/ 884 h 1071"/>
                  <a:gd name="T92" fmla="*/ 1170 w 1205"/>
                  <a:gd name="T93" fmla="*/ 897 h 1071"/>
                  <a:gd name="T94" fmla="*/ 943 w 1205"/>
                  <a:gd name="T95" fmla="*/ 1071 h 1071"/>
                  <a:gd name="T96" fmla="*/ 935 w 1205"/>
                  <a:gd name="T97" fmla="*/ 964 h 1071"/>
                  <a:gd name="T98" fmla="*/ 898 w 1205"/>
                  <a:gd name="T99" fmla="*/ 971 h 1071"/>
                  <a:gd name="T100" fmla="*/ 786 w 1205"/>
                  <a:gd name="T101" fmla="*/ 811 h 1071"/>
                  <a:gd name="T102" fmla="*/ 720 w 1205"/>
                  <a:gd name="T103" fmla="*/ 831 h 1071"/>
                  <a:gd name="T104" fmla="*/ 562 w 1205"/>
                  <a:gd name="T105" fmla="*/ 809 h 1071"/>
                  <a:gd name="T106" fmla="*/ 447 w 1205"/>
                  <a:gd name="T107" fmla="*/ 824 h 1071"/>
                  <a:gd name="T108" fmla="*/ 256 w 1205"/>
                  <a:gd name="T109" fmla="*/ 656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5" h="1071">
                    <a:moveTo>
                      <a:pt x="0" y="446"/>
                    </a:moveTo>
                    <a:lnTo>
                      <a:pt x="0" y="446"/>
                    </a:lnTo>
                    <a:lnTo>
                      <a:pt x="4" y="331"/>
                    </a:lnTo>
                    <a:lnTo>
                      <a:pt x="4" y="331"/>
                    </a:lnTo>
                    <a:lnTo>
                      <a:pt x="4" y="324"/>
                    </a:lnTo>
                    <a:lnTo>
                      <a:pt x="5" y="320"/>
                    </a:lnTo>
                    <a:lnTo>
                      <a:pt x="8" y="318"/>
                    </a:lnTo>
                    <a:lnTo>
                      <a:pt x="13" y="314"/>
                    </a:lnTo>
                    <a:lnTo>
                      <a:pt x="13" y="314"/>
                    </a:lnTo>
                    <a:lnTo>
                      <a:pt x="83" y="235"/>
                    </a:lnTo>
                    <a:lnTo>
                      <a:pt x="83" y="235"/>
                    </a:lnTo>
                    <a:lnTo>
                      <a:pt x="88" y="228"/>
                    </a:lnTo>
                    <a:lnTo>
                      <a:pt x="105" y="213"/>
                    </a:lnTo>
                    <a:lnTo>
                      <a:pt x="131" y="191"/>
                    </a:lnTo>
                    <a:lnTo>
                      <a:pt x="164" y="163"/>
                    </a:lnTo>
                    <a:lnTo>
                      <a:pt x="164" y="163"/>
                    </a:lnTo>
                    <a:lnTo>
                      <a:pt x="188" y="163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5" y="125"/>
                    </a:lnTo>
                    <a:lnTo>
                      <a:pt x="215" y="125"/>
                    </a:lnTo>
                    <a:lnTo>
                      <a:pt x="221" y="126"/>
                    </a:lnTo>
                    <a:lnTo>
                      <a:pt x="236" y="128"/>
                    </a:lnTo>
                    <a:lnTo>
                      <a:pt x="254" y="131"/>
                    </a:lnTo>
                    <a:lnTo>
                      <a:pt x="263" y="131"/>
                    </a:lnTo>
                    <a:lnTo>
                      <a:pt x="271" y="131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7" y="12"/>
                    </a:lnTo>
                    <a:lnTo>
                      <a:pt x="423" y="21"/>
                    </a:lnTo>
                    <a:lnTo>
                      <a:pt x="430" y="31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39" y="52"/>
                    </a:lnTo>
                    <a:lnTo>
                      <a:pt x="442" y="57"/>
                    </a:lnTo>
                    <a:lnTo>
                      <a:pt x="443" y="60"/>
                    </a:lnTo>
                    <a:lnTo>
                      <a:pt x="446" y="61"/>
                    </a:lnTo>
                    <a:lnTo>
                      <a:pt x="456" y="61"/>
                    </a:lnTo>
                    <a:lnTo>
                      <a:pt x="456" y="61"/>
                    </a:lnTo>
                    <a:lnTo>
                      <a:pt x="482" y="93"/>
                    </a:lnTo>
                    <a:lnTo>
                      <a:pt x="482" y="93"/>
                    </a:lnTo>
                    <a:lnTo>
                      <a:pt x="487" y="100"/>
                    </a:lnTo>
                    <a:lnTo>
                      <a:pt x="491" y="105"/>
                    </a:lnTo>
                    <a:lnTo>
                      <a:pt x="491" y="110"/>
                    </a:lnTo>
                    <a:lnTo>
                      <a:pt x="487" y="119"/>
                    </a:lnTo>
                    <a:lnTo>
                      <a:pt x="487" y="119"/>
                    </a:lnTo>
                    <a:lnTo>
                      <a:pt x="491" y="122"/>
                    </a:lnTo>
                    <a:lnTo>
                      <a:pt x="495" y="123"/>
                    </a:lnTo>
                    <a:lnTo>
                      <a:pt x="506" y="125"/>
                    </a:lnTo>
                    <a:lnTo>
                      <a:pt x="521" y="127"/>
                    </a:lnTo>
                    <a:lnTo>
                      <a:pt x="527" y="130"/>
                    </a:lnTo>
                    <a:lnTo>
                      <a:pt x="534" y="132"/>
                    </a:lnTo>
                    <a:lnTo>
                      <a:pt x="534" y="132"/>
                    </a:lnTo>
                    <a:lnTo>
                      <a:pt x="528" y="138"/>
                    </a:lnTo>
                    <a:lnTo>
                      <a:pt x="528" y="138"/>
                    </a:lnTo>
                    <a:lnTo>
                      <a:pt x="510" y="149"/>
                    </a:lnTo>
                    <a:lnTo>
                      <a:pt x="503" y="156"/>
                    </a:lnTo>
                    <a:lnTo>
                      <a:pt x="499" y="160"/>
                    </a:lnTo>
                    <a:lnTo>
                      <a:pt x="499" y="160"/>
                    </a:lnTo>
                    <a:lnTo>
                      <a:pt x="525" y="156"/>
                    </a:lnTo>
                    <a:lnTo>
                      <a:pt x="550" y="150"/>
                    </a:lnTo>
                    <a:lnTo>
                      <a:pt x="579" y="176"/>
                    </a:lnTo>
                    <a:lnTo>
                      <a:pt x="579" y="176"/>
                    </a:lnTo>
                    <a:lnTo>
                      <a:pt x="604" y="185"/>
                    </a:lnTo>
                    <a:lnTo>
                      <a:pt x="620" y="195"/>
                    </a:lnTo>
                    <a:lnTo>
                      <a:pt x="636" y="204"/>
                    </a:lnTo>
                    <a:lnTo>
                      <a:pt x="636" y="204"/>
                    </a:lnTo>
                    <a:lnTo>
                      <a:pt x="637" y="204"/>
                    </a:lnTo>
                    <a:lnTo>
                      <a:pt x="639" y="202"/>
                    </a:lnTo>
                    <a:lnTo>
                      <a:pt x="641" y="200"/>
                    </a:lnTo>
                    <a:lnTo>
                      <a:pt x="641" y="200"/>
                    </a:lnTo>
                    <a:lnTo>
                      <a:pt x="653" y="206"/>
                    </a:lnTo>
                    <a:lnTo>
                      <a:pt x="666" y="213"/>
                    </a:lnTo>
                    <a:lnTo>
                      <a:pt x="693" y="224"/>
                    </a:lnTo>
                    <a:lnTo>
                      <a:pt x="725" y="236"/>
                    </a:lnTo>
                    <a:lnTo>
                      <a:pt x="788" y="272"/>
                    </a:lnTo>
                    <a:lnTo>
                      <a:pt x="788" y="272"/>
                    </a:lnTo>
                    <a:lnTo>
                      <a:pt x="802" y="276"/>
                    </a:lnTo>
                    <a:lnTo>
                      <a:pt x="816" y="280"/>
                    </a:lnTo>
                    <a:lnTo>
                      <a:pt x="816" y="280"/>
                    </a:lnTo>
                    <a:lnTo>
                      <a:pt x="833" y="300"/>
                    </a:lnTo>
                    <a:lnTo>
                      <a:pt x="847" y="312"/>
                    </a:lnTo>
                    <a:lnTo>
                      <a:pt x="858" y="320"/>
                    </a:lnTo>
                    <a:lnTo>
                      <a:pt x="869" y="327"/>
                    </a:lnTo>
                    <a:lnTo>
                      <a:pt x="869" y="327"/>
                    </a:lnTo>
                    <a:lnTo>
                      <a:pt x="872" y="331"/>
                    </a:lnTo>
                    <a:lnTo>
                      <a:pt x="872" y="331"/>
                    </a:lnTo>
                    <a:lnTo>
                      <a:pt x="886" y="331"/>
                    </a:lnTo>
                    <a:lnTo>
                      <a:pt x="899" y="333"/>
                    </a:lnTo>
                    <a:lnTo>
                      <a:pt x="913" y="337"/>
                    </a:lnTo>
                    <a:lnTo>
                      <a:pt x="1012" y="342"/>
                    </a:lnTo>
                    <a:lnTo>
                      <a:pt x="1012" y="342"/>
                    </a:lnTo>
                    <a:lnTo>
                      <a:pt x="1025" y="341"/>
                    </a:lnTo>
                    <a:lnTo>
                      <a:pt x="1036" y="340"/>
                    </a:lnTo>
                    <a:lnTo>
                      <a:pt x="1056" y="341"/>
                    </a:lnTo>
                    <a:lnTo>
                      <a:pt x="1069" y="342"/>
                    </a:lnTo>
                    <a:lnTo>
                      <a:pt x="1073" y="344"/>
                    </a:lnTo>
                    <a:lnTo>
                      <a:pt x="1073" y="344"/>
                    </a:lnTo>
                    <a:lnTo>
                      <a:pt x="1077" y="350"/>
                    </a:lnTo>
                    <a:lnTo>
                      <a:pt x="1078" y="357"/>
                    </a:lnTo>
                    <a:lnTo>
                      <a:pt x="1080" y="371"/>
                    </a:lnTo>
                    <a:lnTo>
                      <a:pt x="1080" y="382"/>
                    </a:lnTo>
                    <a:lnTo>
                      <a:pt x="1080" y="386"/>
                    </a:lnTo>
                    <a:lnTo>
                      <a:pt x="1093" y="403"/>
                    </a:lnTo>
                    <a:lnTo>
                      <a:pt x="1099" y="402"/>
                    </a:lnTo>
                    <a:lnTo>
                      <a:pt x="1099" y="402"/>
                    </a:lnTo>
                    <a:lnTo>
                      <a:pt x="1105" y="420"/>
                    </a:lnTo>
                    <a:lnTo>
                      <a:pt x="1105" y="420"/>
                    </a:lnTo>
                    <a:lnTo>
                      <a:pt x="1101" y="428"/>
                    </a:lnTo>
                    <a:lnTo>
                      <a:pt x="1099" y="433"/>
                    </a:lnTo>
                    <a:lnTo>
                      <a:pt x="1097" y="438"/>
                    </a:lnTo>
                    <a:lnTo>
                      <a:pt x="1097" y="438"/>
                    </a:lnTo>
                    <a:lnTo>
                      <a:pt x="1099" y="441"/>
                    </a:lnTo>
                    <a:lnTo>
                      <a:pt x="1097" y="445"/>
                    </a:lnTo>
                    <a:lnTo>
                      <a:pt x="1097" y="449"/>
                    </a:lnTo>
                    <a:lnTo>
                      <a:pt x="1097" y="449"/>
                    </a:lnTo>
                    <a:lnTo>
                      <a:pt x="1093" y="451"/>
                    </a:lnTo>
                    <a:lnTo>
                      <a:pt x="1092" y="456"/>
                    </a:lnTo>
                    <a:lnTo>
                      <a:pt x="1092" y="460"/>
                    </a:lnTo>
                    <a:lnTo>
                      <a:pt x="1092" y="465"/>
                    </a:lnTo>
                    <a:lnTo>
                      <a:pt x="1092" y="465"/>
                    </a:lnTo>
                    <a:lnTo>
                      <a:pt x="1093" y="472"/>
                    </a:lnTo>
                    <a:lnTo>
                      <a:pt x="1092" y="478"/>
                    </a:lnTo>
                    <a:lnTo>
                      <a:pt x="1092" y="487"/>
                    </a:lnTo>
                    <a:lnTo>
                      <a:pt x="1083" y="496"/>
                    </a:lnTo>
                    <a:lnTo>
                      <a:pt x="1083" y="508"/>
                    </a:lnTo>
                    <a:lnTo>
                      <a:pt x="1083" y="508"/>
                    </a:lnTo>
                    <a:lnTo>
                      <a:pt x="1087" y="512"/>
                    </a:lnTo>
                    <a:lnTo>
                      <a:pt x="1090" y="515"/>
                    </a:lnTo>
                    <a:lnTo>
                      <a:pt x="1093" y="515"/>
                    </a:lnTo>
                    <a:lnTo>
                      <a:pt x="1093" y="515"/>
                    </a:lnTo>
                    <a:lnTo>
                      <a:pt x="1100" y="520"/>
                    </a:lnTo>
                    <a:lnTo>
                      <a:pt x="1106" y="525"/>
                    </a:lnTo>
                    <a:lnTo>
                      <a:pt x="1115" y="530"/>
                    </a:lnTo>
                    <a:lnTo>
                      <a:pt x="1121" y="533"/>
                    </a:lnTo>
                    <a:lnTo>
                      <a:pt x="1127" y="534"/>
                    </a:lnTo>
                    <a:lnTo>
                      <a:pt x="1127" y="534"/>
                    </a:lnTo>
                    <a:lnTo>
                      <a:pt x="1128" y="585"/>
                    </a:lnTo>
                    <a:lnTo>
                      <a:pt x="1128" y="585"/>
                    </a:lnTo>
                    <a:lnTo>
                      <a:pt x="1128" y="591"/>
                    </a:lnTo>
                    <a:lnTo>
                      <a:pt x="1130" y="600"/>
                    </a:lnTo>
                    <a:lnTo>
                      <a:pt x="1130" y="620"/>
                    </a:lnTo>
                    <a:lnTo>
                      <a:pt x="1130" y="620"/>
                    </a:lnTo>
                    <a:lnTo>
                      <a:pt x="1130" y="631"/>
                    </a:lnTo>
                    <a:lnTo>
                      <a:pt x="1130" y="648"/>
                    </a:lnTo>
                    <a:lnTo>
                      <a:pt x="1127" y="670"/>
                    </a:lnTo>
                    <a:lnTo>
                      <a:pt x="1127" y="670"/>
                    </a:lnTo>
                    <a:lnTo>
                      <a:pt x="1123" y="678"/>
                    </a:lnTo>
                    <a:lnTo>
                      <a:pt x="1122" y="682"/>
                    </a:lnTo>
                    <a:lnTo>
                      <a:pt x="1122" y="684"/>
                    </a:lnTo>
                    <a:lnTo>
                      <a:pt x="1125" y="687"/>
                    </a:lnTo>
                    <a:lnTo>
                      <a:pt x="1127" y="690"/>
                    </a:lnTo>
                    <a:lnTo>
                      <a:pt x="1127" y="690"/>
                    </a:lnTo>
                    <a:lnTo>
                      <a:pt x="1130" y="692"/>
                    </a:lnTo>
                    <a:lnTo>
                      <a:pt x="1132" y="695"/>
                    </a:lnTo>
                    <a:lnTo>
                      <a:pt x="1137" y="696"/>
                    </a:lnTo>
                    <a:lnTo>
                      <a:pt x="1143" y="696"/>
                    </a:lnTo>
                    <a:lnTo>
                      <a:pt x="1147" y="696"/>
                    </a:lnTo>
                    <a:lnTo>
                      <a:pt x="1147" y="696"/>
                    </a:lnTo>
                    <a:lnTo>
                      <a:pt x="1154" y="699"/>
                    </a:lnTo>
                    <a:lnTo>
                      <a:pt x="1158" y="701"/>
                    </a:lnTo>
                    <a:lnTo>
                      <a:pt x="1160" y="704"/>
                    </a:lnTo>
                    <a:lnTo>
                      <a:pt x="1161" y="706"/>
                    </a:lnTo>
                    <a:lnTo>
                      <a:pt x="1162" y="710"/>
                    </a:lnTo>
                    <a:lnTo>
                      <a:pt x="1163" y="713"/>
                    </a:lnTo>
                    <a:lnTo>
                      <a:pt x="1167" y="716"/>
                    </a:lnTo>
                    <a:lnTo>
                      <a:pt x="1167" y="716"/>
                    </a:lnTo>
                    <a:lnTo>
                      <a:pt x="1171" y="722"/>
                    </a:lnTo>
                    <a:lnTo>
                      <a:pt x="1178" y="728"/>
                    </a:lnTo>
                    <a:lnTo>
                      <a:pt x="1178" y="728"/>
                    </a:lnTo>
                    <a:lnTo>
                      <a:pt x="1183" y="734"/>
                    </a:lnTo>
                    <a:lnTo>
                      <a:pt x="1188" y="736"/>
                    </a:lnTo>
                    <a:lnTo>
                      <a:pt x="1195" y="740"/>
                    </a:lnTo>
                    <a:lnTo>
                      <a:pt x="1205" y="747"/>
                    </a:lnTo>
                    <a:lnTo>
                      <a:pt x="1205" y="747"/>
                    </a:lnTo>
                    <a:lnTo>
                      <a:pt x="1204" y="753"/>
                    </a:lnTo>
                    <a:lnTo>
                      <a:pt x="1200" y="758"/>
                    </a:lnTo>
                    <a:lnTo>
                      <a:pt x="1196" y="763"/>
                    </a:lnTo>
                    <a:lnTo>
                      <a:pt x="1191" y="766"/>
                    </a:lnTo>
                    <a:lnTo>
                      <a:pt x="1191" y="766"/>
                    </a:lnTo>
                    <a:lnTo>
                      <a:pt x="1189" y="769"/>
                    </a:lnTo>
                    <a:lnTo>
                      <a:pt x="1185" y="774"/>
                    </a:lnTo>
                    <a:lnTo>
                      <a:pt x="1185" y="775"/>
                    </a:lnTo>
                    <a:lnTo>
                      <a:pt x="1185" y="776"/>
                    </a:lnTo>
                    <a:lnTo>
                      <a:pt x="1187" y="778"/>
                    </a:lnTo>
                    <a:lnTo>
                      <a:pt x="1191" y="778"/>
                    </a:lnTo>
                    <a:lnTo>
                      <a:pt x="1191" y="778"/>
                    </a:lnTo>
                    <a:lnTo>
                      <a:pt x="1192" y="783"/>
                    </a:lnTo>
                    <a:lnTo>
                      <a:pt x="1193" y="787"/>
                    </a:lnTo>
                    <a:lnTo>
                      <a:pt x="1193" y="793"/>
                    </a:lnTo>
                    <a:lnTo>
                      <a:pt x="1192" y="804"/>
                    </a:lnTo>
                    <a:lnTo>
                      <a:pt x="1192" y="804"/>
                    </a:lnTo>
                    <a:lnTo>
                      <a:pt x="1191" y="808"/>
                    </a:lnTo>
                    <a:lnTo>
                      <a:pt x="1188" y="809"/>
                    </a:lnTo>
                    <a:lnTo>
                      <a:pt x="1187" y="810"/>
                    </a:lnTo>
                    <a:lnTo>
                      <a:pt x="1185" y="809"/>
                    </a:lnTo>
                    <a:lnTo>
                      <a:pt x="1182" y="808"/>
                    </a:lnTo>
                    <a:lnTo>
                      <a:pt x="1180" y="805"/>
                    </a:lnTo>
                    <a:lnTo>
                      <a:pt x="1180" y="805"/>
                    </a:lnTo>
                    <a:lnTo>
                      <a:pt x="1178" y="804"/>
                    </a:lnTo>
                    <a:lnTo>
                      <a:pt x="1174" y="802"/>
                    </a:lnTo>
                    <a:lnTo>
                      <a:pt x="1172" y="804"/>
                    </a:lnTo>
                    <a:lnTo>
                      <a:pt x="1172" y="805"/>
                    </a:lnTo>
                    <a:lnTo>
                      <a:pt x="1174" y="813"/>
                    </a:lnTo>
                    <a:lnTo>
                      <a:pt x="1174" y="813"/>
                    </a:lnTo>
                    <a:lnTo>
                      <a:pt x="1174" y="818"/>
                    </a:lnTo>
                    <a:lnTo>
                      <a:pt x="1174" y="826"/>
                    </a:lnTo>
                    <a:lnTo>
                      <a:pt x="1172" y="835"/>
                    </a:lnTo>
                    <a:lnTo>
                      <a:pt x="1172" y="835"/>
                    </a:lnTo>
                    <a:lnTo>
                      <a:pt x="1169" y="840"/>
                    </a:lnTo>
                    <a:lnTo>
                      <a:pt x="1165" y="845"/>
                    </a:lnTo>
                    <a:lnTo>
                      <a:pt x="1162" y="853"/>
                    </a:lnTo>
                    <a:lnTo>
                      <a:pt x="1162" y="853"/>
                    </a:lnTo>
                    <a:lnTo>
                      <a:pt x="1162" y="854"/>
                    </a:lnTo>
                    <a:lnTo>
                      <a:pt x="1163" y="857"/>
                    </a:lnTo>
                    <a:lnTo>
                      <a:pt x="1161" y="862"/>
                    </a:lnTo>
                    <a:lnTo>
                      <a:pt x="1157" y="868"/>
                    </a:lnTo>
                    <a:lnTo>
                      <a:pt x="1153" y="871"/>
                    </a:lnTo>
                    <a:lnTo>
                      <a:pt x="1149" y="872"/>
                    </a:lnTo>
                    <a:lnTo>
                      <a:pt x="1149" y="872"/>
                    </a:lnTo>
                    <a:lnTo>
                      <a:pt x="1152" y="875"/>
                    </a:lnTo>
                    <a:lnTo>
                      <a:pt x="1153" y="876"/>
                    </a:lnTo>
                    <a:lnTo>
                      <a:pt x="1157" y="877"/>
                    </a:lnTo>
                    <a:lnTo>
                      <a:pt x="1161" y="876"/>
                    </a:lnTo>
                    <a:lnTo>
                      <a:pt x="1161" y="876"/>
                    </a:lnTo>
                    <a:lnTo>
                      <a:pt x="1165" y="879"/>
                    </a:lnTo>
                    <a:lnTo>
                      <a:pt x="1169" y="881"/>
                    </a:lnTo>
                    <a:lnTo>
                      <a:pt x="1170" y="884"/>
                    </a:lnTo>
                    <a:lnTo>
                      <a:pt x="1170" y="887"/>
                    </a:lnTo>
                    <a:lnTo>
                      <a:pt x="1170" y="889"/>
                    </a:lnTo>
                    <a:lnTo>
                      <a:pt x="1169" y="893"/>
                    </a:lnTo>
                    <a:lnTo>
                      <a:pt x="1169" y="893"/>
                    </a:lnTo>
                    <a:lnTo>
                      <a:pt x="1170" y="897"/>
                    </a:lnTo>
                    <a:lnTo>
                      <a:pt x="1171" y="900"/>
                    </a:lnTo>
                    <a:lnTo>
                      <a:pt x="1174" y="902"/>
                    </a:lnTo>
                    <a:lnTo>
                      <a:pt x="1175" y="909"/>
                    </a:lnTo>
                    <a:lnTo>
                      <a:pt x="1090" y="955"/>
                    </a:lnTo>
                    <a:lnTo>
                      <a:pt x="943" y="1071"/>
                    </a:lnTo>
                    <a:lnTo>
                      <a:pt x="930" y="1071"/>
                    </a:lnTo>
                    <a:lnTo>
                      <a:pt x="931" y="970"/>
                    </a:lnTo>
                    <a:lnTo>
                      <a:pt x="931" y="970"/>
                    </a:lnTo>
                    <a:lnTo>
                      <a:pt x="934" y="967"/>
                    </a:lnTo>
                    <a:lnTo>
                      <a:pt x="935" y="964"/>
                    </a:lnTo>
                    <a:lnTo>
                      <a:pt x="935" y="962"/>
                    </a:lnTo>
                    <a:lnTo>
                      <a:pt x="934" y="959"/>
                    </a:lnTo>
                    <a:lnTo>
                      <a:pt x="931" y="957"/>
                    </a:lnTo>
                    <a:lnTo>
                      <a:pt x="929" y="955"/>
                    </a:lnTo>
                    <a:lnTo>
                      <a:pt x="898" y="971"/>
                    </a:lnTo>
                    <a:lnTo>
                      <a:pt x="856" y="887"/>
                    </a:lnTo>
                    <a:lnTo>
                      <a:pt x="807" y="849"/>
                    </a:lnTo>
                    <a:lnTo>
                      <a:pt x="786" y="814"/>
                    </a:lnTo>
                    <a:lnTo>
                      <a:pt x="786" y="814"/>
                    </a:lnTo>
                    <a:lnTo>
                      <a:pt x="786" y="811"/>
                    </a:lnTo>
                    <a:lnTo>
                      <a:pt x="785" y="809"/>
                    </a:lnTo>
                    <a:lnTo>
                      <a:pt x="779" y="806"/>
                    </a:lnTo>
                    <a:lnTo>
                      <a:pt x="769" y="804"/>
                    </a:lnTo>
                    <a:lnTo>
                      <a:pt x="720" y="831"/>
                    </a:lnTo>
                    <a:lnTo>
                      <a:pt x="720" y="831"/>
                    </a:lnTo>
                    <a:lnTo>
                      <a:pt x="679" y="828"/>
                    </a:lnTo>
                    <a:lnTo>
                      <a:pt x="644" y="824"/>
                    </a:lnTo>
                    <a:lnTo>
                      <a:pt x="615" y="820"/>
                    </a:lnTo>
                    <a:lnTo>
                      <a:pt x="592" y="817"/>
                    </a:lnTo>
                    <a:lnTo>
                      <a:pt x="562" y="809"/>
                    </a:lnTo>
                    <a:lnTo>
                      <a:pt x="553" y="806"/>
                    </a:lnTo>
                    <a:lnTo>
                      <a:pt x="553" y="806"/>
                    </a:lnTo>
                    <a:lnTo>
                      <a:pt x="518" y="814"/>
                    </a:lnTo>
                    <a:lnTo>
                      <a:pt x="473" y="822"/>
                    </a:lnTo>
                    <a:lnTo>
                      <a:pt x="447" y="824"/>
                    </a:lnTo>
                    <a:lnTo>
                      <a:pt x="421" y="827"/>
                    </a:lnTo>
                    <a:lnTo>
                      <a:pt x="395" y="828"/>
                    </a:lnTo>
                    <a:lnTo>
                      <a:pt x="368" y="827"/>
                    </a:lnTo>
                    <a:lnTo>
                      <a:pt x="258" y="682"/>
                    </a:lnTo>
                    <a:lnTo>
                      <a:pt x="256" y="656"/>
                    </a:lnTo>
                    <a:lnTo>
                      <a:pt x="135" y="55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91"/>
              <p:cNvSpPr>
                <a:spLocks/>
              </p:cNvSpPr>
              <p:nvPr/>
            </p:nvSpPr>
            <p:spPr bwMode="auto">
              <a:xfrm>
                <a:off x="4429125" y="1612899"/>
                <a:ext cx="1479550" cy="981075"/>
              </a:xfrm>
              <a:custGeom>
                <a:avLst/>
                <a:gdLst>
                  <a:gd name="T0" fmla="*/ 66 w 932"/>
                  <a:gd name="T1" fmla="*/ 604 h 618"/>
                  <a:gd name="T2" fmla="*/ 183 w 932"/>
                  <a:gd name="T3" fmla="*/ 575 h 618"/>
                  <a:gd name="T4" fmla="*/ 225 w 932"/>
                  <a:gd name="T5" fmla="*/ 588 h 618"/>
                  <a:gd name="T6" fmla="*/ 237 w 932"/>
                  <a:gd name="T7" fmla="*/ 565 h 618"/>
                  <a:gd name="T8" fmla="*/ 312 w 932"/>
                  <a:gd name="T9" fmla="*/ 473 h 618"/>
                  <a:gd name="T10" fmla="*/ 302 w 932"/>
                  <a:gd name="T11" fmla="*/ 407 h 618"/>
                  <a:gd name="T12" fmla="*/ 317 w 932"/>
                  <a:gd name="T13" fmla="*/ 356 h 618"/>
                  <a:gd name="T14" fmla="*/ 395 w 932"/>
                  <a:gd name="T15" fmla="*/ 372 h 618"/>
                  <a:gd name="T16" fmla="*/ 460 w 932"/>
                  <a:gd name="T17" fmla="*/ 369 h 618"/>
                  <a:gd name="T18" fmla="*/ 478 w 932"/>
                  <a:gd name="T19" fmla="*/ 394 h 618"/>
                  <a:gd name="T20" fmla="*/ 522 w 932"/>
                  <a:gd name="T21" fmla="*/ 382 h 618"/>
                  <a:gd name="T22" fmla="*/ 596 w 932"/>
                  <a:gd name="T23" fmla="*/ 395 h 618"/>
                  <a:gd name="T24" fmla="*/ 634 w 932"/>
                  <a:gd name="T25" fmla="*/ 389 h 618"/>
                  <a:gd name="T26" fmla="*/ 654 w 932"/>
                  <a:gd name="T27" fmla="*/ 457 h 618"/>
                  <a:gd name="T28" fmla="*/ 781 w 932"/>
                  <a:gd name="T29" fmla="*/ 440 h 618"/>
                  <a:gd name="T30" fmla="*/ 807 w 932"/>
                  <a:gd name="T31" fmla="*/ 491 h 618"/>
                  <a:gd name="T32" fmla="*/ 921 w 932"/>
                  <a:gd name="T33" fmla="*/ 508 h 618"/>
                  <a:gd name="T34" fmla="*/ 924 w 932"/>
                  <a:gd name="T35" fmla="*/ 443 h 618"/>
                  <a:gd name="T36" fmla="*/ 888 w 932"/>
                  <a:gd name="T37" fmla="*/ 469 h 618"/>
                  <a:gd name="T38" fmla="*/ 868 w 932"/>
                  <a:gd name="T39" fmla="*/ 446 h 618"/>
                  <a:gd name="T40" fmla="*/ 894 w 932"/>
                  <a:gd name="T41" fmla="*/ 398 h 618"/>
                  <a:gd name="T42" fmla="*/ 850 w 932"/>
                  <a:gd name="T43" fmla="*/ 391 h 618"/>
                  <a:gd name="T44" fmla="*/ 853 w 932"/>
                  <a:gd name="T45" fmla="*/ 352 h 618"/>
                  <a:gd name="T46" fmla="*/ 832 w 932"/>
                  <a:gd name="T47" fmla="*/ 332 h 618"/>
                  <a:gd name="T48" fmla="*/ 844 w 932"/>
                  <a:gd name="T49" fmla="*/ 276 h 618"/>
                  <a:gd name="T50" fmla="*/ 876 w 932"/>
                  <a:gd name="T51" fmla="*/ 256 h 618"/>
                  <a:gd name="T52" fmla="*/ 862 w 932"/>
                  <a:gd name="T53" fmla="*/ 238 h 618"/>
                  <a:gd name="T54" fmla="*/ 855 w 932"/>
                  <a:gd name="T55" fmla="*/ 252 h 618"/>
                  <a:gd name="T56" fmla="*/ 818 w 932"/>
                  <a:gd name="T57" fmla="*/ 254 h 618"/>
                  <a:gd name="T58" fmla="*/ 767 w 932"/>
                  <a:gd name="T59" fmla="*/ 229 h 618"/>
                  <a:gd name="T60" fmla="*/ 752 w 932"/>
                  <a:gd name="T61" fmla="*/ 243 h 618"/>
                  <a:gd name="T62" fmla="*/ 748 w 932"/>
                  <a:gd name="T63" fmla="*/ 256 h 618"/>
                  <a:gd name="T64" fmla="*/ 733 w 932"/>
                  <a:gd name="T65" fmla="*/ 232 h 618"/>
                  <a:gd name="T66" fmla="*/ 717 w 932"/>
                  <a:gd name="T67" fmla="*/ 206 h 618"/>
                  <a:gd name="T68" fmla="*/ 679 w 932"/>
                  <a:gd name="T69" fmla="*/ 194 h 618"/>
                  <a:gd name="T70" fmla="*/ 671 w 932"/>
                  <a:gd name="T71" fmla="*/ 217 h 618"/>
                  <a:gd name="T72" fmla="*/ 647 w 932"/>
                  <a:gd name="T73" fmla="*/ 238 h 618"/>
                  <a:gd name="T74" fmla="*/ 596 w 932"/>
                  <a:gd name="T75" fmla="*/ 236 h 618"/>
                  <a:gd name="T76" fmla="*/ 565 w 932"/>
                  <a:gd name="T77" fmla="*/ 205 h 618"/>
                  <a:gd name="T78" fmla="*/ 583 w 932"/>
                  <a:gd name="T79" fmla="*/ 160 h 618"/>
                  <a:gd name="T80" fmla="*/ 593 w 932"/>
                  <a:gd name="T81" fmla="*/ 136 h 618"/>
                  <a:gd name="T82" fmla="*/ 556 w 932"/>
                  <a:gd name="T83" fmla="*/ 59 h 618"/>
                  <a:gd name="T84" fmla="*/ 529 w 932"/>
                  <a:gd name="T85" fmla="*/ 19 h 618"/>
                  <a:gd name="T86" fmla="*/ 492 w 932"/>
                  <a:gd name="T87" fmla="*/ 24 h 618"/>
                  <a:gd name="T88" fmla="*/ 461 w 932"/>
                  <a:gd name="T89" fmla="*/ 46 h 618"/>
                  <a:gd name="T90" fmla="*/ 408 w 932"/>
                  <a:gd name="T91" fmla="*/ 13 h 618"/>
                  <a:gd name="T92" fmla="*/ 376 w 932"/>
                  <a:gd name="T93" fmla="*/ 6 h 618"/>
                  <a:gd name="T94" fmla="*/ 330 w 932"/>
                  <a:gd name="T95" fmla="*/ 0 h 618"/>
                  <a:gd name="T96" fmla="*/ 333 w 932"/>
                  <a:gd name="T97" fmla="*/ 30 h 618"/>
                  <a:gd name="T98" fmla="*/ 298 w 932"/>
                  <a:gd name="T99" fmla="*/ 33 h 618"/>
                  <a:gd name="T100" fmla="*/ 255 w 932"/>
                  <a:gd name="T101" fmla="*/ 46 h 618"/>
                  <a:gd name="T102" fmla="*/ 255 w 932"/>
                  <a:gd name="T103" fmla="*/ 75 h 618"/>
                  <a:gd name="T104" fmla="*/ 212 w 932"/>
                  <a:gd name="T105" fmla="*/ 89 h 618"/>
                  <a:gd name="T106" fmla="*/ 174 w 932"/>
                  <a:gd name="T107" fmla="*/ 114 h 618"/>
                  <a:gd name="T108" fmla="*/ 122 w 932"/>
                  <a:gd name="T109" fmla="*/ 125 h 618"/>
                  <a:gd name="T110" fmla="*/ 27 w 932"/>
                  <a:gd name="T111" fmla="*/ 215 h 618"/>
                  <a:gd name="T112" fmla="*/ 23 w 932"/>
                  <a:gd name="T113" fmla="*/ 262 h 618"/>
                  <a:gd name="T114" fmla="*/ 34 w 932"/>
                  <a:gd name="T115" fmla="*/ 429 h 618"/>
                  <a:gd name="T116" fmla="*/ 18 w 932"/>
                  <a:gd name="T117" fmla="*/ 5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2" h="618">
                    <a:moveTo>
                      <a:pt x="12" y="571"/>
                    </a:moveTo>
                    <a:lnTo>
                      <a:pt x="30" y="595"/>
                    </a:lnTo>
                    <a:lnTo>
                      <a:pt x="30" y="595"/>
                    </a:lnTo>
                    <a:lnTo>
                      <a:pt x="45" y="589"/>
                    </a:lnTo>
                    <a:lnTo>
                      <a:pt x="56" y="587"/>
                    </a:lnTo>
                    <a:lnTo>
                      <a:pt x="62" y="586"/>
                    </a:lnTo>
                    <a:lnTo>
                      <a:pt x="62" y="586"/>
                    </a:lnTo>
                    <a:lnTo>
                      <a:pt x="63" y="587"/>
                    </a:lnTo>
                    <a:lnTo>
                      <a:pt x="65" y="589"/>
                    </a:lnTo>
                    <a:lnTo>
                      <a:pt x="66" y="595"/>
                    </a:lnTo>
                    <a:lnTo>
                      <a:pt x="66" y="604"/>
                    </a:lnTo>
                    <a:lnTo>
                      <a:pt x="66" y="604"/>
                    </a:lnTo>
                    <a:lnTo>
                      <a:pt x="84" y="605"/>
                    </a:lnTo>
                    <a:lnTo>
                      <a:pt x="97" y="608"/>
                    </a:lnTo>
                    <a:lnTo>
                      <a:pt x="102" y="609"/>
                    </a:lnTo>
                    <a:lnTo>
                      <a:pt x="106" y="611"/>
                    </a:lnTo>
                    <a:lnTo>
                      <a:pt x="106" y="611"/>
                    </a:lnTo>
                    <a:lnTo>
                      <a:pt x="111" y="610"/>
                    </a:lnTo>
                    <a:lnTo>
                      <a:pt x="118" y="611"/>
                    </a:lnTo>
                    <a:lnTo>
                      <a:pt x="126" y="613"/>
                    </a:lnTo>
                    <a:lnTo>
                      <a:pt x="140" y="613"/>
                    </a:lnTo>
                    <a:lnTo>
                      <a:pt x="154" y="618"/>
                    </a:lnTo>
                    <a:lnTo>
                      <a:pt x="154" y="576"/>
                    </a:lnTo>
                    <a:lnTo>
                      <a:pt x="183" y="575"/>
                    </a:lnTo>
                    <a:lnTo>
                      <a:pt x="190" y="587"/>
                    </a:lnTo>
                    <a:lnTo>
                      <a:pt x="203" y="589"/>
                    </a:lnTo>
                    <a:lnTo>
                      <a:pt x="203" y="589"/>
                    </a:lnTo>
                    <a:lnTo>
                      <a:pt x="210" y="596"/>
                    </a:lnTo>
                    <a:lnTo>
                      <a:pt x="215" y="601"/>
                    </a:lnTo>
                    <a:lnTo>
                      <a:pt x="219" y="604"/>
                    </a:lnTo>
                    <a:lnTo>
                      <a:pt x="219" y="604"/>
                    </a:lnTo>
                    <a:lnTo>
                      <a:pt x="220" y="601"/>
                    </a:lnTo>
                    <a:lnTo>
                      <a:pt x="222" y="596"/>
                    </a:lnTo>
                    <a:lnTo>
                      <a:pt x="223" y="592"/>
                    </a:lnTo>
                    <a:lnTo>
                      <a:pt x="225" y="588"/>
                    </a:lnTo>
                    <a:lnTo>
                      <a:pt x="225" y="588"/>
                    </a:lnTo>
                    <a:lnTo>
                      <a:pt x="231" y="588"/>
                    </a:lnTo>
                    <a:lnTo>
                      <a:pt x="232" y="588"/>
                    </a:lnTo>
                    <a:lnTo>
                      <a:pt x="233" y="587"/>
                    </a:lnTo>
                    <a:lnTo>
                      <a:pt x="233" y="584"/>
                    </a:lnTo>
                    <a:lnTo>
                      <a:pt x="234" y="582"/>
                    </a:lnTo>
                    <a:lnTo>
                      <a:pt x="234" y="582"/>
                    </a:lnTo>
                    <a:lnTo>
                      <a:pt x="240" y="574"/>
                    </a:lnTo>
                    <a:lnTo>
                      <a:pt x="241" y="569"/>
                    </a:lnTo>
                    <a:lnTo>
                      <a:pt x="241" y="565"/>
                    </a:lnTo>
                    <a:lnTo>
                      <a:pt x="241" y="565"/>
                    </a:lnTo>
                    <a:lnTo>
                      <a:pt x="240" y="565"/>
                    </a:lnTo>
                    <a:lnTo>
                      <a:pt x="237" y="565"/>
                    </a:lnTo>
                    <a:lnTo>
                      <a:pt x="234" y="565"/>
                    </a:lnTo>
                    <a:lnTo>
                      <a:pt x="234" y="553"/>
                    </a:lnTo>
                    <a:lnTo>
                      <a:pt x="251" y="552"/>
                    </a:lnTo>
                    <a:lnTo>
                      <a:pt x="251" y="552"/>
                    </a:lnTo>
                    <a:lnTo>
                      <a:pt x="253" y="551"/>
                    </a:lnTo>
                    <a:lnTo>
                      <a:pt x="253" y="547"/>
                    </a:lnTo>
                    <a:lnTo>
                      <a:pt x="254" y="541"/>
                    </a:lnTo>
                    <a:lnTo>
                      <a:pt x="273" y="540"/>
                    </a:lnTo>
                    <a:lnTo>
                      <a:pt x="284" y="519"/>
                    </a:lnTo>
                    <a:lnTo>
                      <a:pt x="301" y="508"/>
                    </a:lnTo>
                    <a:lnTo>
                      <a:pt x="314" y="496"/>
                    </a:lnTo>
                    <a:lnTo>
                      <a:pt x="312" y="473"/>
                    </a:lnTo>
                    <a:lnTo>
                      <a:pt x="312" y="473"/>
                    </a:lnTo>
                    <a:lnTo>
                      <a:pt x="314" y="470"/>
                    </a:lnTo>
                    <a:lnTo>
                      <a:pt x="319" y="462"/>
                    </a:lnTo>
                    <a:lnTo>
                      <a:pt x="321" y="457"/>
                    </a:lnTo>
                    <a:lnTo>
                      <a:pt x="323" y="452"/>
                    </a:lnTo>
                    <a:lnTo>
                      <a:pt x="324" y="446"/>
                    </a:lnTo>
                    <a:lnTo>
                      <a:pt x="323" y="439"/>
                    </a:lnTo>
                    <a:lnTo>
                      <a:pt x="323" y="439"/>
                    </a:lnTo>
                    <a:lnTo>
                      <a:pt x="321" y="433"/>
                    </a:lnTo>
                    <a:lnTo>
                      <a:pt x="317" y="426"/>
                    </a:lnTo>
                    <a:lnTo>
                      <a:pt x="310" y="416"/>
                    </a:lnTo>
                    <a:lnTo>
                      <a:pt x="302" y="407"/>
                    </a:lnTo>
                    <a:lnTo>
                      <a:pt x="299" y="404"/>
                    </a:lnTo>
                    <a:lnTo>
                      <a:pt x="298" y="400"/>
                    </a:lnTo>
                    <a:lnTo>
                      <a:pt x="298" y="400"/>
                    </a:lnTo>
                    <a:lnTo>
                      <a:pt x="295" y="394"/>
                    </a:lnTo>
                    <a:lnTo>
                      <a:pt x="295" y="389"/>
                    </a:lnTo>
                    <a:lnTo>
                      <a:pt x="297" y="383"/>
                    </a:lnTo>
                    <a:lnTo>
                      <a:pt x="298" y="378"/>
                    </a:lnTo>
                    <a:lnTo>
                      <a:pt x="301" y="373"/>
                    </a:lnTo>
                    <a:lnTo>
                      <a:pt x="304" y="369"/>
                    </a:lnTo>
                    <a:lnTo>
                      <a:pt x="315" y="359"/>
                    </a:lnTo>
                    <a:lnTo>
                      <a:pt x="315" y="359"/>
                    </a:lnTo>
                    <a:lnTo>
                      <a:pt x="317" y="356"/>
                    </a:lnTo>
                    <a:lnTo>
                      <a:pt x="319" y="352"/>
                    </a:lnTo>
                    <a:lnTo>
                      <a:pt x="320" y="347"/>
                    </a:lnTo>
                    <a:lnTo>
                      <a:pt x="320" y="347"/>
                    </a:lnTo>
                    <a:lnTo>
                      <a:pt x="334" y="347"/>
                    </a:lnTo>
                    <a:lnTo>
                      <a:pt x="339" y="347"/>
                    </a:lnTo>
                    <a:lnTo>
                      <a:pt x="342" y="347"/>
                    </a:lnTo>
                    <a:lnTo>
                      <a:pt x="343" y="346"/>
                    </a:lnTo>
                    <a:lnTo>
                      <a:pt x="351" y="338"/>
                    </a:lnTo>
                    <a:lnTo>
                      <a:pt x="351" y="338"/>
                    </a:lnTo>
                    <a:lnTo>
                      <a:pt x="369" y="354"/>
                    </a:lnTo>
                    <a:lnTo>
                      <a:pt x="381" y="372"/>
                    </a:lnTo>
                    <a:lnTo>
                      <a:pt x="395" y="372"/>
                    </a:lnTo>
                    <a:lnTo>
                      <a:pt x="391" y="352"/>
                    </a:lnTo>
                    <a:lnTo>
                      <a:pt x="403" y="338"/>
                    </a:lnTo>
                    <a:lnTo>
                      <a:pt x="425" y="339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3" y="355"/>
                    </a:lnTo>
                    <a:lnTo>
                      <a:pt x="446" y="363"/>
                    </a:lnTo>
                    <a:lnTo>
                      <a:pt x="448" y="367"/>
                    </a:lnTo>
                    <a:lnTo>
                      <a:pt x="448" y="367"/>
                    </a:lnTo>
                    <a:lnTo>
                      <a:pt x="452" y="367"/>
                    </a:lnTo>
                    <a:lnTo>
                      <a:pt x="457" y="368"/>
                    </a:lnTo>
                    <a:lnTo>
                      <a:pt x="460" y="369"/>
                    </a:lnTo>
                    <a:lnTo>
                      <a:pt x="463" y="370"/>
                    </a:lnTo>
                    <a:lnTo>
                      <a:pt x="464" y="374"/>
                    </a:lnTo>
                    <a:lnTo>
                      <a:pt x="464" y="379"/>
                    </a:lnTo>
                    <a:lnTo>
                      <a:pt x="464" y="379"/>
                    </a:lnTo>
                    <a:lnTo>
                      <a:pt x="464" y="383"/>
                    </a:lnTo>
                    <a:lnTo>
                      <a:pt x="463" y="386"/>
                    </a:lnTo>
                    <a:lnTo>
                      <a:pt x="463" y="391"/>
                    </a:lnTo>
                    <a:lnTo>
                      <a:pt x="464" y="392"/>
                    </a:lnTo>
                    <a:lnTo>
                      <a:pt x="466" y="394"/>
                    </a:lnTo>
                    <a:lnTo>
                      <a:pt x="470" y="395"/>
                    </a:lnTo>
                    <a:lnTo>
                      <a:pt x="478" y="394"/>
                    </a:lnTo>
                    <a:lnTo>
                      <a:pt x="478" y="394"/>
                    </a:lnTo>
                    <a:lnTo>
                      <a:pt x="482" y="395"/>
                    </a:lnTo>
                    <a:lnTo>
                      <a:pt x="486" y="396"/>
                    </a:lnTo>
                    <a:lnTo>
                      <a:pt x="488" y="402"/>
                    </a:lnTo>
                    <a:lnTo>
                      <a:pt x="488" y="402"/>
                    </a:lnTo>
                    <a:lnTo>
                      <a:pt x="498" y="411"/>
                    </a:lnTo>
                    <a:lnTo>
                      <a:pt x="501" y="413"/>
                    </a:lnTo>
                    <a:lnTo>
                      <a:pt x="505" y="414"/>
                    </a:lnTo>
                    <a:lnTo>
                      <a:pt x="508" y="414"/>
                    </a:lnTo>
                    <a:lnTo>
                      <a:pt x="512" y="412"/>
                    </a:lnTo>
                    <a:lnTo>
                      <a:pt x="522" y="403"/>
                    </a:lnTo>
                    <a:lnTo>
                      <a:pt x="522" y="403"/>
                    </a:lnTo>
                    <a:lnTo>
                      <a:pt x="522" y="382"/>
                    </a:lnTo>
                    <a:lnTo>
                      <a:pt x="522" y="382"/>
                    </a:lnTo>
                    <a:lnTo>
                      <a:pt x="547" y="379"/>
                    </a:lnTo>
                    <a:lnTo>
                      <a:pt x="564" y="378"/>
                    </a:lnTo>
                    <a:lnTo>
                      <a:pt x="569" y="378"/>
                    </a:lnTo>
                    <a:lnTo>
                      <a:pt x="571" y="378"/>
                    </a:lnTo>
                    <a:lnTo>
                      <a:pt x="571" y="378"/>
                    </a:lnTo>
                    <a:lnTo>
                      <a:pt x="574" y="391"/>
                    </a:lnTo>
                    <a:lnTo>
                      <a:pt x="574" y="391"/>
                    </a:lnTo>
                    <a:lnTo>
                      <a:pt x="583" y="391"/>
                    </a:lnTo>
                    <a:lnTo>
                      <a:pt x="588" y="392"/>
                    </a:lnTo>
                    <a:lnTo>
                      <a:pt x="596" y="395"/>
                    </a:lnTo>
                    <a:lnTo>
                      <a:pt x="596" y="395"/>
                    </a:lnTo>
                    <a:lnTo>
                      <a:pt x="600" y="395"/>
                    </a:lnTo>
                    <a:lnTo>
                      <a:pt x="606" y="394"/>
                    </a:lnTo>
                    <a:lnTo>
                      <a:pt x="619" y="386"/>
                    </a:lnTo>
                    <a:lnTo>
                      <a:pt x="619" y="386"/>
                    </a:lnTo>
                    <a:lnTo>
                      <a:pt x="622" y="381"/>
                    </a:lnTo>
                    <a:lnTo>
                      <a:pt x="625" y="377"/>
                    </a:lnTo>
                    <a:lnTo>
                      <a:pt x="626" y="377"/>
                    </a:lnTo>
                    <a:lnTo>
                      <a:pt x="627" y="377"/>
                    </a:lnTo>
                    <a:lnTo>
                      <a:pt x="628" y="378"/>
                    </a:lnTo>
                    <a:lnTo>
                      <a:pt x="631" y="381"/>
                    </a:lnTo>
                    <a:lnTo>
                      <a:pt x="631" y="381"/>
                    </a:lnTo>
                    <a:lnTo>
                      <a:pt x="634" y="389"/>
                    </a:lnTo>
                    <a:lnTo>
                      <a:pt x="639" y="395"/>
                    </a:lnTo>
                    <a:lnTo>
                      <a:pt x="645" y="404"/>
                    </a:lnTo>
                    <a:lnTo>
                      <a:pt x="652" y="409"/>
                    </a:lnTo>
                    <a:lnTo>
                      <a:pt x="653" y="412"/>
                    </a:lnTo>
                    <a:lnTo>
                      <a:pt x="653" y="414"/>
                    </a:lnTo>
                    <a:lnTo>
                      <a:pt x="653" y="414"/>
                    </a:lnTo>
                    <a:lnTo>
                      <a:pt x="653" y="421"/>
                    </a:lnTo>
                    <a:lnTo>
                      <a:pt x="649" y="446"/>
                    </a:lnTo>
                    <a:lnTo>
                      <a:pt x="649" y="446"/>
                    </a:lnTo>
                    <a:lnTo>
                      <a:pt x="649" y="449"/>
                    </a:lnTo>
                    <a:lnTo>
                      <a:pt x="652" y="453"/>
                    </a:lnTo>
                    <a:lnTo>
                      <a:pt x="654" y="457"/>
                    </a:lnTo>
                    <a:lnTo>
                      <a:pt x="660" y="460"/>
                    </a:lnTo>
                    <a:lnTo>
                      <a:pt x="671" y="462"/>
                    </a:lnTo>
                    <a:lnTo>
                      <a:pt x="685" y="465"/>
                    </a:lnTo>
                    <a:lnTo>
                      <a:pt x="698" y="465"/>
                    </a:lnTo>
                    <a:lnTo>
                      <a:pt x="711" y="465"/>
                    </a:lnTo>
                    <a:lnTo>
                      <a:pt x="723" y="465"/>
                    </a:lnTo>
                    <a:lnTo>
                      <a:pt x="729" y="451"/>
                    </a:lnTo>
                    <a:lnTo>
                      <a:pt x="729" y="451"/>
                    </a:lnTo>
                    <a:lnTo>
                      <a:pt x="761" y="444"/>
                    </a:lnTo>
                    <a:lnTo>
                      <a:pt x="775" y="442"/>
                    </a:lnTo>
                    <a:lnTo>
                      <a:pt x="781" y="440"/>
                    </a:lnTo>
                    <a:lnTo>
                      <a:pt x="781" y="440"/>
                    </a:lnTo>
                    <a:lnTo>
                      <a:pt x="783" y="443"/>
                    </a:lnTo>
                    <a:lnTo>
                      <a:pt x="784" y="446"/>
                    </a:lnTo>
                    <a:lnTo>
                      <a:pt x="785" y="451"/>
                    </a:lnTo>
                    <a:lnTo>
                      <a:pt x="789" y="456"/>
                    </a:lnTo>
                    <a:lnTo>
                      <a:pt x="789" y="456"/>
                    </a:lnTo>
                    <a:lnTo>
                      <a:pt x="793" y="468"/>
                    </a:lnTo>
                    <a:lnTo>
                      <a:pt x="794" y="481"/>
                    </a:lnTo>
                    <a:lnTo>
                      <a:pt x="797" y="495"/>
                    </a:lnTo>
                    <a:lnTo>
                      <a:pt x="797" y="495"/>
                    </a:lnTo>
                    <a:lnTo>
                      <a:pt x="798" y="495"/>
                    </a:lnTo>
                    <a:lnTo>
                      <a:pt x="801" y="494"/>
                    </a:lnTo>
                    <a:lnTo>
                      <a:pt x="807" y="491"/>
                    </a:lnTo>
                    <a:lnTo>
                      <a:pt x="816" y="487"/>
                    </a:lnTo>
                    <a:lnTo>
                      <a:pt x="816" y="487"/>
                    </a:lnTo>
                    <a:lnTo>
                      <a:pt x="824" y="490"/>
                    </a:lnTo>
                    <a:lnTo>
                      <a:pt x="831" y="491"/>
                    </a:lnTo>
                    <a:lnTo>
                      <a:pt x="842" y="492"/>
                    </a:lnTo>
                    <a:lnTo>
                      <a:pt x="851" y="492"/>
                    </a:lnTo>
                    <a:lnTo>
                      <a:pt x="858" y="492"/>
                    </a:lnTo>
                    <a:lnTo>
                      <a:pt x="858" y="492"/>
                    </a:lnTo>
                    <a:lnTo>
                      <a:pt x="863" y="501"/>
                    </a:lnTo>
                    <a:lnTo>
                      <a:pt x="869" y="499"/>
                    </a:lnTo>
                    <a:lnTo>
                      <a:pt x="877" y="509"/>
                    </a:lnTo>
                    <a:lnTo>
                      <a:pt x="921" y="508"/>
                    </a:lnTo>
                    <a:lnTo>
                      <a:pt x="921" y="501"/>
                    </a:lnTo>
                    <a:lnTo>
                      <a:pt x="902" y="503"/>
                    </a:lnTo>
                    <a:lnTo>
                      <a:pt x="891" y="492"/>
                    </a:lnTo>
                    <a:lnTo>
                      <a:pt x="897" y="487"/>
                    </a:lnTo>
                    <a:lnTo>
                      <a:pt x="903" y="488"/>
                    </a:lnTo>
                    <a:lnTo>
                      <a:pt x="914" y="497"/>
                    </a:lnTo>
                    <a:lnTo>
                      <a:pt x="921" y="497"/>
                    </a:lnTo>
                    <a:lnTo>
                      <a:pt x="919" y="477"/>
                    </a:lnTo>
                    <a:lnTo>
                      <a:pt x="926" y="474"/>
                    </a:lnTo>
                    <a:lnTo>
                      <a:pt x="925" y="462"/>
                    </a:lnTo>
                    <a:lnTo>
                      <a:pt x="932" y="459"/>
                    </a:lnTo>
                    <a:lnTo>
                      <a:pt x="924" y="443"/>
                    </a:lnTo>
                    <a:lnTo>
                      <a:pt x="924" y="443"/>
                    </a:lnTo>
                    <a:lnTo>
                      <a:pt x="917" y="447"/>
                    </a:lnTo>
                    <a:lnTo>
                      <a:pt x="912" y="449"/>
                    </a:lnTo>
                    <a:lnTo>
                      <a:pt x="907" y="451"/>
                    </a:lnTo>
                    <a:lnTo>
                      <a:pt x="907" y="451"/>
                    </a:lnTo>
                    <a:lnTo>
                      <a:pt x="906" y="456"/>
                    </a:lnTo>
                    <a:lnTo>
                      <a:pt x="903" y="461"/>
                    </a:lnTo>
                    <a:lnTo>
                      <a:pt x="901" y="465"/>
                    </a:lnTo>
                    <a:lnTo>
                      <a:pt x="902" y="469"/>
                    </a:lnTo>
                    <a:lnTo>
                      <a:pt x="902" y="469"/>
                    </a:lnTo>
                    <a:lnTo>
                      <a:pt x="893" y="469"/>
                    </a:lnTo>
                    <a:lnTo>
                      <a:pt x="888" y="469"/>
                    </a:lnTo>
                    <a:lnTo>
                      <a:pt x="884" y="469"/>
                    </a:lnTo>
                    <a:lnTo>
                      <a:pt x="884" y="469"/>
                    </a:lnTo>
                    <a:lnTo>
                      <a:pt x="882" y="465"/>
                    </a:lnTo>
                    <a:lnTo>
                      <a:pt x="881" y="461"/>
                    </a:lnTo>
                    <a:lnTo>
                      <a:pt x="881" y="455"/>
                    </a:lnTo>
                    <a:lnTo>
                      <a:pt x="886" y="446"/>
                    </a:lnTo>
                    <a:lnTo>
                      <a:pt x="879" y="436"/>
                    </a:lnTo>
                    <a:lnTo>
                      <a:pt x="879" y="436"/>
                    </a:lnTo>
                    <a:lnTo>
                      <a:pt x="875" y="442"/>
                    </a:lnTo>
                    <a:lnTo>
                      <a:pt x="872" y="444"/>
                    </a:lnTo>
                    <a:lnTo>
                      <a:pt x="868" y="446"/>
                    </a:lnTo>
                    <a:lnTo>
                      <a:pt x="868" y="446"/>
                    </a:lnTo>
                    <a:lnTo>
                      <a:pt x="869" y="443"/>
                    </a:lnTo>
                    <a:lnTo>
                      <a:pt x="871" y="439"/>
                    </a:lnTo>
                    <a:lnTo>
                      <a:pt x="873" y="434"/>
                    </a:lnTo>
                    <a:lnTo>
                      <a:pt x="873" y="434"/>
                    </a:lnTo>
                    <a:lnTo>
                      <a:pt x="880" y="424"/>
                    </a:lnTo>
                    <a:lnTo>
                      <a:pt x="885" y="416"/>
                    </a:lnTo>
                    <a:lnTo>
                      <a:pt x="889" y="412"/>
                    </a:lnTo>
                    <a:lnTo>
                      <a:pt x="889" y="412"/>
                    </a:lnTo>
                    <a:lnTo>
                      <a:pt x="893" y="407"/>
                    </a:lnTo>
                    <a:lnTo>
                      <a:pt x="894" y="403"/>
                    </a:lnTo>
                    <a:lnTo>
                      <a:pt x="894" y="400"/>
                    </a:lnTo>
                    <a:lnTo>
                      <a:pt x="894" y="398"/>
                    </a:lnTo>
                    <a:lnTo>
                      <a:pt x="891" y="396"/>
                    </a:lnTo>
                    <a:lnTo>
                      <a:pt x="889" y="395"/>
                    </a:lnTo>
                    <a:lnTo>
                      <a:pt x="885" y="395"/>
                    </a:lnTo>
                    <a:lnTo>
                      <a:pt x="881" y="396"/>
                    </a:lnTo>
                    <a:lnTo>
                      <a:pt x="881" y="396"/>
                    </a:lnTo>
                    <a:lnTo>
                      <a:pt x="868" y="405"/>
                    </a:lnTo>
                    <a:lnTo>
                      <a:pt x="863" y="409"/>
                    </a:lnTo>
                    <a:lnTo>
                      <a:pt x="855" y="411"/>
                    </a:lnTo>
                    <a:lnTo>
                      <a:pt x="855" y="411"/>
                    </a:lnTo>
                    <a:lnTo>
                      <a:pt x="853" y="407"/>
                    </a:lnTo>
                    <a:lnTo>
                      <a:pt x="851" y="400"/>
                    </a:lnTo>
                    <a:lnTo>
                      <a:pt x="850" y="391"/>
                    </a:lnTo>
                    <a:lnTo>
                      <a:pt x="853" y="382"/>
                    </a:lnTo>
                    <a:lnTo>
                      <a:pt x="853" y="382"/>
                    </a:lnTo>
                    <a:lnTo>
                      <a:pt x="862" y="383"/>
                    </a:lnTo>
                    <a:lnTo>
                      <a:pt x="862" y="383"/>
                    </a:lnTo>
                    <a:lnTo>
                      <a:pt x="864" y="383"/>
                    </a:lnTo>
                    <a:lnTo>
                      <a:pt x="868" y="383"/>
                    </a:lnTo>
                    <a:lnTo>
                      <a:pt x="869" y="382"/>
                    </a:lnTo>
                    <a:lnTo>
                      <a:pt x="871" y="382"/>
                    </a:lnTo>
                    <a:lnTo>
                      <a:pt x="872" y="379"/>
                    </a:lnTo>
                    <a:lnTo>
                      <a:pt x="871" y="377"/>
                    </a:lnTo>
                    <a:lnTo>
                      <a:pt x="871" y="377"/>
                    </a:lnTo>
                    <a:lnTo>
                      <a:pt x="853" y="352"/>
                    </a:lnTo>
                    <a:lnTo>
                      <a:pt x="853" y="352"/>
                    </a:lnTo>
                    <a:lnTo>
                      <a:pt x="849" y="351"/>
                    </a:lnTo>
                    <a:lnTo>
                      <a:pt x="846" y="350"/>
                    </a:lnTo>
                    <a:lnTo>
                      <a:pt x="844" y="344"/>
                    </a:lnTo>
                    <a:lnTo>
                      <a:pt x="844" y="337"/>
                    </a:lnTo>
                    <a:lnTo>
                      <a:pt x="844" y="337"/>
                    </a:lnTo>
                    <a:lnTo>
                      <a:pt x="842" y="334"/>
                    </a:lnTo>
                    <a:lnTo>
                      <a:pt x="841" y="333"/>
                    </a:lnTo>
                    <a:lnTo>
                      <a:pt x="840" y="332"/>
                    </a:lnTo>
                    <a:lnTo>
                      <a:pt x="840" y="332"/>
                    </a:lnTo>
                    <a:lnTo>
                      <a:pt x="834" y="332"/>
                    </a:lnTo>
                    <a:lnTo>
                      <a:pt x="832" y="332"/>
                    </a:lnTo>
                    <a:lnTo>
                      <a:pt x="829" y="330"/>
                    </a:lnTo>
                    <a:lnTo>
                      <a:pt x="829" y="330"/>
                    </a:lnTo>
                    <a:lnTo>
                      <a:pt x="829" y="328"/>
                    </a:lnTo>
                    <a:lnTo>
                      <a:pt x="829" y="324"/>
                    </a:lnTo>
                    <a:lnTo>
                      <a:pt x="833" y="312"/>
                    </a:lnTo>
                    <a:lnTo>
                      <a:pt x="836" y="299"/>
                    </a:lnTo>
                    <a:lnTo>
                      <a:pt x="837" y="290"/>
                    </a:lnTo>
                    <a:lnTo>
                      <a:pt x="837" y="290"/>
                    </a:lnTo>
                    <a:lnTo>
                      <a:pt x="841" y="285"/>
                    </a:lnTo>
                    <a:lnTo>
                      <a:pt x="842" y="281"/>
                    </a:lnTo>
                    <a:lnTo>
                      <a:pt x="844" y="276"/>
                    </a:lnTo>
                    <a:lnTo>
                      <a:pt x="844" y="276"/>
                    </a:lnTo>
                    <a:lnTo>
                      <a:pt x="845" y="272"/>
                    </a:lnTo>
                    <a:lnTo>
                      <a:pt x="846" y="268"/>
                    </a:lnTo>
                    <a:lnTo>
                      <a:pt x="849" y="265"/>
                    </a:lnTo>
                    <a:lnTo>
                      <a:pt x="851" y="265"/>
                    </a:lnTo>
                    <a:lnTo>
                      <a:pt x="855" y="265"/>
                    </a:lnTo>
                    <a:lnTo>
                      <a:pt x="860" y="267"/>
                    </a:lnTo>
                    <a:lnTo>
                      <a:pt x="860" y="267"/>
                    </a:lnTo>
                    <a:lnTo>
                      <a:pt x="868" y="268"/>
                    </a:lnTo>
                    <a:lnTo>
                      <a:pt x="871" y="268"/>
                    </a:lnTo>
                    <a:lnTo>
                      <a:pt x="872" y="267"/>
                    </a:lnTo>
                    <a:lnTo>
                      <a:pt x="875" y="263"/>
                    </a:lnTo>
                    <a:lnTo>
                      <a:pt x="876" y="256"/>
                    </a:lnTo>
                    <a:lnTo>
                      <a:pt x="876" y="256"/>
                    </a:lnTo>
                    <a:lnTo>
                      <a:pt x="877" y="243"/>
                    </a:lnTo>
                    <a:lnTo>
                      <a:pt x="877" y="234"/>
                    </a:lnTo>
                    <a:lnTo>
                      <a:pt x="877" y="234"/>
                    </a:lnTo>
                    <a:lnTo>
                      <a:pt x="875" y="230"/>
                    </a:lnTo>
                    <a:lnTo>
                      <a:pt x="871" y="229"/>
                    </a:lnTo>
                    <a:lnTo>
                      <a:pt x="867" y="229"/>
                    </a:lnTo>
                    <a:lnTo>
                      <a:pt x="867" y="229"/>
                    </a:lnTo>
                    <a:lnTo>
                      <a:pt x="864" y="229"/>
                    </a:lnTo>
                    <a:lnTo>
                      <a:pt x="863" y="232"/>
                    </a:lnTo>
                    <a:lnTo>
                      <a:pt x="862" y="234"/>
                    </a:lnTo>
                    <a:lnTo>
                      <a:pt x="862" y="238"/>
                    </a:lnTo>
                    <a:lnTo>
                      <a:pt x="862" y="240"/>
                    </a:lnTo>
                    <a:lnTo>
                      <a:pt x="862" y="241"/>
                    </a:lnTo>
                    <a:lnTo>
                      <a:pt x="862" y="241"/>
                    </a:lnTo>
                    <a:lnTo>
                      <a:pt x="855" y="242"/>
                    </a:lnTo>
                    <a:lnTo>
                      <a:pt x="853" y="242"/>
                    </a:lnTo>
                    <a:lnTo>
                      <a:pt x="850" y="243"/>
                    </a:lnTo>
                    <a:lnTo>
                      <a:pt x="850" y="243"/>
                    </a:lnTo>
                    <a:lnTo>
                      <a:pt x="850" y="245"/>
                    </a:lnTo>
                    <a:lnTo>
                      <a:pt x="850" y="246"/>
                    </a:lnTo>
                    <a:lnTo>
                      <a:pt x="853" y="249"/>
                    </a:lnTo>
                    <a:lnTo>
                      <a:pt x="854" y="251"/>
                    </a:lnTo>
                    <a:lnTo>
                      <a:pt x="855" y="252"/>
                    </a:lnTo>
                    <a:lnTo>
                      <a:pt x="854" y="254"/>
                    </a:lnTo>
                    <a:lnTo>
                      <a:pt x="854" y="254"/>
                    </a:lnTo>
                    <a:lnTo>
                      <a:pt x="851" y="254"/>
                    </a:lnTo>
                    <a:lnTo>
                      <a:pt x="849" y="254"/>
                    </a:lnTo>
                    <a:lnTo>
                      <a:pt x="841" y="250"/>
                    </a:lnTo>
                    <a:lnTo>
                      <a:pt x="841" y="250"/>
                    </a:lnTo>
                    <a:lnTo>
                      <a:pt x="837" y="252"/>
                    </a:lnTo>
                    <a:lnTo>
                      <a:pt x="833" y="255"/>
                    </a:lnTo>
                    <a:lnTo>
                      <a:pt x="829" y="256"/>
                    </a:lnTo>
                    <a:lnTo>
                      <a:pt x="827" y="256"/>
                    </a:lnTo>
                    <a:lnTo>
                      <a:pt x="821" y="255"/>
                    </a:lnTo>
                    <a:lnTo>
                      <a:pt x="818" y="254"/>
                    </a:lnTo>
                    <a:lnTo>
                      <a:pt x="818" y="254"/>
                    </a:lnTo>
                    <a:lnTo>
                      <a:pt x="809" y="254"/>
                    </a:lnTo>
                    <a:lnTo>
                      <a:pt x="805" y="252"/>
                    </a:lnTo>
                    <a:lnTo>
                      <a:pt x="801" y="249"/>
                    </a:lnTo>
                    <a:lnTo>
                      <a:pt x="801" y="249"/>
                    </a:lnTo>
                    <a:lnTo>
                      <a:pt x="801" y="243"/>
                    </a:lnTo>
                    <a:lnTo>
                      <a:pt x="799" y="240"/>
                    </a:lnTo>
                    <a:lnTo>
                      <a:pt x="797" y="236"/>
                    </a:lnTo>
                    <a:lnTo>
                      <a:pt x="793" y="233"/>
                    </a:lnTo>
                    <a:lnTo>
                      <a:pt x="788" y="230"/>
                    </a:lnTo>
                    <a:lnTo>
                      <a:pt x="779" y="229"/>
                    </a:lnTo>
                    <a:lnTo>
                      <a:pt x="767" y="229"/>
                    </a:lnTo>
                    <a:lnTo>
                      <a:pt x="767" y="229"/>
                    </a:lnTo>
                    <a:lnTo>
                      <a:pt x="754" y="229"/>
                    </a:lnTo>
                    <a:lnTo>
                      <a:pt x="745" y="230"/>
                    </a:lnTo>
                    <a:lnTo>
                      <a:pt x="745" y="230"/>
                    </a:lnTo>
                    <a:lnTo>
                      <a:pt x="742" y="233"/>
                    </a:lnTo>
                    <a:lnTo>
                      <a:pt x="740" y="237"/>
                    </a:lnTo>
                    <a:lnTo>
                      <a:pt x="740" y="242"/>
                    </a:lnTo>
                    <a:lnTo>
                      <a:pt x="740" y="246"/>
                    </a:lnTo>
                    <a:lnTo>
                      <a:pt x="740" y="246"/>
                    </a:lnTo>
                    <a:lnTo>
                      <a:pt x="741" y="246"/>
                    </a:lnTo>
                    <a:lnTo>
                      <a:pt x="744" y="246"/>
                    </a:lnTo>
                    <a:lnTo>
                      <a:pt x="752" y="243"/>
                    </a:lnTo>
                    <a:lnTo>
                      <a:pt x="755" y="243"/>
                    </a:lnTo>
                    <a:lnTo>
                      <a:pt x="758" y="243"/>
                    </a:lnTo>
                    <a:lnTo>
                      <a:pt x="761" y="245"/>
                    </a:lnTo>
                    <a:lnTo>
                      <a:pt x="762" y="249"/>
                    </a:lnTo>
                    <a:lnTo>
                      <a:pt x="762" y="249"/>
                    </a:lnTo>
                    <a:lnTo>
                      <a:pt x="761" y="254"/>
                    </a:lnTo>
                    <a:lnTo>
                      <a:pt x="758" y="256"/>
                    </a:lnTo>
                    <a:lnTo>
                      <a:pt x="755" y="258"/>
                    </a:lnTo>
                    <a:lnTo>
                      <a:pt x="754" y="259"/>
                    </a:lnTo>
                    <a:lnTo>
                      <a:pt x="750" y="258"/>
                    </a:lnTo>
                    <a:lnTo>
                      <a:pt x="748" y="256"/>
                    </a:lnTo>
                    <a:lnTo>
                      <a:pt x="748" y="256"/>
                    </a:lnTo>
                    <a:lnTo>
                      <a:pt x="745" y="258"/>
                    </a:lnTo>
                    <a:lnTo>
                      <a:pt x="742" y="262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29" y="271"/>
                    </a:lnTo>
                    <a:lnTo>
                      <a:pt x="726" y="268"/>
                    </a:lnTo>
                    <a:lnTo>
                      <a:pt x="723" y="265"/>
                    </a:lnTo>
                    <a:lnTo>
                      <a:pt x="723" y="264"/>
                    </a:lnTo>
                    <a:lnTo>
                      <a:pt x="722" y="237"/>
                    </a:lnTo>
                    <a:lnTo>
                      <a:pt x="722" y="237"/>
                    </a:lnTo>
                    <a:lnTo>
                      <a:pt x="728" y="234"/>
                    </a:lnTo>
                    <a:lnTo>
                      <a:pt x="733" y="232"/>
                    </a:lnTo>
                    <a:lnTo>
                      <a:pt x="735" y="230"/>
                    </a:lnTo>
                    <a:lnTo>
                      <a:pt x="735" y="230"/>
                    </a:lnTo>
                    <a:lnTo>
                      <a:pt x="735" y="229"/>
                    </a:lnTo>
                    <a:lnTo>
                      <a:pt x="732" y="228"/>
                    </a:lnTo>
                    <a:lnTo>
                      <a:pt x="724" y="224"/>
                    </a:lnTo>
                    <a:lnTo>
                      <a:pt x="717" y="220"/>
                    </a:lnTo>
                    <a:lnTo>
                      <a:pt x="714" y="217"/>
                    </a:lnTo>
                    <a:lnTo>
                      <a:pt x="711" y="215"/>
                    </a:lnTo>
                    <a:lnTo>
                      <a:pt x="711" y="215"/>
                    </a:lnTo>
                    <a:lnTo>
                      <a:pt x="713" y="212"/>
                    </a:lnTo>
                    <a:lnTo>
                      <a:pt x="714" y="210"/>
                    </a:lnTo>
                    <a:lnTo>
                      <a:pt x="717" y="206"/>
                    </a:lnTo>
                    <a:lnTo>
                      <a:pt x="717" y="206"/>
                    </a:lnTo>
                    <a:lnTo>
                      <a:pt x="714" y="202"/>
                    </a:lnTo>
                    <a:lnTo>
                      <a:pt x="710" y="198"/>
                    </a:lnTo>
                    <a:lnTo>
                      <a:pt x="705" y="194"/>
                    </a:lnTo>
                    <a:lnTo>
                      <a:pt x="700" y="190"/>
                    </a:lnTo>
                    <a:lnTo>
                      <a:pt x="688" y="186"/>
                    </a:lnTo>
                    <a:lnTo>
                      <a:pt x="684" y="185"/>
                    </a:lnTo>
                    <a:lnTo>
                      <a:pt x="680" y="185"/>
                    </a:lnTo>
                    <a:lnTo>
                      <a:pt x="680" y="185"/>
                    </a:lnTo>
                    <a:lnTo>
                      <a:pt x="679" y="188"/>
                    </a:lnTo>
                    <a:lnTo>
                      <a:pt x="679" y="190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80" y="199"/>
                    </a:lnTo>
                    <a:lnTo>
                      <a:pt x="683" y="205"/>
                    </a:lnTo>
                    <a:lnTo>
                      <a:pt x="692" y="217"/>
                    </a:lnTo>
                    <a:lnTo>
                      <a:pt x="700" y="227"/>
                    </a:lnTo>
                    <a:lnTo>
                      <a:pt x="702" y="229"/>
                    </a:lnTo>
                    <a:lnTo>
                      <a:pt x="702" y="232"/>
                    </a:lnTo>
                    <a:lnTo>
                      <a:pt x="702" y="232"/>
                    </a:lnTo>
                    <a:lnTo>
                      <a:pt x="697" y="230"/>
                    </a:lnTo>
                    <a:lnTo>
                      <a:pt x="691" y="229"/>
                    </a:lnTo>
                    <a:lnTo>
                      <a:pt x="680" y="224"/>
                    </a:lnTo>
                    <a:lnTo>
                      <a:pt x="671" y="217"/>
                    </a:lnTo>
                    <a:lnTo>
                      <a:pt x="669" y="215"/>
                    </a:lnTo>
                    <a:lnTo>
                      <a:pt x="669" y="215"/>
                    </a:lnTo>
                    <a:lnTo>
                      <a:pt x="665" y="214"/>
                    </a:lnTo>
                    <a:lnTo>
                      <a:pt x="657" y="212"/>
                    </a:lnTo>
                    <a:lnTo>
                      <a:pt x="654" y="212"/>
                    </a:lnTo>
                    <a:lnTo>
                      <a:pt x="650" y="214"/>
                    </a:lnTo>
                    <a:lnTo>
                      <a:pt x="649" y="217"/>
                    </a:lnTo>
                    <a:lnTo>
                      <a:pt x="649" y="224"/>
                    </a:lnTo>
                    <a:lnTo>
                      <a:pt x="649" y="224"/>
                    </a:lnTo>
                    <a:lnTo>
                      <a:pt x="649" y="232"/>
                    </a:lnTo>
                    <a:lnTo>
                      <a:pt x="648" y="236"/>
                    </a:lnTo>
                    <a:lnTo>
                      <a:pt x="647" y="238"/>
                    </a:lnTo>
                    <a:lnTo>
                      <a:pt x="643" y="241"/>
                    </a:lnTo>
                    <a:lnTo>
                      <a:pt x="637" y="241"/>
                    </a:lnTo>
                    <a:lnTo>
                      <a:pt x="631" y="238"/>
                    </a:lnTo>
                    <a:lnTo>
                      <a:pt x="621" y="234"/>
                    </a:lnTo>
                    <a:lnTo>
                      <a:pt x="621" y="234"/>
                    </a:lnTo>
                    <a:lnTo>
                      <a:pt x="618" y="232"/>
                    </a:lnTo>
                    <a:lnTo>
                      <a:pt x="612" y="229"/>
                    </a:lnTo>
                    <a:lnTo>
                      <a:pt x="608" y="229"/>
                    </a:lnTo>
                    <a:lnTo>
                      <a:pt x="604" y="229"/>
                    </a:lnTo>
                    <a:lnTo>
                      <a:pt x="600" y="232"/>
                    </a:lnTo>
                    <a:lnTo>
                      <a:pt x="596" y="236"/>
                    </a:lnTo>
                    <a:lnTo>
                      <a:pt x="596" y="236"/>
                    </a:lnTo>
                    <a:lnTo>
                      <a:pt x="592" y="240"/>
                    </a:lnTo>
                    <a:lnTo>
                      <a:pt x="588" y="242"/>
                    </a:lnTo>
                    <a:lnTo>
                      <a:pt x="586" y="242"/>
                    </a:lnTo>
                    <a:lnTo>
                      <a:pt x="583" y="241"/>
                    </a:lnTo>
                    <a:lnTo>
                      <a:pt x="580" y="238"/>
                    </a:lnTo>
                    <a:lnTo>
                      <a:pt x="578" y="236"/>
                    </a:lnTo>
                    <a:lnTo>
                      <a:pt x="573" y="228"/>
                    </a:lnTo>
                    <a:lnTo>
                      <a:pt x="573" y="228"/>
                    </a:lnTo>
                    <a:lnTo>
                      <a:pt x="569" y="221"/>
                    </a:lnTo>
                    <a:lnTo>
                      <a:pt x="566" y="212"/>
                    </a:lnTo>
                    <a:lnTo>
                      <a:pt x="565" y="208"/>
                    </a:lnTo>
                    <a:lnTo>
                      <a:pt x="565" y="205"/>
                    </a:lnTo>
                    <a:lnTo>
                      <a:pt x="568" y="201"/>
                    </a:lnTo>
                    <a:lnTo>
                      <a:pt x="570" y="198"/>
                    </a:lnTo>
                    <a:lnTo>
                      <a:pt x="570" y="198"/>
                    </a:lnTo>
                    <a:lnTo>
                      <a:pt x="574" y="198"/>
                    </a:lnTo>
                    <a:lnTo>
                      <a:pt x="578" y="199"/>
                    </a:lnTo>
                    <a:lnTo>
                      <a:pt x="583" y="199"/>
                    </a:lnTo>
                    <a:lnTo>
                      <a:pt x="586" y="198"/>
                    </a:lnTo>
                    <a:lnTo>
                      <a:pt x="586" y="198"/>
                    </a:lnTo>
                    <a:lnTo>
                      <a:pt x="587" y="194"/>
                    </a:lnTo>
                    <a:lnTo>
                      <a:pt x="586" y="186"/>
                    </a:lnTo>
                    <a:lnTo>
                      <a:pt x="583" y="176"/>
                    </a:lnTo>
                    <a:lnTo>
                      <a:pt x="583" y="160"/>
                    </a:lnTo>
                    <a:lnTo>
                      <a:pt x="583" y="160"/>
                    </a:lnTo>
                    <a:lnTo>
                      <a:pt x="579" y="155"/>
                    </a:lnTo>
                    <a:lnTo>
                      <a:pt x="578" y="153"/>
                    </a:lnTo>
                    <a:lnTo>
                      <a:pt x="579" y="150"/>
                    </a:lnTo>
                    <a:lnTo>
                      <a:pt x="583" y="150"/>
                    </a:lnTo>
                    <a:lnTo>
                      <a:pt x="590" y="149"/>
                    </a:lnTo>
                    <a:lnTo>
                      <a:pt x="592" y="149"/>
                    </a:lnTo>
                    <a:lnTo>
                      <a:pt x="593" y="146"/>
                    </a:lnTo>
                    <a:lnTo>
                      <a:pt x="593" y="146"/>
                    </a:lnTo>
                    <a:lnTo>
                      <a:pt x="595" y="142"/>
                    </a:lnTo>
                    <a:lnTo>
                      <a:pt x="595" y="140"/>
                    </a:lnTo>
                    <a:lnTo>
                      <a:pt x="593" y="136"/>
                    </a:lnTo>
                    <a:lnTo>
                      <a:pt x="591" y="132"/>
                    </a:lnTo>
                    <a:lnTo>
                      <a:pt x="587" y="129"/>
                    </a:lnTo>
                    <a:lnTo>
                      <a:pt x="580" y="128"/>
                    </a:lnTo>
                    <a:lnTo>
                      <a:pt x="571" y="128"/>
                    </a:lnTo>
                    <a:lnTo>
                      <a:pt x="571" y="128"/>
                    </a:lnTo>
                    <a:lnTo>
                      <a:pt x="568" y="123"/>
                    </a:lnTo>
                    <a:lnTo>
                      <a:pt x="564" y="115"/>
                    </a:lnTo>
                    <a:lnTo>
                      <a:pt x="558" y="105"/>
                    </a:lnTo>
                    <a:lnTo>
                      <a:pt x="558" y="105"/>
                    </a:lnTo>
                    <a:lnTo>
                      <a:pt x="558" y="87"/>
                    </a:lnTo>
                    <a:lnTo>
                      <a:pt x="557" y="72"/>
                    </a:lnTo>
                    <a:lnTo>
                      <a:pt x="556" y="59"/>
                    </a:lnTo>
                    <a:lnTo>
                      <a:pt x="556" y="59"/>
                    </a:lnTo>
                    <a:lnTo>
                      <a:pt x="551" y="53"/>
                    </a:lnTo>
                    <a:lnTo>
                      <a:pt x="547" y="46"/>
                    </a:lnTo>
                    <a:lnTo>
                      <a:pt x="539" y="32"/>
                    </a:lnTo>
                    <a:lnTo>
                      <a:pt x="539" y="32"/>
                    </a:lnTo>
                    <a:lnTo>
                      <a:pt x="536" y="28"/>
                    </a:lnTo>
                    <a:lnTo>
                      <a:pt x="535" y="24"/>
                    </a:lnTo>
                    <a:lnTo>
                      <a:pt x="536" y="22"/>
                    </a:lnTo>
                    <a:lnTo>
                      <a:pt x="535" y="19"/>
                    </a:lnTo>
                    <a:lnTo>
                      <a:pt x="535" y="19"/>
                    </a:lnTo>
                    <a:lnTo>
                      <a:pt x="533" y="19"/>
                    </a:lnTo>
                    <a:lnTo>
                      <a:pt x="529" y="19"/>
                    </a:lnTo>
                    <a:lnTo>
                      <a:pt x="523" y="22"/>
                    </a:lnTo>
                    <a:lnTo>
                      <a:pt x="518" y="26"/>
                    </a:lnTo>
                    <a:lnTo>
                      <a:pt x="518" y="26"/>
                    </a:lnTo>
                    <a:lnTo>
                      <a:pt x="512" y="27"/>
                    </a:lnTo>
                    <a:lnTo>
                      <a:pt x="505" y="26"/>
                    </a:lnTo>
                    <a:lnTo>
                      <a:pt x="500" y="27"/>
                    </a:lnTo>
                    <a:lnTo>
                      <a:pt x="498" y="27"/>
                    </a:lnTo>
                    <a:lnTo>
                      <a:pt x="498" y="27"/>
                    </a:lnTo>
                    <a:lnTo>
                      <a:pt x="495" y="27"/>
                    </a:lnTo>
                    <a:lnTo>
                      <a:pt x="494" y="26"/>
                    </a:lnTo>
                    <a:lnTo>
                      <a:pt x="494" y="24"/>
                    </a:lnTo>
                    <a:lnTo>
                      <a:pt x="492" y="24"/>
                    </a:lnTo>
                    <a:lnTo>
                      <a:pt x="492" y="24"/>
                    </a:lnTo>
                    <a:lnTo>
                      <a:pt x="491" y="32"/>
                    </a:lnTo>
                    <a:lnTo>
                      <a:pt x="488" y="35"/>
                    </a:lnTo>
                    <a:lnTo>
                      <a:pt x="487" y="36"/>
                    </a:lnTo>
                    <a:lnTo>
                      <a:pt x="483" y="37"/>
                    </a:lnTo>
                    <a:lnTo>
                      <a:pt x="483" y="37"/>
                    </a:lnTo>
                    <a:lnTo>
                      <a:pt x="478" y="43"/>
                    </a:lnTo>
                    <a:lnTo>
                      <a:pt x="474" y="46"/>
                    </a:lnTo>
                    <a:lnTo>
                      <a:pt x="472" y="48"/>
                    </a:lnTo>
                    <a:lnTo>
                      <a:pt x="468" y="48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52" y="43"/>
                    </a:lnTo>
                    <a:lnTo>
                      <a:pt x="441" y="36"/>
                    </a:lnTo>
                    <a:lnTo>
                      <a:pt x="441" y="36"/>
                    </a:lnTo>
                    <a:lnTo>
                      <a:pt x="439" y="35"/>
                    </a:lnTo>
                    <a:lnTo>
                      <a:pt x="437" y="32"/>
                    </a:lnTo>
                    <a:lnTo>
                      <a:pt x="433" y="27"/>
                    </a:lnTo>
                    <a:lnTo>
                      <a:pt x="430" y="23"/>
                    </a:lnTo>
                    <a:lnTo>
                      <a:pt x="426" y="19"/>
                    </a:lnTo>
                    <a:lnTo>
                      <a:pt x="421" y="17"/>
                    </a:lnTo>
                    <a:lnTo>
                      <a:pt x="413" y="13"/>
                    </a:lnTo>
                    <a:lnTo>
                      <a:pt x="413" y="13"/>
                    </a:lnTo>
                    <a:lnTo>
                      <a:pt x="408" y="13"/>
                    </a:lnTo>
                    <a:lnTo>
                      <a:pt x="402" y="14"/>
                    </a:lnTo>
                    <a:lnTo>
                      <a:pt x="393" y="14"/>
                    </a:lnTo>
                    <a:lnTo>
                      <a:pt x="385" y="14"/>
                    </a:lnTo>
                    <a:lnTo>
                      <a:pt x="385" y="14"/>
                    </a:lnTo>
                    <a:lnTo>
                      <a:pt x="382" y="13"/>
                    </a:lnTo>
                    <a:lnTo>
                      <a:pt x="382" y="11"/>
                    </a:lnTo>
                    <a:lnTo>
                      <a:pt x="382" y="9"/>
                    </a:lnTo>
                    <a:lnTo>
                      <a:pt x="382" y="8"/>
                    </a:lnTo>
                    <a:lnTo>
                      <a:pt x="381" y="6"/>
                    </a:lnTo>
                    <a:lnTo>
                      <a:pt x="380" y="6"/>
                    </a:lnTo>
                    <a:lnTo>
                      <a:pt x="376" y="6"/>
                    </a:lnTo>
                    <a:lnTo>
                      <a:pt x="376" y="6"/>
                    </a:lnTo>
                    <a:lnTo>
                      <a:pt x="373" y="11"/>
                    </a:lnTo>
                    <a:lnTo>
                      <a:pt x="369" y="15"/>
                    </a:lnTo>
                    <a:lnTo>
                      <a:pt x="365" y="18"/>
                    </a:lnTo>
                    <a:lnTo>
                      <a:pt x="359" y="19"/>
                    </a:lnTo>
                    <a:lnTo>
                      <a:pt x="359" y="19"/>
                    </a:lnTo>
                    <a:lnTo>
                      <a:pt x="356" y="15"/>
                    </a:lnTo>
                    <a:lnTo>
                      <a:pt x="351" y="9"/>
                    </a:lnTo>
                    <a:lnTo>
                      <a:pt x="345" y="2"/>
                    </a:lnTo>
                    <a:lnTo>
                      <a:pt x="341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30" y="0"/>
                    </a:lnTo>
                    <a:lnTo>
                      <a:pt x="328" y="1"/>
                    </a:lnTo>
                    <a:lnTo>
                      <a:pt x="328" y="5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34" y="15"/>
                    </a:lnTo>
                    <a:lnTo>
                      <a:pt x="339" y="21"/>
                    </a:lnTo>
                    <a:lnTo>
                      <a:pt x="341" y="23"/>
                    </a:lnTo>
                    <a:lnTo>
                      <a:pt x="341" y="24"/>
                    </a:lnTo>
                    <a:lnTo>
                      <a:pt x="339" y="27"/>
                    </a:lnTo>
                    <a:lnTo>
                      <a:pt x="337" y="30"/>
                    </a:lnTo>
                    <a:lnTo>
                      <a:pt x="337" y="30"/>
                    </a:lnTo>
                    <a:lnTo>
                      <a:pt x="333" y="30"/>
                    </a:lnTo>
                    <a:lnTo>
                      <a:pt x="329" y="28"/>
                    </a:lnTo>
                    <a:lnTo>
                      <a:pt x="326" y="26"/>
                    </a:lnTo>
                    <a:lnTo>
                      <a:pt x="323" y="22"/>
                    </a:lnTo>
                    <a:lnTo>
                      <a:pt x="317" y="14"/>
                    </a:lnTo>
                    <a:lnTo>
                      <a:pt x="315" y="11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1" y="11"/>
                    </a:lnTo>
                    <a:lnTo>
                      <a:pt x="308" y="14"/>
                    </a:lnTo>
                    <a:lnTo>
                      <a:pt x="303" y="21"/>
                    </a:lnTo>
                    <a:lnTo>
                      <a:pt x="301" y="28"/>
                    </a:lnTo>
                    <a:lnTo>
                      <a:pt x="298" y="33"/>
                    </a:lnTo>
                    <a:lnTo>
                      <a:pt x="298" y="33"/>
                    </a:lnTo>
                    <a:lnTo>
                      <a:pt x="299" y="37"/>
                    </a:lnTo>
                    <a:lnTo>
                      <a:pt x="301" y="40"/>
                    </a:lnTo>
                    <a:lnTo>
                      <a:pt x="301" y="43"/>
                    </a:lnTo>
                    <a:lnTo>
                      <a:pt x="299" y="44"/>
                    </a:lnTo>
                    <a:lnTo>
                      <a:pt x="297" y="45"/>
                    </a:lnTo>
                    <a:lnTo>
                      <a:pt x="290" y="45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5" y="46"/>
                    </a:lnTo>
                    <a:lnTo>
                      <a:pt x="266" y="46"/>
                    </a:lnTo>
                    <a:lnTo>
                      <a:pt x="255" y="46"/>
                    </a:lnTo>
                    <a:lnTo>
                      <a:pt x="255" y="46"/>
                    </a:lnTo>
                    <a:lnTo>
                      <a:pt x="253" y="46"/>
                    </a:lnTo>
                    <a:lnTo>
                      <a:pt x="249" y="49"/>
                    </a:lnTo>
                    <a:lnTo>
                      <a:pt x="249" y="50"/>
                    </a:lnTo>
                    <a:lnTo>
                      <a:pt x="249" y="54"/>
                    </a:lnTo>
                    <a:lnTo>
                      <a:pt x="251" y="57"/>
                    </a:lnTo>
                    <a:lnTo>
                      <a:pt x="257" y="62"/>
                    </a:lnTo>
                    <a:lnTo>
                      <a:pt x="257" y="62"/>
                    </a:lnTo>
                    <a:lnTo>
                      <a:pt x="258" y="63"/>
                    </a:lnTo>
                    <a:lnTo>
                      <a:pt x="258" y="65"/>
                    </a:lnTo>
                    <a:lnTo>
                      <a:pt x="257" y="70"/>
                    </a:lnTo>
                    <a:lnTo>
                      <a:pt x="255" y="75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1" y="87"/>
                    </a:lnTo>
                    <a:lnTo>
                      <a:pt x="249" y="90"/>
                    </a:lnTo>
                    <a:lnTo>
                      <a:pt x="246" y="92"/>
                    </a:lnTo>
                    <a:lnTo>
                      <a:pt x="242" y="93"/>
                    </a:lnTo>
                    <a:lnTo>
                      <a:pt x="237" y="94"/>
                    </a:lnTo>
                    <a:lnTo>
                      <a:pt x="231" y="93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18" y="89"/>
                    </a:lnTo>
                    <a:lnTo>
                      <a:pt x="212" y="89"/>
                    </a:lnTo>
                    <a:lnTo>
                      <a:pt x="210" y="90"/>
                    </a:lnTo>
                    <a:lnTo>
                      <a:pt x="207" y="93"/>
                    </a:lnTo>
                    <a:lnTo>
                      <a:pt x="206" y="97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5" y="103"/>
                    </a:lnTo>
                    <a:lnTo>
                      <a:pt x="203" y="106"/>
                    </a:lnTo>
                    <a:lnTo>
                      <a:pt x="198" y="109"/>
                    </a:lnTo>
                    <a:lnTo>
                      <a:pt x="188" y="113"/>
                    </a:lnTo>
                    <a:lnTo>
                      <a:pt x="188" y="113"/>
                    </a:lnTo>
                    <a:lnTo>
                      <a:pt x="183" y="114"/>
                    </a:lnTo>
                    <a:lnTo>
                      <a:pt x="174" y="114"/>
                    </a:lnTo>
                    <a:lnTo>
                      <a:pt x="165" y="113"/>
                    </a:lnTo>
                    <a:lnTo>
                      <a:pt x="155" y="111"/>
                    </a:lnTo>
                    <a:lnTo>
                      <a:pt x="155" y="111"/>
                    </a:lnTo>
                    <a:lnTo>
                      <a:pt x="153" y="113"/>
                    </a:lnTo>
                    <a:lnTo>
                      <a:pt x="152" y="114"/>
                    </a:lnTo>
                    <a:lnTo>
                      <a:pt x="149" y="118"/>
                    </a:lnTo>
                    <a:lnTo>
                      <a:pt x="146" y="119"/>
                    </a:lnTo>
                    <a:lnTo>
                      <a:pt x="142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22" y="125"/>
                    </a:lnTo>
                    <a:lnTo>
                      <a:pt x="110" y="127"/>
                    </a:lnTo>
                    <a:lnTo>
                      <a:pt x="97" y="129"/>
                    </a:lnTo>
                    <a:lnTo>
                      <a:pt x="65" y="140"/>
                    </a:lnTo>
                    <a:lnTo>
                      <a:pt x="52" y="141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17" y="173"/>
                    </a:lnTo>
                    <a:lnTo>
                      <a:pt x="18" y="185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23" y="207"/>
                    </a:lnTo>
                    <a:lnTo>
                      <a:pt x="27" y="215"/>
                    </a:lnTo>
                    <a:lnTo>
                      <a:pt x="28" y="220"/>
                    </a:lnTo>
                    <a:lnTo>
                      <a:pt x="28" y="220"/>
                    </a:lnTo>
                    <a:lnTo>
                      <a:pt x="25" y="223"/>
                    </a:lnTo>
                    <a:lnTo>
                      <a:pt x="18" y="225"/>
                    </a:lnTo>
                    <a:lnTo>
                      <a:pt x="10" y="228"/>
                    </a:lnTo>
                    <a:lnTo>
                      <a:pt x="10" y="228"/>
                    </a:lnTo>
                    <a:lnTo>
                      <a:pt x="17" y="232"/>
                    </a:lnTo>
                    <a:lnTo>
                      <a:pt x="26" y="240"/>
                    </a:lnTo>
                    <a:lnTo>
                      <a:pt x="35" y="247"/>
                    </a:lnTo>
                    <a:lnTo>
                      <a:pt x="44" y="256"/>
                    </a:lnTo>
                    <a:lnTo>
                      <a:pt x="44" y="256"/>
                    </a:lnTo>
                    <a:lnTo>
                      <a:pt x="23" y="262"/>
                    </a:lnTo>
                    <a:lnTo>
                      <a:pt x="14" y="269"/>
                    </a:lnTo>
                    <a:lnTo>
                      <a:pt x="0" y="275"/>
                    </a:lnTo>
                    <a:lnTo>
                      <a:pt x="5" y="286"/>
                    </a:lnTo>
                    <a:lnTo>
                      <a:pt x="9" y="290"/>
                    </a:lnTo>
                    <a:lnTo>
                      <a:pt x="12" y="313"/>
                    </a:lnTo>
                    <a:lnTo>
                      <a:pt x="25" y="313"/>
                    </a:lnTo>
                    <a:lnTo>
                      <a:pt x="26" y="338"/>
                    </a:lnTo>
                    <a:lnTo>
                      <a:pt x="15" y="350"/>
                    </a:lnTo>
                    <a:lnTo>
                      <a:pt x="17" y="370"/>
                    </a:lnTo>
                    <a:lnTo>
                      <a:pt x="32" y="370"/>
                    </a:lnTo>
                    <a:lnTo>
                      <a:pt x="32" y="370"/>
                    </a:lnTo>
                    <a:lnTo>
                      <a:pt x="34" y="429"/>
                    </a:lnTo>
                    <a:lnTo>
                      <a:pt x="34" y="429"/>
                    </a:lnTo>
                    <a:lnTo>
                      <a:pt x="44" y="434"/>
                    </a:lnTo>
                    <a:lnTo>
                      <a:pt x="50" y="438"/>
                    </a:lnTo>
                    <a:lnTo>
                      <a:pt x="50" y="438"/>
                    </a:lnTo>
                    <a:lnTo>
                      <a:pt x="50" y="449"/>
                    </a:lnTo>
                    <a:lnTo>
                      <a:pt x="32" y="449"/>
                    </a:lnTo>
                    <a:lnTo>
                      <a:pt x="10" y="455"/>
                    </a:lnTo>
                    <a:lnTo>
                      <a:pt x="12" y="470"/>
                    </a:lnTo>
                    <a:lnTo>
                      <a:pt x="41" y="473"/>
                    </a:lnTo>
                    <a:lnTo>
                      <a:pt x="39" y="488"/>
                    </a:lnTo>
                    <a:lnTo>
                      <a:pt x="17" y="488"/>
                    </a:lnTo>
                    <a:lnTo>
                      <a:pt x="18" y="512"/>
                    </a:lnTo>
                    <a:lnTo>
                      <a:pt x="5" y="512"/>
                    </a:lnTo>
                    <a:lnTo>
                      <a:pt x="3" y="569"/>
                    </a:lnTo>
                    <a:lnTo>
                      <a:pt x="3" y="575"/>
                    </a:lnTo>
                    <a:lnTo>
                      <a:pt x="12" y="57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92"/>
              <p:cNvSpPr>
                <a:spLocks/>
              </p:cNvSpPr>
              <p:nvPr/>
            </p:nvSpPr>
            <p:spPr bwMode="auto">
              <a:xfrm>
                <a:off x="3732213" y="2811463"/>
                <a:ext cx="3076575" cy="1660525"/>
              </a:xfrm>
              <a:custGeom>
                <a:avLst/>
                <a:gdLst>
                  <a:gd name="T0" fmla="*/ 400 w 1938"/>
                  <a:gd name="T1" fmla="*/ 1007 h 1046"/>
                  <a:gd name="T2" fmla="*/ 226 w 1938"/>
                  <a:gd name="T3" fmla="*/ 910 h 1046"/>
                  <a:gd name="T4" fmla="*/ 51 w 1938"/>
                  <a:gd name="T5" fmla="*/ 824 h 1046"/>
                  <a:gd name="T6" fmla="*/ 138 w 1938"/>
                  <a:gd name="T7" fmla="*/ 738 h 1046"/>
                  <a:gd name="T8" fmla="*/ 195 w 1938"/>
                  <a:gd name="T9" fmla="*/ 612 h 1046"/>
                  <a:gd name="T10" fmla="*/ 250 w 1938"/>
                  <a:gd name="T11" fmla="*/ 545 h 1046"/>
                  <a:gd name="T12" fmla="*/ 403 w 1938"/>
                  <a:gd name="T13" fmla="*/ 497 h 1046"/>
                  <a:gd name="T14" fmla="*/ 486 w 1938"/>
                  <a:gd name="T15" fmla="*/ 428 h 1046"/>
                  <a:gd name="T16" fmla="*/ 585 w 1938"/>
                  <a:gd name="T17" fmla="*/ 320 h 1046"/>
                  <a:gd name="T18" fmla="*/ 631 w 1938"/>
                  <a:gd name="T19" fmla="*/ 247 h 1046"/>
                  <a:gd name="T20" fmla="*/ 689 w 1938"/>
                  <a:gd name="T21" fmla="*/ 204 h 1046"/>
                  <a:gd name="T22" fmla="*/ 672 w 1938"/>
                  <a:gd name="T23" fmla="*/ 167 h 1046"/>
                  <a:gd name="T24" fmla="*/ 714 w 1938"/>
                  <a:gd name="T25" fmla="*/ 152 h 1046"/>
                  <a:gd name="T26" fmla="*/ 775 w 1938"/>
                  <a:gd name="T27" fmla="*/ 175 h 1046"/>
                  <a:gd name="T28" fmla="*/ 762 w 1938"/>
                  <a:gd name="T29" fmla="*/ 232 h 1046"/>
                  <a:gd name="T30" fmla="*/ 824 w 1938"/>
                  <a:gd name="T31" fmla="*/ 235 h 1046"/>
                  <a:gd name="T32" fmla="*/ 846 w 1938"/>
                  <a:gd name="T33" fmla="*/ 205 h 1046"/>
                  <a:gd name="T34" fmla="*/ 882 w 1938"/>
                  <a:gd name="T35" fmla="*/ 240 h 1046"/>
                  <a:gd name="T36" fmla="*/ 949 w 1938"/>
                  <a:gd name="T37" fmla="*/ 267 h 1046"/>
                  <a:gd name="T38" fmla="*/ 1008 w 1938"/>
                  <a:gd name="T39" fmla="*/ 222 h 1046"/>
                  <a:gd name="T40" fmla="*/ 1048 w 1938"/>
                  <a:gd name="T41" fmla="*/ 174 h 1046"/>
                  <a:gd name="T42" fmla="*/ 1089 w 1938"/>
                  <a:gd name="T43" fmla="*/ 125 h 1046"/>
                  <a:gd name="T44" fmla="*/ 1118 w 1938"/>
                  <a:gd name="T45" fmla="*/ 117 h 1046"/>
                  <a:gd name="T46" fmla="*/ 1140 w 1938"/>
                  <a:gd name="T47" fmla="*/ 139 h 1046"/>
                  <a:gd name="T48" fmla="*/ 1130 w 1938"/>
                  <a:gd name="T49" fmla="*/ 180 h 1046"/>
                  <a:gd name="T50" fmla="*/ 1185 w 1938"/>
                  <a:gd name="T51" fmla="*/ 160 h 1046"/>
                  <a:gd name="T52" fmla="*/ 1218 w 1938"/>
                  <a:gd name="T53" fmla="*/ 151 h 1046"/>
                  <a:gd name="T54" fmla="*/ 1220 w 1938"/>
                  <a:gd name="T55" fmla="*/ 118 h 1046"/>
                  <a:gd name="T56" fmla="*/ 1280 w 1938"/>
                  <a:gd name="T57" fmla="*/ 88 h 1046"/>
                  <a:gd name="T58" fmla="*/ 1333 w 1938"/>
                  <a:gd name="T59" fmla="*/ 47 h 1046"/>
                  <a:gd name="T60" fmla="*/ 1310 w 1938"/>
                  <a:gd name="T61" fmla="*/ 29 h 1046"/>
                  <a:gd name="T62" fmla="*/ 1299 w 1938"/>
                  <a:gd name="T63" fmla="*/ 5 h 1046"/>
                  <a:gd name="T64" fmla="*/ 1334 w 1938"/>
                  <a:gd name="T65" fmla="*/ 2 h 1046"/>
                  <a:gd name="T66" fmla="*/ 1403 w 1938"/>
                  <a:gd name="T67" fmla="*/ 85 h 1046"/>
                  <a:gd name="T68" fmla="*/ 1389 w 1938"/>
                  <a:gd name="T69" fmla="*/ 112 h 1046"/>
                  <a:gd name="T70" fmla="*/ 1447 w 1938"/>
                  <a:gd name="T71" fmla="*/ 121 h 1046"/>
                  <a:gd name="T72" fmla="*/ 1490 w 1938"/>
                  <a:gd name="T73" fmla="*/ 139 h 1046"/>
                  <a:gd name="T74" fmla="*/ 1526 w 1938"/>
                  <a:gd name="T75" fmla="*/ 165 h 1046"/>
                  <a:gd name="T76" fmla="*/ 1525 w 1938"/>
                  <a:gd name="T77" fmla="*/ 199 h 1046"/>
                  <a:gd name="T78" fmla="*/ 1560 w 1938"/>
                  <a:gd name="T79" fmla="*/ 209 h 1046"/>
                  <a:gd name="T80" fmla="*/ 1626 w 1938"/>
                  <a:gd name="T81" fmla="*/ 182 h 1046"/>
                  <a:gd name="T82" fmla="*/ 1679 w 1938"/>
                  <a:gd name="T83" fmla="*/ 175 h 1046"/>
                  <a:gd name="T84" fmla="*/ 1730 w 1938"/>
                  <a:gd name="T85" fmla="*/ 156 h 1046"/>
                  <a:gd name="T86" fmla="*/ 1743 w 1938"/>
                  <a:gd name="T87" fmla="*/ 92 h 1046"/>
                  <a:gd name="T88" fmla="*/ 1787 w 1938"/>
                  <a:gd name="T89" fmla="*/ 87 h 1046"/>
                  <a:gd name="T90" fmla="*/ 1849 w 1938"/>
                  <a:gd name="T91" fmla="*/ 127 h 1046"/>
                  <a:gd name="T92" fmla="*/ 1832 w 1938"/>
                  <a:gd name="T93" fmla="*/ 193 h 1046"/>
                  <a:gd name="T94" fmla="*/ 1805 w 1938"/>
                  <a:gd name="T95" fmla="*/ 252 h 1046"/>
                  <a:gd name="T96" fmla="*/ 1763 w 1938"/>
                  <a:gd name="T97" fmla="*/ 293 h 1046"/>
                  <a:gd name="T98" fmla="*/ 1775 w 1938"/>
                  <a:gd name="T99" fmla="*/ 349 h 1046"/>
                  <a:gd name="T100" fmla="*/ 1803 w 1938"/>
                  <a:gd name="T101" fmla="*/ 386 h 1046"/>
                  <a:gd name="T102" fmla="*/ 1846 w 1938"/>
                  <a:gd name="T103" fmla="*/ 416 h 1046"/>
                  <a:gd name="T104" fmla="*/ 1803 w 1938"/>
                  <a:gd name="T105" fmla="*/ 507 h 1046"/>
                  <a:gd name="T106" fmla="*/ 1835 w 1938"/>
                  <a:gd name="T107" fmla="*/ 534 h 1046"/>
                  <a:gd name="T108" fmla="*/ 1871 w 1938"/>
                  <a:gd name="T109" fmla="*/ 563 h 1046"/>
                  <a:gd name="T110" fmla="*/ 1837 w 1938"/>
                  <a:gd name="T111" fmla="*/ 643 h 1046"/>
                  <a:gd name="T112" fmla="*/ 1824 w 1938"/>
                  <a:gd name="T113" fmla="*/ 726 h 1046"/>
                  <a:gd name="T114" fmla="*/ 1881 w 1938"/>
                  <a:gd name="T115" fmla="*/ 732 h 1046"/>
                  <a:gd name="T116" fmla="*/ 1776 w 1938"/>
                  <a:gd name="T117" fmla="*/ 847 h 1046"/>
                  <a:gd name="T118" fmla="*/ 1135 w 1938"/>
                  <a:gd name="T119" fmla="*/ 1029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38" h="1046">
                    <a:moveTo>
                      <a:pt x="581" y="1045"/>
                    </a:moveTo>
                    <a:lnTo>
                      <a:pt x="581" y="1045"/>
                    </a:lnTo>
                    <a:lnTo>
                      <a:pt x="579" y="1031"/>
                    </a:lnTo>
                    <a:lnTo>
                      <a:pt x="578" y="1024"/>
                    </a:lnTo>
                    <a:lnTo>
                      <a:pt x="574" y="1018"/>
                    </a:lnTo>
                    <a:lnTo>
                      <a:pt x="574" y="1018"/>
                    </a:lnTo>
                    <a:lnTo>
                      <a:pt x="570" y="1016"/>
                    </a:lnTo>
                    <a:lnTo>
                      <a:pt x="557" y="1014"/>
                    </a:lnTo>
                    <a:lnTo>
                      <a:pt x="537" y="1014"/>
                    </a:lnTo>
                    <a:lnTo>
                      <a:pt x="526" y="1015"/>
                    </a:lnTo>
                    <a:lnTo>
                      <a:pt x="513" y="1016"/>
                    </a:lnTo>
                    <a:lnTo>
                      <a:pt x="416" y="1011"/>
                    </a:lnTo>
                    <a:lnTo>
                      <a:pt x="416" y="1011"/>
                    </a:lnTo>
                    <a:lnTo>
                      <a:pt x="400" y="1007"/>
                    </a:lnTo>
                    <a:lnTo>
                      <a:pt x="387" y="1005"/>
                    </a:lnTo>
                    <a:lnTo>
                      <a:pt x="373" y="1005"/>
                    </a:lnTo>
                    <a:lnTo>
                      <a:pt x="373" y="1005"/>
                    </a:lnTo>
                    <a:lnTo>
                      <a:pt x="370" y="1001"/>
                    </a:lnTo>
                    <a:lnTo>
                      <a:pt x="370" y="1001"/>
                    </a:lnTo>
                    <a:lnTo>
                      <a:pt x="359" y="994"/>
                    </a:lnTo>
                    <a:lnTo>
                      <a:pt x="348" y="986"/>
                    </a:lnTo>
                    <a:lnTo>
                      <a:pt x="334" y="974"/>
                    </a:lnTo>
                    <a:lnTo>
                      <a:pt x="317" y="954"/>
                    </a:lnTo>
                    <a:lnTo>
                      <a:pt x="317" y="954"/>
                    </a:lnTo>
                    <a:lnTo>
                      <a:pt x="303" y="950"/>
                    </a:lnTo>
                    <a:lnTo>
                      <a:pt x="289" y="946"/>
                    </a:lnTo>
                    <a:lnTo>
                      <a:pt x="226" y="910"/>
                    </a:lnTo>
                    <a:lnTo>
                      <a:pt x="226" y="910"/>
                    </a:lnTo>
                    <a:lnTo>
                      <a:pt x="194" y="898"/>
                    </a:lnTo>
                    <a:lnTo>
                      <a:pt x="167" y="887"/>
                    </a:lnTo>
                    <a:lnTo>
                      <a:pt x="154" y="880"/>
                    </a:lnTo>
                    <a:lnTo>
                      <a:pt x="143" y="874"/>
                    </a:lnTo>
                    <a:lnTo>
                      <a:pt x="143" y="874"/>
                    </a:lnTo>
                    <a:lnTo>
                      <a:pt x="140" y="876"/>
                    </a:lnTo>
                    <a:lnTo>
                      <a:pt x="138" y="878"/>
                    </a:lnTo>
                    <a:lnTo>
                      <a:pt x="137" y="878"/>
                    </a:lnTo>
                    <a:lnTo>
                      <a:pt x="137" y="878"/>
                    </a:lnTo>
                    <a:lnTo>
                      <a:pt x="121" y="869"/>
                    </a:lnTo>
                    <a:lnTo>
                      <a:pt x="105" y="859"/>
                    </a:lnTo>
                    <a:lnTo>
                      <a:pt x="80" y="850"/>
                    </a:lnTo>
                    <a:lnTo>
                      <a:pt x="51" y="824"/>
                    </a:lnTo>
                    <a:lnTo>
                      <a:pt x="51" y="824"/>
                    </a:lnTo>
                    <a:lnTo>
                      <a:pt x="26" y="83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4" y="830"/>
                    </a:lnTo>
                    <a:lnTo>
                      <a:pt x="11" y="823"/>
                    </a:lnTo>
                    <a:lnTo>
                      <a:pt x="29" y="810"/>
                    </a:lnTo>
                    <a:lnTo>
                      <a:pt x="29" y="810"/>
                    </a:lnTo>
                    <a:lnTo>
                      <a:pt x="35" y="806"/>
                    </a:lnTo>
                    <a:lnTo>
                      <a:pt x="35" y="806"/>
                    </a:lnTo>
                    <a:lnTo>
                      <a:pt x="45" y="796"/>
                    </a:lnTo>
                    <a:lnTo>
                      <a:pt x="58" y="787"/>
                    </a:lnTo>
                    <a:lnTo>
                      <a:pt x="84" y="770"/>
                    </a:lnTo>
                    <a:lnTo>
                      <a:pt x="138" y="738"/>
                    </a:lnTo>
                    <a:lnTo>
                      <a:pt x="138" y="738"/>
                    </a:lnTo>
                    <a:lnTo>
                      <a:pt x="158" y="726"/>
                    </a:lnTo>
                    <a:lnTo>
                      <a:pt x="171" y="718"/>
                    </a:lnTo>
                    <a:lnTo>
                      <a:pt x="178" y="713"/>
                    </a:lnTo>
                    <a:lnTo>
                      <a:pt x="186" y="705"/>
                    </a:lnTo>
                    <a:lnTo>
                      <a:pt x="208" y="679"/>
                    </a:lnTo>
                    <a:lnTo>
                      <a:pt x="208" y="679"/>
                    </a:lnTo>
                    <a:lnTo>
                      <a:pt x="207" y="677"/>
                    </a:lnTo>
                    <a:lnTo>
                      <a:pt x="202" y="670"/>
                    </a:lnTo>
                    <a:lnTo>
                      <a:pt x="194" y="659"/>
                    </a:lnTo>
                    <a:lnTo>
                      <a:pt x="189" y="650"/>
                    </a:lnTo>
                    <a:lnTo>
                      <a:pt x="185" y="639"/>
                    </a:lnTo>
                    <a:lnTo>
                      <a:pt x="180" y="625"/>
                    </a:lnTo>
                    <a:lnTo>
                      <a:pt x="180" y="625"/>
                    </a:lnTo>
                    <a:lnTo>
                      <a:pt x="195" y="612"/>
                    </a:lnTo>
                    <a:lnTo>
                      <a:pt x="215" y="595"/>
                    </a:lnTo>
                    <a:lnTo>
                      <a:pt x="215" y="595"/>
                    </a:lnTo>
                    <a:lnTo>
                      <a:pt x="212" y="581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34" y="568"/>
                    </a:lnTo>
                    <a:lnTo>
                      <a:pt x="246" y="565"/>
                    </a:lnTo>
                    <a:lnTo>
                      <a:pt x="252" y="563"/>
                    </a:lnTo>
                    <a:lnTo>
                      <a:pt x="252" y="563"/>
                    </a:lnTo>
                    <a:lnTo>
                      <a:pt x="243" y="555"/>
                    </a:lnTo>
                    <a:lnTo>
                      <a:pt x="243" y="555"/>
                    </a:lnTo>
                    <a:lnTo>
                      <a:pt x="246" y="550"/>
                    </a:lnTo>
                    <a:lnTo>
                      <a:pt x="250" y="545"/>
                    </a:lnTo>
                    <a:lnTo>
                      <a:pt x="250" y="545"/>
                    </a:lnTo>
                    <a:lnTo>
                      <a:pt x="245" y="538"/>
                    </a:lnTo>
                    <a:lnTo>
                      <a:pt x="241" y="532"/>
                    </a:lnTo>
                    <a:lnTo>
                      <a:pt x="270" y="533"/>
                    </a:lnTo>
                    <a:lnTo>
                      <a:pt x="270" y="533"/>
                    </a:lnTo>
                    <a:lnTo>
                      <a:pt x="273" y="508"/>
                    </a:lnTo>
                    <a:lnTo>
                      <a:pt x="278" y="484"/>
                    </a:lnTo>
                    <a:lnTo>
                      <a:pt x="278" y="484"/>
                    </a:lnTo>
                    <a:lnTo>
                      <a:pt x="322" y="495"/>
                    </a:lnTo>
                    <a:lnTo>
                      <a:pt x="368" y="506"/>
                    </a:lnTo>
                    <a:lnTo>
                      <a:pt x="368" y="506"/>
                    </a:lnTo>
                    <a:lnTo>
                      <a:pt x="377" y="504"/>
                    </a:lnTo>
                    <a:lnTo>
                      <a:pt x="382" y="501"/>
                    </a:lnTo>
                    <a:lnTo>
                      <a:pt x="390" y="498"/>
                    </a:lnTo>
                    <a:lnTo>
                      <a:pt x="403" y="497"/>
                    </a:lnTo>
                    <a:lnTo>
                      <a:pt x="403" y="497"/>
                    </a:lnTo>
                    <a:lnTo>
                      <a:pt x="405" y="485"/>
                    </a:lnTo>
                    <a:lnTo>
                      <a:pt x="405" y="480"/>
                    </a:lnTo>
                    <a:lnTo>
                      <a:pt x="407" y="477"/>
                    </a:lnTo>
                    <a:lnTo>
                      <a:pt x="407" y="477"/>
                    </a:lnTo>
                    <a:lnTo>
                      <a:pt x="409" y="476"/>
                    </a:lnTo>
                    <a:lnTo>
                      <a:pt x="413" y="476"/>
                    </a:lnTo>
                    <a:lnTo>
                      <a:pt x="423" y="476"/>
                    </a:lnTo>
                    <a:lnTo>
                      <a:pt x="442" y="476"/>
                    </a:lnTo>
                    <a:lnTo>
                      <a:pt x="442" y="476"/>
                    </a:lnTo>
                    <a:lnTo>
                      <a:pt x="452" y="467"/>
                    </a:lnTo>
                    <a:lnTo>
                      <a:pt x="466" y="451"/>
                    </a:lnTo>
                    <a:lnTo>
                      <a:pt x="486" y="428"/>
                    </a:lnTo>
                    <a:lnTo>
                      <a:pt x="486" y="428"/>
                    </a:lnTo>
                    <a:lnTo>
                      <a:pt x="500" y="424"/>
                    </a:lnTo>
                    <a:lnTo>
                      <a:pt x="500" y="424"/>
                    </a:lnTo>
                    <a:lnTo>
                      <a:pt x="504" y="419"/>
                    </a:lnTo>
                    <a:lnTo>
                      <a:pt x="509" y="410"/>
                    </a:lnTo>
                    <a:lnTo>
                      <a:pt x="513" y="399"/>
                    </a:lnTo>
                    <a:lnTo>
                      <a:pt x="515" y="392"/>
                    </a:lnTo>
                    <a:lnTo>
                      <a:pt x="515" y="392"/>
                    </a:lnTo>
                    <a:lnTo>
                      <a:pt x="528" y="376"/>
                    </a:lnTo>
                    <a:lnTo>
                      <a:pt x="539" y="366"/>
                    </a:lnTo>
                    <a:lnTo>
                      <a:pt x="548" y="359"/>
                    </a:lnTo>
                    <a:lnTo>
                      <a:pt x="561" y="353"/>
                    </a:lnTo>
                    <a:lnTo>
                      <a:pt x="561" y="353"/>
                    </a:lnTo>
                    <a:lnTo>
                      <a:pt x="574" y="339"/>
                    </a:lnTo>
                    <a:lnTo>
                      <a:pt x="585" y="320"/>
                    </a:lnTo>
                    <a:lnTo>
                      <a:pt x="604" y="294"/>
                    </a:lnTo>
                    <a:lnTo>
                      <a:pt x="604" y="294"/>
                    </a:lnTo>
                    <a:lnTo>
                      <a:pt x="609" y="298"/>
                    </a:lnTo>
                    <a:lnTo>
                      <a:pt x="609" y="298"/>
                    </a:lnTo>
                    <a:lnTo>
                      <a:pt x="622" y="280"/>
                    </a:lnTo>
                    <a:lnTo>
                      <a:pt x="636" y="261"/>
                    </a:lnTo>
                    <a:lnTo>
                      <a:pt x="636" y="261"/>
                    </a:lnTo>
                    <a:lnTo>
                      <a:pt x="632" y="261"/>
                    </a:lnTo>
                    <a:lnTo>
                      <a:pt x="631" y="259"/>
                    </a:lnTo>
                    <a:lnTo>
                      <a:pt x="629" y="256"/>
                    </a:lnTo>
                    <a:lnTo>
                      <a:pt x="629" y="256"/>
                    </a:lnTo>
                    <a:lnTo>
                      <a:pt x="629" y="253"/>
                    </a:lnTo>
                    <a:lnTo>
                      <a:pt x="629" y="250"/>
                    </a:lnTo>
                    <a:lnTo>
                      <a:pt x="631" y="247"/>
                    </a:lnTo>
                    <a:lnTo>
                      <a:pt x="631" y="247"/>
                    </a:lnTo>
                    <a:lnTo>
                      <a:pt x="629" y="243"/>
                    </a:lnTo>
                    <a:lnTo>
                      <a:pt x="629" y="241"/>
                    </a:lnTo>
                    <a:lnTo>
                      <a:pt x="636" y="237"/>
                    </a:lnTo>
                    <a:lnTo>
                      <a:pt x="636" y="237"/>
                    </a:lnTo>
                    <a:lnTo>
                      <a:pt x="642" y="239"/>
                    </a:lnTo>
                    <a:lnTo>
                      <a:pt x="648" y="237"/>
                    </a:lnTo>
                    <a:lnTo>
                      <a:pt x="655" y="234"/>
                    </a:lnTo>
                    <a:lnTo>
                      <a:pt x="668" y="227"/>
                    </a:lnTo>
                    <a:lnTo>
                      <a:pt x="668" y="227"/>
                    </a:lnTo>
                    <a:lnTo>
                      <a:pt x="677" y="219"/>
                    </a:lnTo>
                    <a:lnTo>
                      <a:pt x="684" y="213"/>
                    </a:lnTo>
                    <a:lnTo>
                      <a:pt x="686" y="208"/>
                    </a:lnTo>
                    <a:lnTo>
                      <a:pt x="689" y="204"/>
                    </a:lnTo>
                    <a:lnTo>
                      <a:pt x="689" y="204"/>
                    </a:lnTo>
                    <a:lnTo>
                      <a:pt x="692" y="200"/>
                    </a:lnTo>
                    <a:lnTo>
                      <a:pt x="692" y="196"/>
                    </a:lnTo>
                    <a:lnTo>
                      <a:pt x="690" y="195"/>
                    </a:lnTo>
                    <a:lnTo>
                      <a:pt x="688" y="193"/>
                    </a:lnTo>
                    <a:lnTo>
                      <a:pt x="688" y="193"/>
                    </a:lnTo>
                    <a:lnTo>
                      <a:pt x="684" y="189"/>
                    </a:lnTo>
                    <a:lnTo>
                      <a:pt x="683" y="187"/>
                    </a:lnTo>
                    <a:lnTo>
                      <a:pt x="681" y="184"/>
                    </a:lnTo>
                    <a:lnTo>
                      <a:pt x="679" y="182"/>
                    </a:lnTo>
                    <a:lnTo>
                      <a:pt x="679" y="182"/>
                    </a:lnTo>
                    <a:lnTo>
                      <a:pt x="675" y="180"/>
                    </a:lnTo>
                    <a:lnTo>
                      <a:pt x="673" y="178"/>
                    </a:lnTo>
                    <a:lnTo>
                      <a:pt x="672" y="167"/>
                    </a:lnTo>
                    <a:lnTo>
                      <a:pt x="667" y="158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90" y="164"/>
                    </a:lnTo>
                    <a:lnTo>
                      <a:pt x="693" y="165"/>
                    </a:lnTo>
                    <a:lnTo>
                      <a:pt x="694" y="165"/>
                    </a:lnTo>
                    <a:lnTo>
                      <a:pt x="694" y="165"/>
                    </a:lnTo>
                    <a:lnTo>
                      <a:pt x="698" y="165"/>
                    </a:lnTo>
                    <a:lnTo>
                      <a:pt x="701" y="162"/>
                    </a:lnTo>
                    <a:lnTo>
                      <a:pt x="705" y="160"/>
                    </a:lnTo>
                    <a:lnTo>
                      <a:pt x="705" y="160"/>
                    </a:lnTo>
                    <a:lnTo>
                      <a:pt x="707" y="158"/>
                    </a:lnTo>
                    <a:lnTo>
                      <a:pt x="710" y="157"/>
                    </a:lnTo>
                    <a:lnTo>
                      <a:pt x="714" y="152"/>
                    </a:lnTo>
                    <a:lnTo>
                      <a:pt x="718" y="145"/>
                    </a:lnTo>
                    <a:lnTo>
                      <a:pt x="718" y="145"/>
                    </a:lnTo>
                    <a:lnTo>
                      <a:pt x="727" y="140"/>
                    </a:lnTo>
                    <a:lnTo>
                      <a:pt x="732" y="136"/>
                    </a:lnTo>
                    <a:lnTo>
                      <a:pt x="738" y="132"/>
                    </a:lnTo>
                    <a:lnTo>
                      <a:pt x="738" y="132"/>
                    </a:lnTo>
                    <a:lnTo>
                      <a:pt x="743" y="130"/>
                    </a:lnTo>
                    <a:lnTo>
                      <a:pt x="750" y="130"/>
                    </a:lnTo>
                    <a:lnTo>
                      <a:pt x="763" y="129"/>
                    </a:lnTo>
                    <a:lnTo>
                      <a:pt x="777" y="130"/>
                    </a:lnTo>
                    <a:lnTo>
                      <a:pt x="777" y="130"/>
                    </a:lnTo>
                    <a:lnTo>
                      <a:pt x="780" y="173"/>
                    </a:lnTo>
                    <a:lnTo>
                      <a:pt x="780" y="173"/>
                    </a:lnTo>
                    <a:lnTo>
                      <a:pt x="775" y="175"/>
                    </a:lnTo>
                    <a:lnTo>
                      <a:pt x="772" y="179"/>
                    </a:lnTo>
                    <a:lnTo>
                      <a:pt x="771" y="183"/>
                    </a:lnTo>
                    <a:lnTo>
                      <a:pt x="771" y="183"/>
                    </a:lnTo>
                    <a:lnTo>
                      <a:pt x="771" y="199"/>
                    </a:lnTo>
                    <a:lnTo>
                      <a:pt x="771" y="199"/>
                    </a:lnTo>
                    <a:lnTo>
                      <a:pt x="769" y="204"/>
                    </a:lnTo>
                    <a:lnTo>
                      <a:pt x="768" y="209"/>
                    </a:lnTo>
                    <a:lnTo>
                      <a:pt x="767" y="217"/>
                    </a:lnTo>
                    <a:lnTo>
                      <a:pt x="767" y="217"/>
                    </a:lnTo>
                    <a:lnTo>
                      <a:pt x="767" y="223"/>
                    </a:lnTo>
                    <a:lnTo>
                      <a:pt x="765" y="227"/>
                    </a:lnTo>
                    <a:lnTo>
                      <a:pt x="764" y="230"/>
                    </a:lnTo>
                    <a:lnTo>
                      <a:pt x="762" y="232"/>
                    </a:lnTo>
                    <a:lnTo>
                      <a:pt x="762" y="232"/>
                    </a:lnTo>
                    <a:lnTo>
                      <a:pt x="765" y="236"/>
                    </a:lnTo>
                    <a:lnTo>
                      <a:pt x="773" y="240"/>
                    </a:lnTo>
                    <a:lnTo>
                      <a:pt x="784" y="244"/>
                    </a:lnTo>
                    <a:lnTo>
                      <a:pt x="798" y="247"/>
                    </a:lnTo>
                    <a:lnTo>
                      <a:pt x="798" y="247"/>
                    </a:lnTo>
                    <a:lnTo>
                      <a:pt x="807" y="247"/>
                    </a:lnTo>
                    <a:lnTo>
                      <a:pt x="812" y="245"/>
                    </a:lnTo>
                    <a:lnTo>
                      <a:pt x="812" y="245"/>
                    </a:lnTo>
                    <a:lnTo>
                      <a:pt x="811" y="244"/>
                    </a:lnTo>
                    <a:lnTo>
                      <a:pt x="812" y="241"/>
                    </a:lnTo>
                    <a:lnTo>
                      <a:pt x="815" y="239"/>
                    </a:lnTo>
                    <a:lnTo>
                      <a:pt x="821" y="234"/>
                    </a:lnTo>
                    <a:lnTo>
                      <a:pt x="821" y="234"/>
                    </a:lnTo>
                    <a:lnTo>
                      <a:pt x="824" y="235"/>
                    </a:lnTo>
                    <a:lnTo>
                      <a:pt x="828" y="236"/>
                    </a:lnTo>
                    <a:lnTo>
                      <a:pt x="830" y="236"/>
                    </a:lnTo>
                    <a:lnTo>
                      <a:pt x="833" y="235"/>
                    </a:lnTo>
                    <a:lnTo>
                      <a:pt x="837" y="232"/>
                    </a:lnTo>
                    <a:lnTo>
                      <a:pt x="839" y="231"/>
                    </a:lnTo>
                    <a:lnTo>
                      <a:pt x="839" y="231"/>
                    </a:lnTo>
                    <a:lnTo>
                      <a:pt x="834" y="223"/>
                    </a:lnTo>
                    <a:lnTo>
                      <a:pt x="833" y="218"/>
                    </a:lnTo>
                    <a:lnTo>
                      <a:pt x="833" y="212"/>
                    </a:lnTo>
                    <a:lnTo>
                      <a:pt x="833" y="212"/>
                    </a:lnTo>
                    <a:lnTo>
                      <a:pt x="837" y="209"/>
                    </a:lnTo>
                    <a:lnTo>
                      <a:pt x="841" y="206"/>
                    </a:lnTo>
                    <a:lnTo>
                      <a:pt x="845" y="205"/>
                    </a:lnTo>
                    <a:lnTo>
                      <a:pt x="846" y="205"/>
                    </a:lnTo>
                    <a:lnTo>
                      <a:pt x="846" y="204"/>
                    </a:lnTo>
                    <a:lnTo>
                      <a:pt x="846" y="204"/>
                    </a:lnTo>
                    <a:lnTo>
                      <a:pt x="847" y="204"/>
                    </a:lnTo>
                    <a:lnTo>
                      <a:pt x="848" y="206"/>
                    </a:lnTo>
                    <a:lnTo>
                      <a:pt x="852" y="212"/>
                    </a:lnTo>
                    <a:lnTo>
                      <a:pt x="856" y="215"/>
                    </a:lnTo>
                    <a:lnTo>
                      <a:pt x="860" y="218"/>
                    </a:lnTo>
                    <a:lnTo>
                      <a:pt x="867" y="222"/>
                    </a:lnTo>
                    <a:lnTo>
                      <a:pt x="874" y="224"/>
                    </a:lnTo>
                    <a:lnTo>
                      <a:pt x="874" y="224"/>
                    </a:lnTo>
                    <a:lnTo>
                      <a:pt x="876" y="230"/>
                    </a:lnTo>
                    <a:lnTo>
                      <a:pt x="878" y="235"/>
                    </a:lnTo>
                    <a:lnTo>
                      <a:pt x="882" y="240"/>
                    </a:lnTo>
                    <a:lnTo>
                      <a:pt x="882" y="240"/>
                    </a:lnTo>
                    <a:lnTo>
                      <a:pt x="898" y="237"/>
                    </a:lnTo>
                    <a:lnTo>
                      <a:pt x="915" y="234"/>
                    </a:lnTo>
                    <a:lnTo>
                      <a:pt x="933" y="228"/>
                    </a:lnTo>
                    <a:lnTo>
                      <a:pt x="947" y="236"/>
                    </a:lnTo>
                    <a:lnTo>
                      <a:pt x="947" y="236"/>
                    </a:lnTo>
                    <a:lnTo>
                      <a:pt x="942" y="247"/>
                    </a:lnTo>
                    <a:lnTo>
                      <a:pt x="940" y="256"/>
                    </a:lnTo>
                    <a:lnTo>
                      <a:pt x="940" y="262"/>
                    </a:lnTo>
                    <a:lnTo>
                      <a:pt x="940" y="266"/>
                    </a:lnTo>
                    <a:lnTo>
                      <a:pt x="940" y="266"/>
                    </a:lnTo>
                    <a:lnTo>
                      <a:pt x="943" y="267"/>
                    </a:lnTo>
                    <a:lnTo>
                      <a:pt x="946" y="269"/>
                    </a:lnTo>
                    <a:lnTo>
                      <a:pt x="949" y="267"/>
                    </a:lnTo>
                    <a:lnTo>
                      <a:pt x="949" y="267"/>
                    </a:lnTo>
                    <a:lnTo>
                      <a:pt x="973" y="257"/>
                    </a:lnTo>
                    <a:lnTo>
                      <a:pt x="973" y="257"/>
                    </a:lnTo>
                    <a:lnTo>
                      <a:pt x="987" y="249"/>
                    </a:lnTo>
                    <a:lnTo>
                      <a:pt x="990" y="247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87" y="237"/>
                    </a:lnTo>
                    <a:lnTo>
                      <a:pt x="982" y="230"/>
                    </a:lnTo>
                    <a:lnTo>
                      <a:pt x="982" y="230"/>
                    </a:lnTo>
                    <a:lnTo>
                      <a:pt x="986" y="227"/>
                    </a:lnTo>
                    <a:lnTo>
                      <a:pt x="994" y="223"/>
                    </a:lnTo>
                    <a:lnTo>
                      <a:pt x="1004" y="218"/>
                    </a:lnTo>
                    <a:lnTo>
                      <a:pt x="1004" y="218"/>
                    </a:lnTo>
                    <a:lnTo>
                      <a:pt x="1008" y="222"/>
                    </a:lnTo>
                    <a:lnTo>
                      <a:pt x="1012" y="224"/>
                    </a:lnTo>
                    <a:lnTo>
                      <a:pt x="1013" y="226"/>
                    </a:lnTo>
                    <a:lnTo>
                      <a:pt x="1013" y="226"/>
                    </a:lnTo>
                    <a:lnTo>
                      <a:pt x="1014" y="221"/>
                    </a:lnTo>
                    <a:lnTo>
                      <a:pt x="1016" y="208"/>
                    </a:lnTo>
                    <a:lnTo>
                      <a:pt x="1017" y="189"/>
                    </a:lnTo>
                    <a:lnTo>
                      <a:pt x="1017" y="189"/>
                    </a:lnTo>
                    <a:lnTo>
                      <a:pt x="1021" y="187"/>
                    </a:lnTo>
                    <a:lnTo>
                      <a:pt x="1023" y="184"/>
                    </a:lnTo>
                    <a:lnTo>
                      <a:pt x="1026" y="180"/>
                    </a:lnTo>
                    <a:lnTo>
                      <a:pt x="1026" y="180"/>
                    </a:lnTo>
                    <a:lnTo>
                      <a:pt x="1036" y="180"/>
                    </a:lnTo>
                    <a:lnTo>
                      <a:pt x="1042" y="179"/>
                    </a:lnTo>
                    <a:lnTo>
                      <a:pt x="1048" y="174"/>
                    </a:lnTo>
                    <a:lnTo>
                      <a:pt x="1048" y="174"/>
                    </a:lnTo>
                    <a:lnTo>
                      <a:pt x="1048" y="173"/>
                    </a:lnTo>
                    <a:lnTo>
                      <a:pt x="1048" y="169"/>
                    </a:lnTo>
                    <a:lnTo>
                      <a:pt x="1048" y="165"/>
                    </a:lnTo>
                    <a:lnTo>
                      <a:pt x="1058" y="153"/>
                    </a:lnTo>
                    <a:lnTo>
                      <a:pt x="1069" y="153"/>
                    </a:lnTo>
                    <a:lnTo>
                      <a:pt x="1069" y="145"/>
                    </a:lnTo>
                    <a:lnTo>
                      <a:pt x="1082" y="144"/>
                    </a:lnTo>
                    <a:lnTo>
                      <a:pt x="1082" y="144"/>
                    </a:lnTo>
                    <a:lnTo>
                      <a:pt x="1082" y="132"/>
                    </a:lnTo>
                    <a:lnTo>
                      <a:pt x="1083" y="130"/>
                    </a:lnTo>
                    <a:lnTo>
                      <a:pt x="1084" y="127"/>
                    </a:lnTo>
                    <a:lnTo>
                      <a:pt x="1087" y="126"/>
                    </a:lnTo>
                    <a:lnTo>
                      <a:pt x="1089" y="125"/>
                    </a:lnTo>
                    <a:lnTo>
                      <a:pt x="1096" y="125"/>
                    </a:lnTo>
                    <a:lnTo>
                      <a:pt x="1096" y="125"/>
                    </a:lnTo>
                    <a:lnTo>
                      <a:pt x="1099" y="122"/>
                    </a:lnTo>
                    <a:lnTo>
                      <a:pt x="1101" y="120"/>
                    </a:lnTo>
                    <a:lnTo>
                      <a:pt x="1104" y="118"/>
                    </a:lnTo>
                    <a:lnTo>
                      <a:pt x="1105" y="117"/>
                    </a:lnTo>
                    <a:lnTo>
                      <a:pt x="1105" y="117"/>
                    </a:lnTo>
                    <a:lnTo>
                      <a:pt x="1106" y="120"/>
                    </a:lnTo>
                    <a:lnTo>
                      <a:pt x="1108" y="120"/>
                    </a:lnTo>
                    <a:lnTo>
                      <a:pt x="1111" y="118"/>
                    </a:lnTo>
                    <a:lnTo>
                      <a:pt x="1114" y="117"/>
                    </a:lnTo>
                    <a:lnTo>
                      <a:pt x="1117" y="117"/>
                    </a:lnTo>
                    <a:lnTo>
                      <a:pt x="1118" y="117"/>
                    </a:lnTo>
                    <a:lnTo>
                      <a:pt x="1118" y="117"/>
                    </a:lnTo>
                    <a:lnTo>
                      <a:pt x="1119" y="122"/>
                    </a:lnTo>
                    <a:lnTo>
                      <a:pt x="1122" y="122"/>
                    </a:lnTo>
                    <a:lnTo>
                      <a:pt x="1130" y="122"/>
                    </a:lnTo>
                    <a:lnTo>
                      <a:pt x="1130" y="122"/>
                    </a:lnTo>
                    <a:lnTo>
                      <a:pt x="1132" y="129"/>
                    </a:lnTo>
                    <a:lnTo>
                      <a:pt x="1136" y="132"/>
                    </a:lnTo>
                    <a:lnTo>
                      <a:pt x="1139" y="132"/>
                    </a:lnTo>
                    <a:lnTo>
                      <a:pt x="1140" y="131"/>
                    </a:lnTo>
                    <a:lnTo>
                      <a:pt x="1140" y="131"/>
                    </a:lnTo>
                    <a:lnTo>
                      <a:pt x="1141" y="131"/>
                    </a:lnTo>
                    <a:lnTo>
                      <a:pt x="1141" y="134"/>
                    </a:lnTo>
                    <a:lnTo>
                      <a:pt x="1140" y="136"/>
                    </a:lnTo>
                    <a:lnTo>
                      <a:pt x="1140" y="139"/>
                    </a:lnTo>
                    <a:lnTo>
                      <a:pt x="1140" y="139"/>
                    </a:lnTo>
                    <a:lnTo>
                      <a:pt x="1137" y="140"/>
                    </a:lnTo>
                    <a:lnTo>
                      <a:pt x="1136" y="143"/>
                    </a:lnTo>
                    <a:lnTo>
                      <a:pt x="1136" y="144"/>
                    </a:lnTo>
                    <a:lnTo>
                      <a:pt x="1136" y="147"/>
                    </a:lnTo>
                    <a:lnTo>
                      <a:pt x="1139" y="149"/>
                    </a:lnTo>
                    <a:lnTo>
                      <a:pt x="1140" y="152"/>
                    </a:lnTo>
                    <a:lnTo>
                      <a:pt x="1140" y="152"/>
                    </a:lnTo>
                    <a:lnTo>
                      <a:pt x="1140" y="155"/>
                    </a:lnTo>
                    <a:lnTo>
                      <a:pt x="1139" y="157"/>
                    </a:lnTo>
                    <a:lnTo>
                      <a:pt x="1137" y="161"/>
                    </a:lnTo>
                    <a:lnTo>
                      <a:pt x="1137" y="173"/>
                    </a:lnTo>
                    <a:lnTo>
                      <a:pt x="1137" y="173"/>
                    </a:lnTo>
                    <a:lnTo>
                      <a:pt x="1132" y="178"/>
                    </a:lnTo>
                    <a:lnTo>
                      <a:pt x="1130" y="180"/>
                    </a:lnTo>
                    <a:lnTo>
                      <a:pt x="1130" y="183"/>
                    </a:lnTo>
                    <a:lnTo>
                      <a:pt x="1130" y="183"/>
                    </a:lnTo>
                    <a:lnTo>
                      <a:pt x="1132" y="184"/>
                    </a:lnTo>
                    <a:lnTo>
                      <a:pt x="1136" y="184"/>
                    </a:lnTo>
                    <a:lnTo>
                      <a:pt x="1141" y="184"/>
                    </a:lnTo>
                    <a:lnTo>
                      <a:pt x="1141" y="177"/>
                    </a:lnTo>
                    <a:lnTo>
                      <a:pt x="1167" y="175"/>
                    </a:lnTo>
                    <a:lnTo>
                      <a:pt x="1176" y="183"/>
                    </a:lnTo>
                    <a:lnTo>
                      <a:pt x="1179" y="183"/>
                    </a:lnTo>
                    <a:lnTo>
                      <a:pt x="1179" y="177"/>
                    </a:lnTo>
                    <a:lnTo>
                      <a:pt x="1179" y="177"/>
                    </a:lnTo>
                    <a:lnTo>
                      <a:pt x="1183" y="177"/>
                    </a:lnTo>
                    <a:lnTo>
                      <a:pt x="1188" y="175"/>
                    </a:lnTo>
                    <a:lnTo>
                      <a:pt x="1185" y="160"/>
                    </a:lnTo>
                    <a:lnTo>
                      <a:pt x="1185" y="160"/>
                    </a:lnTo>
                    <a:lnTo>
                      <a:pt x="1189" y="156"/>
                    </a:lnTo>
                    <a:lnTo>
                      <a:pt x="1193" y="152"/>
                    </a:lnTo>
                    <a:lnTo>
                      <a:pt x="1194" y="149"/>
                    </a:lnTo>
                    <a:lnTo>
                      <a:pt x="1194" y="149"/>
                    </a:lnTo>
                    <a:lnTo>
                      <a:pt x="1196" y="148"/>
                    </a:lnTo>
                    <a:lnTo>
                      <a:pt x="1198" y="149"/>
                    </a:lnTo>
                    <a:lnTo>
                      <a:pt x="1198" y="149"/>
                    </a:lnTo>
                    <a:lnTo>
                      <a:pt x="1201" y="152"/>
                    </a:lnTo>
                    <a:lnTo>
                      <a:pt x="1205" y="153"/>
                    </a:lnTo>
                    <a:lnTo>
                      <a:pt x="1209" y="155"/>
                    </a:lnTo>
                    <a:lnTo>
                      <a:pt x="1211" y="153"/>
                    </a:lnTo>
                    <a:lnTo>
                      <a:pt x="1215" y="152"/>
                    </a:lnTo>
                    <a:lnTo>
                      <a:pt x="1218" y="151"/>
                    </a:lnTo>
                    <a:lnTo>
                      <a:pt x="1218" y="151"/>
                    </a:lnTo>
                    <a:lnTo>
                      <a:pt x="1219" y="149"/>
                    </a:lnTo>
                    <a:lnTo>
                      <a:pt x="1219" y="147"/>
                    </a:lnTo>
                    <a:lnTo>
                      <a:pt x="1220" y="144"/>
                    </a:lnTo>
                    <a:lnTo>
                      <a:pt x="1220" y="144"/>
                    </a:lnTo>
                    <a:lnTo>
                      <a:pt x="1214" y="138"/>
                    </a:lnTo>
                    <a:lnTo>
                      <a:pt x="1211" y="135"/>
                    </a:lnTo>
                    <a:lnTo>
                      <a:pt x="1210" y="132"/>
                    </a:lnTo>
                    <a:lnTo>
                      <a:pt x="1210" y="132"/>
                    </a:lnTo>
                    <a:lnTo>
                      <a:pt x="1210" y="131"/>
                    </a:lnTo>
                    <a:lnTo>
                      <a:pt x="1215" y="123"/>
                    </a:lnTo>
                    <a:lnTo>
                      <a:pt x="1215" y="123"/>
                    </a:lnTo>
                    <a:lnTo>
                      <a:pt x="1219" y="118"/>
                    </a:lnTo>
                    <a:lnTo>
                      <a:pt x="1220" y="118"/>
                    </a:lnTo>
                    <a:lnTo>
                      <a:pt x="1223" y="121"/>
                    </a:lnTo>
                    <a:lnTo>
                      <a:pt x="1223" y="121"/>
                    </a:lnTo>
                    <a:lnTo>
                      <a:pt x="1229" y="118"/>
                    </a:lnTo>
                    <a:lnTo>
                      <a:pt x="1235" y="116"/>
                    </a:lnTo>
                    <a:lnTo>
                      <a:pt x="1240" y="116"/>
                    </a:lnTo>
                    <a:lnTo>
                      <a:pt x="1240" y="116"/>
                    </a:lnTo>
                    <a:lnTo>
                      <a:pt x="1242" y="110"/>
                    </a:lnTo>
                    <a:lnTo>
                      <a:pt x="1245" y="103"/>
                    </a:lnTo>
                    <a:lnTo>
                      <a:pt x="1250" y="95"/>
                    </a:lnTo>
                    <a:lnTo>
                      <a:pt x="1253" y="91"/>
                    </a:lnTo>
                    <a:lnTo>
                      <a:pt x="1257" y="87"/>
                    </a:lnTo>
                    <a:lnTo>
                      <a:pt x="1277" y="91"/>
                    </a:lnTo>
                    <a:lnTo>
                      <a:pt x="1277" y="91"/>
                    </a:lnTo>
                    <a:lnTo>
                      <a:pt x="1280" y="88"/>
                    </a:lnTo>
                    <a:lnTo>
                      <a:pt x="1283" y="86"/>
                    </a:lnTo>
                    <a:lnTo>
                      <a:pt x="1289" y="83"/>
                    </a:lnTo>
                    <a:lnTo>
                      <a:pt x="1295" y="81"/>
                    </a:lnTo>
                    <a:lnTo>
                      <a:pt x="1298" y="79"/>
                    </a:lnTo>
                    <a:lnTo>
                      <a:pt x="1298" y="65"/>
                    </a:lnTo>
                    <a:lnTo>
                      <a:pt x="1298" y="65"/>
                    </a:lnTo>
                    <a:lnTo>
                      <a:pt x="1303" y="62"/>
                    </a:lnTo>
                    <a:lnTo>
                      <a:pt x="1308" y="60"/>
                    </a:lnTo>
                    <a:lnTo>
                      <a:pt x="1314" y="60"/>
                    </a:lnTo>
                    <a:lnTo>
                      <a:pt x="1320" y="59"/>
                    </a:lnTo>
                    <a:lnTo>
                      <a:pt x="1323" y="57"/>
                    </a:lnTo>
                    <a:lnTo>
                      <a:pt x="1328" y="53"/>
                    </a:lnTo>
                    <a:lnTo>
                      <a:pt x="1328" y="53"/>
                    </a:lnTo>
                    <a:lnTo>
                      <a:pt x="1333" y="47"/>
                    </a:lnTo>
                    <a:lnTo>
                      <a:pt x="1334" y="44"/>
                    </a:lnTo>
                    <a:lnTo>
                      <a:pt x="1337" y="42"/>
                    </a:lnTo>
                    <a:lnTo>
                      <a:pt x="1343" y="37"/>
                    </a:lnTo>
                    <a:lnTo>
                      <a:pt x="1328" y="26"/>
                    </a:lnTo>
                    <a:lnTo>
                      <a:pt x="1328" y="26"/>
                    </a:lnTo>
                    <a:lnTo>
                      <a:pt x="1323" y="33"/>
                    </a:lnTo>
                    <a:lnTo>
                      <a:pt x="1319" y="38"/>
                    </a:lnTo>
                    <a:lnTo>
                      <a:pt x="1316" y="39"/>
                    </a:lnTo>
                    <a:lnTo>
                      <a:pt x="1316" y="39"/>
                    </a:lnTo>
                    <a:lnTo>
                      <a:pt x="1314" y="38"/>
                    </a:lnTo>
                    <a:lnTo>
                      <a:pt x="1312" y="37"/>
                    </a:lnTo>
                    <a:lnTo>
                      <a:pt x="1312" y="33"/>
                    </a:lnTo>
                    <a:lnTo>
                      <a:pt x="1312" y="33"/>
                    </a:lnTo>
                    <a:lnTo>
                      <a:pt x="1310" y="29"/>
                    </a:lnTo>
                    <a:lnTo>
                      <a:pt x="1307" y="25"/>
                    </a:lnTo>
                    <a:lnTo>
                      <a:pt x="1306" y="21"/>
                    </a:lnTo>
                    <a:lnTo>
                      <a:pt x="1305" y="18"/>
                    </a:lnTo>
                    <a:lnTo>
                      <a:pt x="1305" y="18"/>
                    </a:lnTo>
                    <a:lnTo>
                      <a:pt x="1303" y="18"/>
                    </a:lnTo>
                    <a:lnTo>
                      <a:pt x="1301" y="20"/>
                    </a:lnTo>
                    <a:lnTo>
                      <a:pt x="1299" y="22"/>
                    </a:lnTo>
                    <a:lnTo>
                      <a:pt x="1299" y="22"/>
                    </a:lnTo>
                    <a:lnTo>
                      <a:pt x="1295" y="18"/>
                    </a:lnTo>
                    <a:lnTo>
                      <a:pt x="1293" y="13"/>
                    </a:lnTo>
                    <a:lnTo>
                      <a:pt x="1293" y="13"/>
                    </a:lnTo>
                    <a:lnTo>
                      <a:pt x="1294" y="9"/>
                    </a:lnTo>
                    <a:lnTo>
                      <a:pt x="1297" y="7"/>
                    </a:lnTo>
                    <a:lnTo>
                      <a:pt x="1299" y="5"/>
                    </a:lnTo>
                    <a:lnTo>
                      <a:pt x="1299" y="5"/>
                    </a:lnTo>
                    <a:lnTo>
                      <a:pt x="1302" y="5"/>
                    </a:lnTo>
                    <a:lnTo>
                      <a:pt x="1303" y="7"/>
                    </a:lnTo>
                    <a:lnTo>
                      <a:pt x="1306" y="9"/>
                    </a:lnTo>
                    <a:lnTo>
                      <a:pt x="1306" y="9"/>
                    </a:lnTo>
                    <a:lnTo>
                      <a:pt x="1310" y="11"/>
                    </a:lnTo>
                    <a:lnTo>
                      <a:pt x="1316" y="11"/>
                    </a:lnTo>
                    <a:lnTo>
                      <a:pt x="1325" y="9"/>
                    </a:lnTo>
                    <a:lnTo>
                      <a:pt x="1325" y="9"/>
                    </a:lnTo>
                    <a:lnTo>
                      <a:pt x="1327" y="8"/>
                    </a:lnTo>
                    <a:lnTo>
                      <a:pt x="1328" y="5"/>
                    </a:lnTo>
                    <a:lnTo>
                      <a:pt x="1329" y="0"/>
                    </a:lnTo>
                    <a:lnTo>
                      <a:pt x="1329" y="0"/>
                    </a:lnTo>
                    <a:lnTo>
                      <a:pt x="1334" y="2"/>
                    </a:lnTo>
                    <a:lnTo>
                      <a:pt x="1342" y="3"/>
                    </a:lnTo>
                    <a:lnTo>
                      <a:pt x="1354" y="7"/>
                    </a:lnTo>
                    <a:lnTo>
                      <a:pt x="1393" y="15"/>
                    </a:lnTo>
                    <a:lnTo>
                      <a:pt x="1398" y="30"/>
                    </a:lnTo>
                    <a:lnTo>
                      <a:pt x="1398" y="30"/>
                    </a:lnTo>
                    <a:lnTo>
                      <a:pt x="1399" y="34"/>
                    </a:lnTo>
                    <a:lnTo>
                      <a:pt x="1400" y="38"/>
                    </a:lnTo>
                    <a:lnTo>
                      <a:pt x="1399" y="51"/>
                    </a:lnTo>
                    <a:lnTo>
                      <a:pt x="1398" y="65"/>
                    </a:lnTo>
                    <a:lnTo>
                      <a:pt x="1398" y="65"/>
                    </a:lnTo>
                    <a:lnTo>
                      <a:pt x="1400" y="72"/>
                    </a:lnTo>
                    <a:lnTo>
                      <a:pt x="1403" y="82"/>
                    </a:lnTo>
                    <a:lnTo>
                      <a:pt x="1403" y="82"/>
                    </a:lnTo>
                    <a:lnTo>
                      <a:pt x="1403" y="85"/>
                    </a:lnTo>
                    <a:lnTo>
                      <a:pt x="1402" y="86"/>
                    </a:lnTo>
                    <a:lnTo>
                      <a:pt x="1399" y="87"/>
                    </a:lnTo>
                    <a:lnTo>
                      <a:pt x="1393" y="88"/>
                    </a:lnTo>
                    <a:lnTo>
                      <a:pt x="1393" y="88"/>
                    </a:lnTo>
                    <a:lnTo>
                      <a:pt x="1390" y="91"/>
                    </a:lnTo>
                    <a:lnTo>
                      <a:pt x="1390" y="95"/>
                    </a:lnTo>
                    <a:lnTo>
                      <a:pt x="1390" y="95"/>
                    </a:lnTo>
                    <a:lnTo>
                      <a:pt x="1393" y="99"/>
                    </a:lnTo>
                    <a:lnTo>
                      <a:pt x="1394" y="101"/>
                    </a:lnTo>
                    <a:lnTo>
                      <a:pt x="1394" y="104"/>
                    </a:lnTo>
                    <a:lnTo>
                      <a:pt x="1393" y="107"/>
                    </a:lnTo>
                    <a:lnTo>
                      <a:pt x="1390" y="109"/>
                    </a:lnTo>
                    <a:lnTo>
                      <a:pt x="1389" y="112"/>
                    </a:lnTo>
                    <a:lnTo>
                      <a:pt x="1389" y="112"/>
                    </a:lnTo>
                    <a:lnTo>
                      <a:pt x="1389" y="114"/>
                    </a:lnTo>
                    <a:lnTo>
                      <a:pt x="1390" y="117"/>
                    </a:lnTo>
                    <a:lnTo>
                      <a:pt x="1395" y="122"/>
                    </a:lnTo>
                    <a:lnTo>
                      <a:pt x="1402" y="126"/>
                    </a:lnTo>
                    <a:lnTo>
                      <a:pt x="1406" y="127"/>
                    </a:lnTo>
                    <a:lnTo>
                      <a:pt x="1406" y="127"/>
                    </a:lnTo>
                    <a:lnTo>
                      <a:pt x="1410" y="129"/>
                    </a:lnTo>
                    <a:lnTo>
                      <a:pt x="1413" y="129"/>
                    </a:lnTo>
                    <a:lnTo>
                      <a:pt x="1421" y="127"/>
                    </a:lnTo>
                    <a:lnTo>
                      <a:pt x="1435" y="123"/>
                    </a:lnTo>
                    <a:lnTo>
                      <a:pt x="1435" y="123"/>
                    </a:lnTo>
                    <a:lnTo>
                      <a:pt x="1438" y="123"/>
                    </a:lnTo>
                    <a:lnTo>
                      <a:pt x="1442" y="123"/>
                    </a:lnTo>
                    <a:lnTo>
                      <a:pt x="1447" y="121"/>
                    </a:lnTo>
                    <a:lnTo>
                      <a:pt x="1450" y="117"/>
                    </a:lnTo>
                    <a:lnTo>
                      <a:pt x="1451" y="116"/>
                    </a:lnTo>
                    <a:lnTo>
                      <a:pt x="1472" y="118"/>
                    </a:lnTo>
                    <a:lnTo>
                      <a:pt x="1481" y="125"/>
                    </a:lnTo>
                    <a:lnTo>
                      <a:pt x="1477" y="131"/>
                    </a:lnTo>
                    <a:lnTo>
                      <a:pt x="1477" y="131"/>
                    </a:lnTo>
                    <a:lnTo>
                      <a:pt x="1479" y="139"/>
                    </a:lnTo>
                    <a:lnTo>
                      <a:pt x="1482" y="144"/>
                    </a:lnTo>
                    <a:lnTo>
                      <a:pt x="1485" y="148"/>
                    </a:lnTo>
                    <a:lnTo>
                      <a:pt x="1485" y="148"/>
                    </a:lnTo>
                    <a:lnTo>
                      <a:pt x="1486" y="147"/>
                    </a:lnTo>
                    <a:lnTo>
                      <a:pt x="1489" y="144"/>
                    </a:lnTo>
                    <a:lnTo>
                      <a:pt x="1490" y="142"/>
                    </a:lnTo>
                    <a:lnTo>
                      <a:pt x="1490" y="139"/>
                    </a:lnTo>
                    <a:lnTo>
                      <a:pt x="1490" y="138"/>
                    </a:lnTo>
                    <a:lnTo>
                      <a:pt x="1490" y="138"/>
                    </a:lnTo>
                    <a:lnTo>
                      <a:pt x="1494" y="134"/>
                    </a:lnTo>
                    <a:lnTo>
                      <a:pt x="1498" y="131"/>
                    </a:lnTo>
                    <a:lnTo>
                      <a:pt x="1498" y="131"/>
                    </a:lnTo>
                    <a:lnTo>
                      <a:pt x="1500" y="136"/>
                    </a:lnTo>
                    <a:lnTo>
                      <a:pt x="1505" y="142"/>
                    </a:lnTo>
                    <a:lnTo>
                      <a:pt x="1512" y="148"/>
                    </a:lnTo>
                    <a:lnTo>
                      <a:pt x="1517" y="145"/>
                    </a:lnTo>
                    <a:lnTo>
                      <a:pt x="1517" y="145"/>
                    </a:lnTo>
                    <a:lnTo>
                      <a:pt x="1527" y="160"/>
                    </a:lnTo>
                    <a:lnTo>
                      <a:pt x="1527" y="160"/>
                    </a:lnTo>
                    <a:lnTo>
                      <a:pt x="1526" y="161"/>
                    </a:lnTo>
                    <a:lnTo>
                      <a:pt x="1526" y="165"/>
                    </a:lnTo>
                    <a:lnTo>
                      <a:pt x="1527" y="171"/>
                    </a:lnTo>
                    <a:lnTo>
                      <a:pt x="1527" y="171"/>
                    </a:lnTo>
                    <a:lnTo>
                      <a:pt x="1533" y="174"/>
                    </a:lnTo>
                    <a:lnTo>
                      <a:pt x="1539" y="177"/>
                    </a:lnTo>
                    <a:lnTo>
                      <a:pt x="1544" y="180"/>
                    </a:lnTo>
                    <a:lnTo>
                      <a:pt x="1547" y="182"/>
                    </a:lnTo>
                    <a:lnTo>
                      <a:pt x="1548" y="183"/>
                    </a:lnTo>
                    <a:lnTo>
                      <a:pt x="1548" y="183"/>
                    </a:lnTo>
                    <a:lnTo>
                      <a:pt x="1546" y="188"/>
                    </a:lnTo>
                    <a:lnTo>
                      <a:pt x="1543" y="191"/>
                    </a:lnTo>
                    <a:lnTo>
                      <a:pt x="1538" y="191"/>
                    </a:lnTo>
                    <a:lnTo>
                      <a:pt x="1538" y="191"/>
                    </a:lnTo>
                    <a:lnTo>
                      <a:pt x="1531" y="195"/>
                    </a:lnTo>
                    <a:lnTo>
                      <a:pt x="1525" y="199"/>
                    </a:lnTo>
                    <a:lnTo>
                      <a:pt x="1525" y="199"/>
                    </a:lnTo>
                    <a:lnTo>
                      <a:pt x="1521" y="208"/>
                    </a:lnTo>
                    <a:lnTo>
                      <a:pt x="1517" y="214"/>
                    </a:lnTo>
                    <a:lnTo>
                      <a:pt x="1533" y="231"/>
                    </a:lnTo>
                    <a:lnTo>
                      <a:pt x="1533" y="231"/>
                    </a:lnTo>
                    <a:lnTo>
                      <a:pt x="1535" y="231"/>
                    </a:lnTo>
                    <a:lnTo>
                      <a:pt x="1538" y="230"/>
                    </a:lnTo>
                    <a:lnTo>
                      <a:pt x="1542" y="227"/>
                    </a:lnTo>
                    <a:lnTo>
                      <a:pt x="1543" y="223"/>
                    </a:lnTo>
                    <a:lnTo>
                      <a:pt x="1546" y="221"/>
                    </a:lnTo>
                    <a:lnTo>
                      <a:pt x="1546" y="221"/>
                    </a:lnTo>
                    <a:lnTo>
                      <a:pt x="1548" y="217"/>
                    </a:lnTo>
                    <a:lnTo>
                      <a:pt x="1551" y="214"/>
                    </a:lnTo>
                    <a:lnTo>
                      <a:pt x="1560" y="209"/>
                    </a:lnTo>
                    <a:lnTo>
                      <a:pt x="1569" y="202"/>
                    </a:lnTo>
                    <a:lnTo>
                      <a:pt x="1573" y="199"/>
                    </a:lnTo>
                    <a:lnTo>
                      <a:pt x="1575" y="196"/>
                    </a:lnTo>
                    <a:lnTo>
                      <a:pt x="1575" y="196"/>
                    </a:lnTo>
                    <a:lnTo>
                      <a:pt x="1584" y="192"/>
                    </a:lnTo>
                    <a:lnTo>
                      <a:pt x="1596" y="191"/>
                    </a:lnTo>
                    <a:lnTo>
                      <a:pt x="1608" y="189"/>
                    </a:lnTo>
                    <a:lnTo>
                      <a:pt x="1612" y="188"/>
                    </a:lnTo>
                    <a:lnTo>
                      <a:pt x="1612" y="188"/>
                    </a:lnTo>
                    <a:lnTo>
                      <a:pt x="1614" y="182"/>
                    </a:lnTo>
                    <a:lnTo>
                      <a:pt x="1617" y="179"/>
                    </a:lnTo>
                    <a:lnTo>
                      <a:pt x="1618" y="178"/>
                    </a:lnTo>
                    <a:lnTo>
                      <a:pt x="1621" y="179"/>
                    </a:lnTo>
                    <a:lnTo>
                      <a:pt x="1626" y="182"/>
                    </a:lnTo>
                    <a:lnTo>
                      <a:pt x="1629" y="183"/>
                    </a:lnTo>
                    <a:lnTo>
                      <a:pt x="1632" y="183"/>
                    </a:lnTo>
                    <a:lnTo>
                      <a:pt x="1632" y="183"/>
                    </a:lnTo>
                    <a:lnTo>
                      <a:pt x="1638" y="182"/>
                    </a:lnTo>
                    <a:lnTo>
                      <a:pt x="1641" y="179"/>
                    </a:lnTo>
                    <a:lnTo>
                      <a:pt x="1651" y="174"/>
                    </a:lnTo>
                    <a:lnTo>
                      <a:pt x="1657" y="170"/>
                    </a:lnTo>
                    <a:lnTo>
                      <a:pt x="1660" y="169"/>
                    </a:lnTo>
                    <a:lnTo>
                      <a:pt x="1662" y="167"/>
                    </a:lnTo>
                    <a:lnTo>
                      <a:pt x="1662" y="167"/>
                    </a:lnTo>
                    <a:lnTo>
                      <a:pt x="1667" y="169"/>
                    </a:lnTo>
                    <a:lnTo>
                      <a:pt x="1673" y="173"/>
                    </a:lnTo>
                    <a:lnTo>
                      <a:pt x="1676" y="175"/>
                    </a:lnTo>
                    <a:lnTo>
                      <a:pt x="1679" y="175"/>
                    </a:lnTo>
                    <a:lnTo>
                      <a:pt x="1680" y="175"/>
                    </a:lnTo>
                    <a:lnTo>
                      <a:pt x="1680" y="175"/>
                    </a:lnTo>
                    <a:lnTo>
                      <a:pt x="1683" y="171"/>
                    </a:lnTo>
                    <a:lnTo>
                      <a:pt x="1683" y="166"/>
                    </a:lnTo>
                    <a:lnTo>
                      <a:pt x="1684" y="161"/>
                    </a:lnTo>
                    <a:lnTo>
                      <a:pt x="1686" y="157"/>
                    </a:lnTo>
                    <a:lnTo>
                      <a:pt x="1686" y="157"/>
                    </a:lnTo>
                    <a:lnTo>
                      <a:pt x="1696" y="153"/>
                    </a:lnTo>
                    <a:lnTo>
                      <a:pt x="1711" y="148"/>
                    </a:lnTo>
                    <a:lnTo>
                      <a:pt x="1711" y="148"/>
                    </a:lnTo>
                    <a:lnTo>
                      <a:pt x="1718" y="149"/>
                    </a:lnTo>
                    <a:lnTo>
                      <a:pt x="1723" y="153"/>
                    </a:lnTo>
                    <a:lnTo>
                      <a:pt x="1727" y="155"/>
                    </a:lnTo>
                    <a:lnTo>
                      <a:pt x="1730" y="156"/>
                    </a:lnTo>
                    <a:lnTo>
                      <a:pt x="1730" y="156"/>
                    </a:lnTo>
                    <a:lnTo>
                      <a:pt x="1732" y="155"/>
                    </a:lnTo>
                    <a:lnTo>
                      <a:pt x="1733" y="153"/>
                    </a:lnTo>
                    <a:lnTo>
                      <a:pt x="1733" y="145"/>
                    </a:lnTo>
                    <a:lnTo>
                      <a:pt x="1732" y="134"/>
                    </a:lnTo>
                    <a:lnTo>
                      <a:pt x="1732" y="134"/>
                    </a:lnTo>
                    <a:lnTo>
                      <a:pt x="1735" y="130"/>
                    </a:lnTo>
                    <a:lnTo>
                      <a:pt x="1736" y="125"/>
                    </a:lnTo>
                    <a:lnTo>
                      <a:pt x="1737" y="116"/>
                    </a:lnTo>
                    <a:lnTo>
                      <a:pt x="1737" y="104"/>
                    </a:lnTo>
                    <a:lnTo>
                      <a:pt x="1737" y="104"/>
                    </a:lnTo>
                    <a:lnTo>
                      <a:pt x="1737" y="100"/>
                    </a:lnTo>
                    <a:lnTo>
                      <a:pt x="1740" y="96"/>
                    </a:lnTo>
                    <a:lnTo>
                      <a:pt x="1743" y="92"/>
                    </a:lnTo>
                    <a:lnTo>
                      <a:pt x="1743" y="92"/>
                    </a:lnTo>
                    <a:lnTo>
                      <a:pt x="1744" y="91"/>
                    </a:lnTo>
                    <a:lnTo>
                      <a:pt x="1744" y="90"/>
                    </a:lnTo>
                    <a:lnTo>
                      <a:pt x="1745" y="87"/>
                    </a:lnTo>
                    <a:lnTo>
                      <a:pt x="1746" y="86"/>
                    </a:lnTo>
                    <a:lnTo>
                      <a:pt x="1749" y="85"/>
                    </a:lnTo>
                    <a:lnTo>
                      <a:pt x="1762" y="81"/>
                    </a:lnTo>
                    <a:lnTo>
                      <a:pt x="1762" y="81"/>
                    </a:lnTo>
                    <a:lnTo>
                      <a:pt x="1767" y="79"/>
                    </a:lnTo>
                    <a:lnTo>
                      <a:pt x="1772" y="79"/>
                    </a:lnTo>
                    <a:lnTo>
                      <a:pt x="1776" y="81"/>
                    </a:lnTo>
                    <a:lnTo>
                      <a:pt x="1780" y="82"/>
                    </a:lnTo>
                    <a:lnTo>
                      <a:pt x="1784" y="85"/>
                    </a:lnTo>
                    <a:lnTo>
                      <a:pt x="1787" y="87"/>
                    </a:lnTo>
                    <a:lnTo>
                      <a:pt x="1787" y="87"/>
                    </a:lnTo>
                    <a:lnTo>
                      <a:pt x="1792" y="91"/>
                    </a:lnTo>
                    <a:lnTo>
                      <a:pt x="1798" y="94"/>
                    </a:lnTo>
                    <a:lnTo>
                      <a:pt x="1803" y="95"/>
                    </a:lnTo>
                    <a:lnTo>
                      <a:pt x="1809" y="95"/>
                    </a:lnTo>
                    <a:lnTo>
                      <a:pt x="1816" y="94"/>
                    </a:lnTo>
                    <a:lnTo>
                      <a:pt x="1822" y="94"/>
                    </a:lnTo>
                    <a:lnTo>
                      <a:pt x="1822" y="94"/>
                    </a:lnTo>
                    <a:lnTo>
                      <a:pt x="1831" y="97"/>
                    </a:lnTo>
                    <a:lnTo>
                      <a:pt x="1846" y="107"/>
                    </a:lnTo>
                    <a:lnTo>
                      <a:pt x="1846" y="107"/>
                    </a:lnTo>
                    <a:lnTo>
                      <a:pt x="1848" y="110"/>
                    </a:lnTo>
                    <a:lnTo>
                      <a:pt x="1849" y="116"/>
                    </a:lnTo>
                    <a:lnTo>
                      <a:pt x="1849" y="127"/>
                    </a:lnTo>
                    <a:lnTo>
                      <a:pt x="1848" y="142"/>
                    </a:lnTo>
                    <a:lnTo>
                      <a:pt x="1848" y="142"/>
                    </a:lnTo>
                    <a:lnTo>
                      <a:pt x="1858" y="151"/>
                    </a:lnTo>
                    <a:lnTo>
                      <a:pt x="1858" y="151"/>
                    </a:lnTo>
                    <a:lnTo>
                      <a:pt x="1859" y="152"/>
                    </a:lnTo>
                    <a:lnTo>
                      <a:pt x="1860" y="153"/>
                    </a:lnTo>
                    <a:lnTo>
                      <a:pt x="1860" y="157"/>
                    </a:lnTo>
                    <a:lnTo>
                      <a:pt x="1858" y="162"/>
                    </a:lnTo>
                    <a:lnTo>
                      <a:pt x="1858" y="162"/>
                    </a:lnTo>
                    <a:lnTo>
                      <a:pt x="1845" y="179"/>
                    </a:lnTo>
                    <a:lnTo>
                      <a:pt x="1845" y="179"/>
                    </a:lnTo>
                    <a:lnTo>
                      <a:pt x="1840" y="182"/>
                    </a:lnTo>
                    <a:lnTo>
                      <a:pt x="1837" y="186"/>
                    </a:lnTo>
                    <a:lnTo>
                      <a:pt x="1832" y="193"/>
                    </a:lnTo>
                    <a:lnTo>
                      <a:pt x="1832" y="193"/>
                    </a:lnTo>
                    <a:lnTo>
                      <a:pt x="1825" y="196"/>
                    </a:lnTo>
                    <a:lnTo>
                      <a:pt x="1819" y="201"/>
                    </a:lnTo>
                    <a:lnTo>
                      <a:pt x="1810" y="209"/>
                    </a:lnTo>
                    <a:lnTo>
                      <a:pt x="1810" y="209"/>
                    </a:lnTo>
                    <a:lnTo>
                      <a:pt x="1803" y="212"/>
                    </a:lnTo>
                    <a:lnTo>
                      <a:pt x="1802" y="214"/>
                    </a:lnTo>
                    <a:lnTo>
                      <a:pt x="1801" y="217"/>
                    </a:lnTo>
                    <a:lnTo>
                      <a:pt x="1801" y="218"/>
                    </a:lnTo>
                    <a:lnTo>
                      <a:pt x="1801" y="218"/>
                    </a:lnTo>
                    <a:lnTo>
                      <a:pt x="1803" y="247"/>
                    </a:lnTo>
                    <a:lnTo>
                      <a:pt x="1803" y="247"/>
                    </a:lnTo>
                    <a:lnTo>
                      <a:pt x="1805" y="249"/>
                    </a:lnTo>
                    <a:lnTo>
                      <a:pt x="1805" y="252"/>
                    </a:lnTo>
                    <a:lnTo>
                      <a:pt x="1805" y="258"/>
                    </a:lnTo>
                    <a:lnTo>
                      <a:pt x="1801" y="266"/>
                    </a:lnTo>
                    <a:lnTo>
                      <a:pt x="1801" y="266"/>
                    </a:lnTo>
                    <a:lnTo>
                      <a:pt x="1797" y="272"/>
                    </a:lnTo>
                    <a:lnTo>
                      <a:pt x="1796" y="276"/>
                    </a:lnTo>
                    <a:lnTo>
                      <a:pt x="1794" y="280"/>
                    </a:lnTo>
                    <a:lnTo>
                      <a:pt x="1790" y="283"/>
                    </a:lnTo>
                    <a:lnTo>
                      <a:pt x="1790" y="283"/>
                    </a:lnTo>
                    <a:lnTo>
                      <a:pt x="1783" y="287"/>
                    </a:lnTo>
                    <a:lnTo>
                      <a:pt x="1775" y="292"/>
                    </a:lnTo>
                    <a:lnTo>
                      <a:pt x="1768" y="294"/>
                    </a:lnTo>
                    <a:lnTo>
                      <a:pt x="1766" y="294"/>
                    </a:lnTo>
                    <a:lnTo>
                      <a:pt x="1763" y="293"/>
                    </a:lnTo>
                    <a:lnTo>
                      <a:pt x="1763" y="293"/>
                    </a:lnTo>
                    <a:lnTo>
                      <a:pt x="1758" y="297"/>
                    </a:lnTo>
                    <a:lnTo>
                      <a:pt x="1752" y="302"/>
                    </a:lnTo>
                    <a:lnTo>
                      <a:pt x="1745" y="310"/>
                    </a:lnTo>
                    <a:lnTo>
                      <a:pt x="1743" y="314"/>
                    </a:lnTo>
                    <a:lnTo>
                      <a:pt x="1743" y="318"/>
                    </a:lnTo>
                    <a:lnTo>
                      <a:pt x="1743" y="318"/>
                    </a:lnTo>
                    <a:lnTo>
                      <a:pt x="1743" y="323"/>
                    </a:lnTo>
                    <a:lnTo>
                      <a:pt x="1745" y="329"/>
                    </a:lnTo>
                    <a:lnTo>
                      <a:pt x="1749" y="333"/>
                    </a:lnTo>
                    <a:lnTo>
                      <a:pt x="1752" y="337"/>
                    </a:lnTo>
                    <a:lnTo>
                      <a:pt x="1752" y="337"/>
                    </a:lnTo>
                    <a:lnTo>
                      <a:pt x="1766" y="342"/>
                    </a:lnTo>
                    <a:lnTo>
                      <a:pt x="1771" y="346"/>
                    </a:lnTo>
                    <a:lnTo>
                      <a:pt x="1775" y="349"/>
                    </a:lnTo>
                    <a:lnTo>
                      <a:pt x="1778" y="353"/>
                    </a:lnTo>
                    <a:lnTo>
                      <a:pt x="1780" y="358"/>
                    </a:lnTo>
                    <a:lnTo>
                      <a:pt x="1784" y="368"/>
                    </a:lnTo>
                    <a:lnTo>
                      <a:pt x="1784" y="368"/>
                    </a:lnTo>
                    <a:lnTo>
                      <a:pt x="1785" y="370"/>
                    </a:lnTo>
                    <a:lnTo>
                      <a:pt x="1788" y="371"/>
                    </a:lnTo>
                    <a:lnTo>
                      <a:pt x="1794" y="372"/>
                    </a:lnTo>
                    <a:lnTo>
                      <a:pt x="1798" y="374"/>
                    </a:lnTo>
                    <a:lnTo>
                      <a:pt x="1801" y="375"/>
                    </a:lnTo>
                    <a:lnTo>
                      <a:pt x="1803" y="379"/>
                    </a:lnTo>
                    <a:lnTo>
                      <a:pt x="1806" y="383"/>
                    </a:lnTo>
                    <a:lnTo>
                      <a:pt x="1806" y="383"/>
                    </a:lnTo>
                    <a:lnTo>
                      <a:pt x="1805" y="385"/>
                    </a:lnTo>
                    <a:lnTo>
                      <a:pt x="1803" y="386"/>
                    </a:lnTo>
                    <a:lnTo>
                      <a:pt x="1798" y="389"/>
                    </a:lnTo>
                    <a:lnTo>
                      <a:pt x="1792" y="389"/>
                    </a:lnTo>
                    <a:lnTo>
                      <a:pt x="1789" y="390"/>
                    </a:lnTo>
                    <a:lnTo>
                      <a:pt x="1785" y="393"/>
                    </a:lnTo>
                    <a:lnTo>
                      <a:pt x="1785" y="393"/>
                    </a:lnTo>
                    <a:lnTo>
                      <a:pt x="1787" y="409"/>
                    </a:lnTo>
                    <a:lnTo>
                      <a:pt x="1790" y="418"/>
                    </a:lnTo>
                    <a:lnTo>
                      <a:pt x="1793" y="421"/>
                    </a:lnTo>
                    <a:lnTo>
                      <a:pt x="1797" y="427"/>
                    </a:lnTo>
                    <a:lnTo>
                      <a:pt x="1797" y="427"/>
                    </a:lnTo>
                    <a:lnTo>
                      <a:pt x="1806" y="425"/>
                    </a:lnTo>
                    <a:lnTo>
                      <a:pt x="1822" y="421"/>
                    </a:lnTo>
                    <a:lnTo>
                      <a:pt x="1838" y="418"/>
                    </a:lnTo>
                    <a:lnTo>
                      <a:pt x="1846" y="416"/>
                    </a:lnTo>
                    <a:lnTo>
                      <a:pt x="1846" y="416"/>
                    </a:lnTo>
                    <a:lnTo>
                      <a:pt x="1849" y="421"/>
                    </a:lnTo>
                    <a:lnTo>
                      <a:pt x="1850" y="427"/>
                    </a:lnTo>
                    <a:lnTo>
                      <a:pt x="1851" y="442"/>
                    </a:lnTo>
                    <a:lnTo>
                      <a:pt x="1851" y="460"/>
                    </a:lnTo>
                    <a:lnTo>
                      <a:pt x="1838" y="486"/>
                    </a:lnTo>
                    <a:lnTo>
                      <a:pt x="1811" y="486"/>
                    </a:lnTo>
                    <a:lnTo>
                      <a:pt x="1806" y="491"/>
                    </a:lnTo>
                    <a:lnTo>
                      <a:pt x="1806" y="491"/>
                    </a:lnTo>
                    <a:lnTo>
                      <a:pt x="1806" y="498"/>
                    </a:lnTo>
                    <a:lnTo>
                      <a:pt x="1806" y="503"/>
                    </a:lnTo>
                    <a:lnTo>
                      <a:pt x="1805" y="506"/>
                    </a:lnTo>
                    <a:lnTo>
                      <a:pt x="1803" y="507"/>
                    </a:lnTo>
                    <a:lnTo>
                      <a:pt x="1803" y="507"/>
                    </a:lnTo>
                    <a:lnTo>
                      <a:pt x="1800" y="507"/>
                    </a:lnTo>
                    <a:lnTo>
                      <a:pt x="1798" y="508"/>
                    </a:lnTo>
                    <a:lnTo>
                      <a:pt x="1798" y="510"/>
                    </a:lnTo>
                    <a:lnTo>
                      <a:pt x="1798" y="512"/>
                    </a:lnTo>
                    <a:lnTo>
                      <a:pt x="1802" y="515"/>
                    </a:lnTo>
                    <a:lnTo>
                      <a:pt x="1806" y="516"/>
                    </a:lnTo>
                    <a:lnTo>
                      <a:pt x="1806" y="516"/>
                    </a:lnTo>
                    <a:lnTo>
                      <a:pt x="1814" y="521"/>
                    </a:lnTo>
                    <a:lnTo>
                      <a:pt x="1819" y="528"/>
                    </a:lnTo>
                    <a:lnTo>
                      <a:pt x="1842" y="528"/>
                    </a:lnTo>
                    <a:lnTo>
                      <a:pt x="1842" y="528"/>
                    </a:lnTo>
                    <a:lnTo>
                      <a:pt x="1841" y="533"/>
                    </a:lnTo>
                    <a:lnTo>
                      <a:pt x="1841" y="533"/>
                    </a:lnTo>
                    <a:lnTo>
                      <a:pt x="1835" y="534"/>
                    </a:lnTo>
                    <a:lnTo>
                      <a:pt x="1832" y="536"/>
                    </a:lnTo>
                    <a:lnTo>
                      <a:pt x="1829" y="538"/>
                    </a:lnTo>
                    <a:lnTo>
                      <a:pt x="1829" y="541"/>
                    </a:lnTo>
                    <a:lnTo>
                      <a:pt x="1832" y="546"/>
                    </a:lnTo>
                    <a:lnTo>
                      <a:pt x="1835" y="548"/>
                    </a:lnTo>
                    <a:lnTo>
                      <a:pt x="1835" y="548"/>
                    </a:lnTo>
                    <a:lnTo>
                      <a:pt x="1841" y="554"/>
                    </a:lnTo>
                    <a:lnTo>
                      <a:pt x="1848" y="559"/>
                    </a:lnTo>
                    <a:lnTo>
                      <a:pt x="1848" y="559"/>
                    </a:lnTo>
                    <a:lnTo>
                      <a:pt x="1851" y="559"/>
                    </a:lnTo>
                    <a:lnTo>
                      <a:pt x="1858" y="558"/>
                    </a:lnTo>
                    <a:lnTo>
                      <a:pt x="1864" y="559"/>
                    </a:lnTo>
                    <a:lnTo>
                      <a:pt x="1868" y="560"/>
                    </a:lnTo>
                    <a:lnTo>
                      <a:pt x="1871" y="563"/>
                    </a:lnTo>
                    <a:lnTo>
                      <a:pt x="1871" y="563"/>
                    </a:lnTo>
                    <a:lnTo>
                      <a:pt x="1853" y="574"/>
                    </a:lnTo>
                    <a:lnTo>
                      <a:pt x="1853" y="574"/>
                    </a:lnTo>
                    <a:lnTo>
                      <a:pt x="1854" y="578"/>
                    </a:lnTo>
                    <a:lnTo>
                      <a:pt x="1857" y="583"/>
                    </a:lnTo>
                    <a:lnTo>
                      <a:pt x="1857" y="583"/>
                    </a:lnTo>
                    <a:lnTo>
                      <a:pt x="1853" y="587"/>
                    </a:lnTo>
                    <a:lnTo>
                      <a:pt x="1850" y="590"/>
                    </a:lnTo>
                    <a:lnTo>
                      <a:pt x="1850" y="604"/>
                    </a:lnTo>
                    <a:lnTo>
                      <a:pt x="1840" y="605"/>
                    </a:lnTo>
                    <a:lnTo>
                      <a:pt x="1840" y="605"/>
                    </a:lnTo>
                    <a:lnTo>
                      <a:pt x="1840" y="624"/>
                    </a:lnTo>
                    <a:lnTo>
                      <a:pt x="1838" y="634"/>
                    </a:lnTo>
                    <a:lnTo>
                      <a:pt x="1837" y="643"/>
                    </a:lnTo>
                    <a:lnTo>
                      <a:pt x="1837" y="651"/>
                    </a:lnTo>
                    <a:lnTo>
                      <a:pt x="1837" y="651"/>
                    </a:lnTo>
                    <a:lnTo>
                      <a:pt x="1841" y="656"/>
                    </a:lnTo>
                    <a:lnTo>
                      <a:pt x="1844" y="661"/>
                    </a:lnTo>
                    <a:lnTo>
                      <a:pt x="1846" y="670"/>
                    </a:lnTo>
                    <a:lnTo>
                      <a:pt x="1849" y="679"/>
                    </a:lnTo>
                    <a:lnTo>
                      <a:pt x="1853" y="692"/>
                    </a:lnTo>
                    <a:lnTo>
                      <a:pt x="1853" y="692"/>
                    </a:lnTo>
                    <a:lnTo>
                      <a:pt x="1850" y="692"/>
                    </a:lnTo>
                    <a:lnTo>
                      <a:pt x="1846" y="691"/>
                    </a:lnTo>
                    <a:lnTo>
                      <a:pt x="1840" y="690"/>
                    </a:lnTo>
                    <a:lnTo>
                      <a:pt x="1829" y="691"/>
                    </a:lnTo>
                    <a:lnTo>
                      <a:pt x="1829" y="721"/>
                    </a:lnTo>
                    <a:lnTo>
                      <a:pt x="1824" y="726"/>
                    </a:lnTo>
                    <a:lnTo>
                      <a:pt x="1824" y="726"/>
                    </a:lnTo>
                    <a:lnTo>
                      <a:pt x="1837" y="738"/>
                    </a:lnTo>
                    <a:lnTo>
                      <a:pt x="1837" y="738"/>
                    </a:lnTo>
                    <a:lnTo>
                      <a:pt x="1848" y="742"/>
                    </a:lnTo>
                    <a:lnTo>
                      <a:pt x="1859" y="747"/>
                    </a:lnTo>
                    <a:lnTo>
                      <a:pt x="1870" y="751"/>
                    </a:lnTo>
                    <a:lnTo>
                      <a:pt x="1873" y="751"/>
                    </a:lnTo>
                    <a:lnTo>
                      <a:pt x="1876" y="751"/>
                    </a:lnTo>
                    <a:lnTo>
                      <a:pt x="1876" y="751"/>
                    </a:lnTo>
                    <a:lnTo>
                      <a:pt x="1877" y="749"/>
                    </a:lnTo>
                    <a:lnTo>
                      <a:pt x="1879" y="747"/>
                    </a:lnTo>
                    <a:lnTo>
                      <a:pt x="1880" y="742"/>
                    </a:lnTo>
                    <a:lnTo>
                      <a:pt x="1880" y="736"/>
                    </a:lnTo>
                    <a:lnTo>
                      <a:pt x="1881" y="732"/>
                    </a:lnTo>
                    <a:lnTo>
                      <a:pt x="1881" y="732"/>
                    </a:lnTo>
                    <a:lnTo>
                      <a:pt x="1884" y="731"/>
                    </a:lnTo>
                    <a:lnTo>
                      <a:pt x="1888" y="731"/>
                    </a:lnTo>
                    <a:lnTo>
                      <a:pt x="1895" y="732"/>
                    </a:lnTo>
                    <a:lnTo>
                      <a:pt x="1903" y="732"/>
                    </a:lnTo>
                    <a:lnTo>
                      <a:pt x="1907" y="732"/>
                    </a:lnTo>
                    <a:lnTo>
                      <a:pt x="1911" y="731"/>
                    </a:lnTo>
                    <a:lnTo>
                      <a:pt x="1911" y="731"/>
                    </a:lnTo>
                    <a:lnTo>
                      <a:pt x="1912" y="732"/>
                    </a:lnTo>
                    <a:lnTo>
                      <a:pt x="1912" y="732"/>
                    </a:lnTo>
                    <a:lnTo>
                      <a:pt x="1936" y="828"/>
                    </a:lnTo>
                    <a:lnTo>
                      <a:pt x="1938" y="849"/>
                    </a:lnTo>
                    <a:lnTo>
                      <a:pt x="1859" y="863"/>
                    </a:lnTo>
                    <a:lnTo>
                      <a:pt x="1776" y="847"/>
                    </a:lnTo>
                    <a:lnTo>
                      <a:pt x="1766" y="845"/>
                    </a:lnTo>
                    <a:lnTo>
                      <a:pt x="1737" y="836"/>
                    </a:lnTo>
                    <a:lnTo>
                      <a:pt x="1683" y="852"/>
                    </a:lnTo>
                    <a:lnTo>
                      <a:pt x="1667" y="852"/>
                    </a:lnTo>
                    <a:lnTo>
                      <a:pt x="1644" y="858"/>
                    </a:lnTo>
                    <a:lnTo>
                      <a:pt x="1606" y="887"/>
                    </a:lnTo>
                    <a:lnTo>
                      <a:pt x="1573" y="896"/>
                    </a:lnTo>
                    <a:lnTo>
                      <a:pt x="1505" y="972"/>
                    </a:lnTo>
                    <a:lnTo>
                      <a:pt x="1491" y="1003"/>
                    </a:lnTo>
                    <a:lnTo>
                      <a:pt x="1491" y="1003"/>
                    </a:lnTo>
                    <a:lnTo>
                      <a:pt x="1399" y="1011"/>
                    </a:lnTo>
                    <a:lnTo>
                      <a:pt x="1308" y="1019"/>
                    </a:lnTo>
                    <a:lnTo>
                      <a:pt x="1220" y="1024"/>
                    </a:lnTo>
                    <a:lnTo>
                      <a:pt x="1135" y="1029"/>
                    </a:lnTo>
                    <a:lnTo>
                      <a:pt x="975" y="1037"/>
                    </a:lnTo>
                    <a:lnTo>
                      <a:pt x="837" y="1041"/>
                    </a:lnTo>
                    <a:lnTo>
                      <a:pt x="837" y="1041"/>
                    </a:lnTo>
                    <a:lnTo>
                      <a:pt x="829" y="1042"/>
                    </a:lnTo>
                    <a:lnTo>
                      <a:pt x="829" y="1042"/>
                    </a:lnTo>
                    <a:lnTo>
                      <a:pt x="798" y="1043"/>
                    </a:lnTo>
                    <a:lnTo>
                      <a:pt x="760" y="1045"/>
                    </a:lnTo>
                    <a:lnTo>
                      <a:pt x="679" y="1046"/>
                    </a:lnTo>
                    <a:lnTo>
                      <a:pt x="581" y="1045"/>
                    </a:lnTo>
                    <a:lnTo>
                      <a:pt x="581" y="104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93"/>
              <p:cNvSpPr>
                <a:spLocks/>
              </p:cNvSpPr>
              <p:nvPr/>
            </p:nvSpPr>
            <p:spPr bwMode="auto">
              <a:xfrm>
                <a:off x="4394200" y="4465638"/>
                <a:ext cx="1104900" cy="1604962"/>
              </a:xfrm>
              <a:custGeom>
                <a:avLst/>
                <a:gdLst>
                  <a:gd name="T0" fmla="*/ 253 w 696"/>
                  <a:gd name="T1" fmla="*/ 525 h 1038"/>
                  <a:gd name="T2" fmla="*/ 241 w 696"/>
                  <a:gd name="T3" fmla="*/ 509 h 1038"/>
                  <a:gd name="T4" fmla="*/ 246 w 696"/>
                  <a:gd name="T5" fmla="*/ 486 h 1038"/>
                  <a:gd name="T6" fmla="*/ 258 w 696"/>
                  <a:gd name="T7" fmla="*/ 445 h 1038"/>
                  <a:gd name="T8" fmla="*/ 268 w 696"/>
                  <a:gd name="T9" fmla="*/ 442 h 1038"/>
                  <a:gd name="T10" fmla="*/ 275 w 696"/>
                  <a:gd name="T11" fmla="*/ 410 h 1038"/>
                  <a:gd name="T12" fmla="*/ 280 w 696"/>
                  <a:gd name="T13" fmla="*/ 395 h 1038"/>
                  <a:gd name="T14" fmla="*/ 262 w 696"/>
                  <a:gd name="T15" fmla="*/ 360 h 1038"/>
                  <a:gd name="T16" fmla="*/ 237 w 696"/>
                  <a:gd name="T17" fmla="*/ 331 h 1038"/>
                  <a:gd name="T18" fmla="*/ 209 w 696"/>
                  <a:gd name="T19" fmla="*/ 319 h 1038"/>
                  <a:gd name="T20" fmla="*/ 214 w 696"/>
                  <a:gd name="T21" fmla="*/ 252 h 1038"/>
                  <a:gd name="T22" fmla="*/ 190 w 696"/>
                  <a:gd name="T23" fmla="*/ 157 h 1038"/>
                  <a:gd name="T24" fmla="*/ 175 w 696"/>
                  <a:gd name="T25" fmla="*/ 119 h 1038"/>
                  <a:gd name="T26" fmla="*/ 181 w 696"/>
                  <a:gd name="T27" fmla="*/ 81 h 1038"/>
                  <a:gd name="T28" fmla="*/ 183 w 696"/>
                  <a:gd name="T29" fmla="*/ 35 h 1038"/>
                  <a:gd name="T30" fmla="*/ 412 w 696"/>
                  <a:gd name="T31" fmla="*/ 0 h 1038"/>
                  <a:gd name="T32" fmla="*/ 485 w 696"/>
                  <a:gd name="T33" fmla="*/ 162 h 1038"/>
                  <a:gd name="T34" fmla="*/ 504 w 696"/>
                  <a:gd name="T35" fmla="*/ 224 h 1038"/>
                  <a:gd name="T36" fmla="*/ 518 w 696"/>
                  <a:gd name="T37" fmla="*/ 381 h 1038"/>
                  <a:gd name="T38" fmla="*/ 504 w 696"/>
                  <a:gd name="T39" fmla="*/ 436 h 1038"/>
                  <a:gd name="T40" fmla="*/ 488 w 696"/>
                  <a:gd name="T41" fmla="*/ 476 h 1038"/>
                  <a:gd name="T42" fmla="*/ 496 w 696"/>
                  <a:gd name="T43" fmla="*/ 491 h 1038"/>
                  <a:gd name="T44" fmla="*/ 510 w 696"/>
                  <a:gd name="T45" fmla="*/ 512 h 1038"/>
                  <a:gd name="T46" fmla="*/ 527 w 696"/>
                  <a:gd name="T47" fmla="*/ 524 h 1038"/>
                  <a:gd name="T48" fmla="*/ 551 w 696"/>
                  <a:gd name="T49" fmla="*/ 529 h 1038"/>
                  <a:gd name="T50" fmla="*/ 571 w 696"/>
                  <a:gd name="T51" fmla="*/ 537 h 1038"/>
                  <a:gd name="T52" fmla="*/ 584 w 696"/>
                  <a:gd name="T53" fmla="*/ 550 h 1038"/>
                  <a:gd name="T54" fmla="*/ 590 w 696"/>
                  <a:gd name="T55" fmla="*/ 565 h 1038"/>
                  <a:gd name="T56" fmla="*/ 593 w 696"/>
                  <a:gd name="T57" fmla="*/ 592 h 1038"/>
                  <a:gd name="T58" fmla="*/ 593 w 696"/>
                  <a:gd name="T59" fmla="*/ 614 h 1038"/>
                  <a:gd name="T60" fmla="*/ 623 w 696"/>
                  <a:gd name="T61" fmla="*/ 631 h 1038"/>
                  <a:gd name="T62" fmla="*/ 657 w 696"/>
                  <a:gd name="T63" fmla="*/ 657 h 1038"/>
                  <a:gd name="T64" fmla="*/ 679 w 696"/>
                  <a:gd name="T65" fmla="*/ 674 h 1038"/>
                  <a:gd name="T66" fmla="*/ 696 w 696"/>
                  <a:gd name="T67" fmla="*/ 708 h 1038"/>
                  <a:gd name="T68" fmla="*/ 671 w 696"/>
                  <a:gd name="T69" fmla="*/ 723 h 1038"/>
                  <a:gd name="T70" fmla="*/ 654 w 696"/>
                  <a:gd name="T71" fmla="*/ 751 h 1038"/>
                  <a:gd name="T72" fmla="*/ 627 w 696"/>
                  <a:gd name="T73" fmla="*/ 739 h 1038"/>
                  <a:gd name="T74" fmla="*/ 615 w 696"/>
                  <a:gd name="T75" fmla="*/ 757 h 1038"/>
                  <a:gd name="T76" fmla="*/ 575 w 696"/>
                  <a:gd name="T77" fmla="*/ 796 h 1038"/>
                  <a:gd name="T78" fmla="*/ 510 w 696"/>
                  <a:gd name="T79" fmla="*/ 827 h 1038"/>
                  <a:gd name="T80" fmla="*/ 486 w 696"/>
                  <a:gd name="T81" fmla="*/ 846 h 1038"/>
                  <a:gd name="T82" fmla="*/ 443 w 696"/>
                  <a:gd name="T83" fmla="*/ 879 h 1038"/>
                  <a:gd name="T84" fmla="*/ 404 w 696"/>
                  <a:gd name="T85" fmla="*/ 931 h 1038"/>
                  <a:gd name="T86" fmla="*/ 391 w 696"/>
                  <a:gd name="T87" fmla="*/ 962 h 1038"/>
                  <a:gd name="T88" fmla="*/ 378 w 696"/>
                  <a:gd name="T89" fmla="*/ 954 h 1038"/>
                  <a:gd name="T90" fmla="*/ 361 w 696"/>
                  <a:gd name="T91" fmla="*/ 957 h 1038"/>
                  <a:gd name="T92" fmla="*/ 374 w 696"/>
                  <a:gd name="T93" fmla="*/ 981 h 1038"/>
                  <a:gd name="T94" fmla="*/ 387 w 696"/>
                  <a:gd name="T95" fmla="*/ 1028 h 1038"/>
                  <a:gd name="T96" fmla="*/ 315 w 696"/>
                  <a:gd name="T97" fmla="*/ 1010 h 1038"/>
                  <a:gd name="T98" fmla="*/ 285 w 696"/>
                  <a:gd name="T99" fmla="*/ 983 h 1038"/>
                  <a:gd name="T100" fmla="*/ 298 w 696"/>
                  <a:gd name="T101" fmla="*/ 970 h 1038"/>
                  <a:gd name="T102" fmla="*/ 307 w 696"/>
                  <a:gd name="T103" fmla="*/ 949 h 1038"/>
                  <a:gd name="T104" fmla="*/ 289 w 696"/>
                  <a:gd name="T105" fmla="*/ 955 h 1038"/>
                  <a:gd name="T106" fmla="*/ 280 w 696"/>
                  <a:gd name="T107" fmla="*/ 927 h 1038"/>
                  <a:gd name="T108" fmla="*/ 250 w 696"/>
                  <a:gd name="T109" fmla="*/ 922 h 1038"/>
                  <a:gd name="T110" fmla="*/ 202 w 696"/>
                  <a:gd name="T111" fmla="*/ 932 h 1038"/>
                  <a:gd name="T112" fmla="*/ 1 w 696"/>
                  <a:gd name="T113" fmla="*/ 696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6" h="1038">
                    <a:moveTo>
                      <a:pt x="14" y="703"/>
                    </a:moveTo>
                    <a:lnTo>
                      <a:pt x="27" y="703"/>
                    </a:lnTo>
                    <a:lnTo>
                      <a:pt x="174" y="587"/>
                    </a:lnTo>
                    <a:lnTo>
                      <a:pt x="259" y="541"/>
                    </a:lnTo>
                    <a:lnTo>
                      <a:pt x="259" y="541"/>
                    </a:lnTo>
                    <a:lnTo>
                      <a:pt x="258" y="535"/>
                    </a:lnTo>
                    <a:lnTo>
                      <a:pt x="255" y="532"/>
                    </a:lnTo>
                    <a:lnTo>
                      <a:pt x="254" y="529"/>
                    </a:lnTo>
                    <a:lnTo>
                      <a:pt x="253" y="525"/>
                    </a:lnTo>
                    <a:lnTo>
                      <a:pt x="253" y="525"/>
                    </a:lnTo>
                    <a:lnTo>
                      <a:pt x="254" y="521"/>
                    </a:lnTo>
                    <a:lnTo>
                      <a:pt x="254" y="519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49" y="511"/>
                    </a:lnTo>
                    <a:lnTo>
                      <a:pt x="245" y="508"/>
                    </a:lnTo>
                    <a:lnTo>
                      <a:pt x="245" y="508"/>
                    </a:lnTo>
                    <a:lnTo>
                      <a:pt x="241" y="509"/>
                    </a:lnTo>
                    <a:lnTo>
                      <a:pt x="237" y="509"/>
                    </a:lnTo>
                    <a:lnTo>
                      <a:pt x="236" y="507"/>
                    </a:lnTo>
                    <a:lnTo>
                      <a:pt x="233" y="504"/>
                    </a:lnTo>
                    <a:lnTo>
                      <a:pt x="233" y="504"/>
                    </a:lnTo>
                    <a:lnTo>
                      <a:pt x="237" y="503"/>
                    </a:lnTo>
                    <a:lnTo>
                      <a:pt x="241" y="500"/>
                    </a:lnTo>
                    <a:lnTo>
                      <a:pt x="245" y="494"/>
                    </a:lnTo>
                    <a:lnTo>
                      <a:pt x="247" y="489"/>
                    </a:lnTo>
                    <a:lnTo>
                      <a:pt x="246" y="486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9" y="477"/>
                    </a:lnTo>
                    <a:lnTo>
                      <a:pt x="253" y="472"/>
                    </a:lnTo>
                    <a:lnTo>
                      <a:pt x="256" y="467"/>
                    </a:lnTo>
                    <a:lnTo>
                      <a:pt x="256" y="467"/>
                    </a:lnTo>
                    <a:lnTo>
                      <a:pt x="258" y="458"/>
                    </a:lnTo>
                    <a:lnTo>
                      <a:pt x="258" y="450"/>
                    </a:lnTo>
                    <a:lnTo>
                      <a:pt x="258" y="445"/>
                    </a:lnTo>
                    <a:lnTo>
                      <a:pt x="258" y="445"/>
                    </a:lnTo>
                    <a:lnTo>
                      <a:pt x="256" y="437"/>
                    </a:lnTo>
                    <a:lnTo>
                      <a:pt x="256" y="436"/>
                    </a:lnTo>
                    <a:lnTo>
                      <a:pt x="258" y="434"/>
                    </a:lnTo>
                    <a:lnTo>
                      <a:pt x="262" y="436"/>
                    </a:lnTo>
                    <a:lnTo>
                      <a:pt x="264" y="437"/>
                    </a:lnTo>
                    <a:lnTo>
                      <a:pt x="264" y="437"/>
                    </a:lnTo>
                    <a:lnTo>
                      <a:pt x="266" y="440"/>
                    </a:lnTo>
                    <a:lnTo>
                      <a:pt x="268" y="442"/>
                    </a:lnTo>
                    <a:lnTo>
                      <a:pt x="271" y="442"/>
                    </a:lnTo>
                    <a:lnTo>
                      <a:pt x="272" y="441"/>
                    </a:lnTo>
                    <a:lnTo>
                      <a:pt x="275" y="440"/>
                    </a:lnTo>
                    <a:lnTo>
                      <a:pt x="276" y="436"/>
                    </a:lnTo>
                    <a:lnTo>
                      <a:pt x="276" y="436"/>
                    </a:lnTo>
                    <a:lnTo>
                      <a:pt x="277" y="425"/>
                    </a:lnTo>
                    <a:lnTo>
                      <a:pt x="277" y="419"/>
                    </a:lnTo>
                    <a:lnTo>
                      <a:pt x="276" y="415"/>
                    </a:lnTo>
                    <a:lnTo>
                      <a:pt x="275" y="410"/>
                    </a:lnTo>
                    <a:lnTo>
                      <a:pt x="275" y="410"/>
                    </a:lnTo>
                    <a:lnTo>
                      <a:pt x="271" y="410"/>
                    </a:lnTo>
                    <a:lnTo>
                      <a:pt x="269" y="410"/>
                    </a:lnTo>
                    <a:lnTo>
                      <a:pt x="269" y="407"/>
                    </a:lnTo>
                    <a:lnTo>
                      <a:pt x="269" y="406"/>
                    </a:lnTo>
                    <a:lnTo>
                      <a:pt x="272" y="401"/>
                    </a:lnTo>
                    <a:lnTo>
                      <a:pt x="275" y="398"/>
                    </a:lnTo>
                    <a:lnTo>
                      <a:pt x="275" y="398"/>
                    </a:lnTo>
                    <a:lnTo>
                      <a:pt x="280" y="395"/>
                    </a:lnTo>
                    <a:lnTo>
                      <a:pt x="284" y="392"/>
                    </a:lnTo>
                    <a:lnTo>
                      <a:pt x="288" y="385"/>
                    </a:lnTo>
                    <a:lnTo>
                      <a:pt x="289" y="380"/>
                    </a:lnTo>
                    <a:lnTo>
                      <a:pt x="289" y="380"/>
                    </a:lnTo>
                    <a:lnTo>
                      <a:pt x="279" y="372"/>
                    </a:lnTo>
                    <a:lnTo>
                      <a:pt x="272" y="368"/>
                    </a:lnTo>
                    <a:lnTo>
                      <a:pt x="267" y="366"/>
                    </a:lnTo>
                    <a:lnTo>
                      <a:pt x="262" y="360"/>
                    </a:lnTo>
                    <a:lnTo>
                      <a:pt x="262" y="360"/>
                    </a:lnTo>
                    <a:lnTo>
                      <a:pt x="255" y="354"/>
                    </a:lnTo>
                    <a:lnTo>
                      <a:pt x="251" y="348"/>
                    </a:lnTo>
                    <a:lnTo>
                      <a:pt x="251" y="348"/>
                    </a:lnTo>
                    <a:lnTo>
                      <a:pt x="247" y="345"/>
                    </a:lnTo>
                    <a:lnTo>
                      <a:pt x="246" y="344"/>
                    </a:lnTo>
                    <a:lnTo>
                      <a:pt x="245" y="338"/>
                    </a:lnTo>
                    <a:lnTo>
                      <a:pt x="244" y="336"/>
                    </a:lnTo>
                    <a:lnTo>
                      <a:pt x="242" y="333"/>
                    </a:lnTo>
                    <a:lnTo>
                      <a:pt x="237" y="331"/>
                    </a:lnTo>
                    <a:lnTo>
                      <a:pt x="231" y="328"/>
                    </a:lnTo>
                    <a:lnTo>
                      <a:pt x="231" y="328"/>
                    </a:lnTo>
                    <a:lnTo>
                      <a:pt x="227" y="328"/>
                    </a:lnTo>
                    <a:lnTo>
                      <a:pt x="221" y="328"/>
                    </a:lnTo>
                    <a:lnTo>
                      <a:pt x="216" y="327"/>
                    </a:lnTo>
                    <a:lnTo>
                      <a:pt x="214" y="324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09" y="319"/>
                    </a:lnTo>
                    <a:lnTo>
                      <a:pt x="206" y="316"/>
                    </a:lnTo>
                    <a:lnTo>
                      <a:pt x="206" y="314"/>
                    </a:lnTo>
                    <a:lnTo>
                      <a:pt x="207" y="311"/>
                    </a:lnTo>
                    <a:lnTo>
                      <a:pt x="211" y="302"/>
                    </a:lnTo>
                    <a:lnTo>
                      <a:pt x="211" y="302"/>
                    </a:lnTo>
                    <a:lnTo>
                      <a:pt x="212" y="280"/>
                    </a:lnTo>
                    <a:lnTo>
                      <a:pt x="214" y="263"/>
                    </a:lnTo>
                    <a:lnTo>
                      <a:pt x="214" y="252"/>
                    </a:lnTo>
                    <a:lnTo>
                      <a:pt x="214" y="252"/>
                    </a:lnTo>
                    <a:lnTo>
                      <a:pt x="214" y="232"/>
                    </a:lnTo>
                    <a:lnTo>
                      <a:pt x="212" y="223"/>
                    </a:lnTo>
                    <a:lnTo>
                      <a:pt x="212" y="217"/>
                    </a:lnTo>
                    <a:lnTo>
                      <a:pt x="212" y="217"/>
                    </a:lnTo>
                    <a:lnTo>
                      <a:pt x="211" y="166"/>
                    </a:lnTo>
                    <a:lnTo>
                      <a:pt x="211" y="166"/>
                    </a:lnTo>
                    <a:lnTo>
                      <a:pt x="205" y="165"/>
                    </a:lnTo>
                    <a:lnTo>
                      <a:pt x="199" y="162"/>
                    </a:lnTo>
                    <a:lnTo>
                      <a:pt x="190" y="157"/>
                    </a:lnTo>
                    <a:lnTo>
                      <a:pt x="184" y="152"/>
                    </a:lnTo>
                    <a:lnTo>
                      <a:pt x="177" y="147"/>
                    </a:lnTo>
                    <a:lnTo>
                      <a:pt x="177" y="147"/>
                    </a:lnTo>
                    <a:lnTo>
                      <a:pt x="174" y="147"/>
                    </a:lnTo>
                    <a:lnTo>
                      <a:pt x="171" y="144"/>
                    </a:lnTo>
                    <a:lnTo>
                      <a:pt x="167" y="140"/>
                    </a:lnTo>
                    <a:lnTo>
                      <a:pt x="167" y="128"/>
                    </a:lnTo>
                    <a:lnTo>
                      <a:pt x="175" y="119"/>
                    </a:lnTo>
                    <a:lnTo>
                      <a:pt x="175" y="119"/>
                    </a:lnTo>
                    <a:lnTo>
                      <a:pt x="176" y="110"/>
                    </a:lnTo>
                    <a:lnTo>
                      <a:pt x="177" y="104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94"/>
                    </a:lnTo>
                    <a:lnTo>
                      <a:pt x="176" y="88"/>
                    </a:lnTo>
                    <a:lnTo>
                      <a:pt x="177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77"/>
                    </a:lnTo>
                    <a:lnTo>
                      <a:pt x="183" y="73"/>
                    </a:lnTo>
                    <a:lnTo>
                      <a:pt x="181" y="70"/>
                    </a:lnTo>
                    <a:lnTo>
                      <a:pt x="181" y="70"/>
                    </a:lnTo>
                    <a:lnTo>
                      <a:pt x="183" y="65"/>
                    </a:lnTo>
                    <a:lnTo>
                      <a:pt x="185" y="60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83" y="35"/>
                    </a:lnTo>
                    <a:lnTo>
                      <a:pt x="177" y="35"/>
                    </a:lnTo>
                    <a:lnTo>
                      <a:pt x="170" y="26"/>
                    </a:lnTo>
                    <a:lnTo>
                      <a:pt x="164" y="18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262" y="4"/>
                    </a:lnTo>
                    <a:lnTo>
                      <a:pt x="343" y="3"/>
                    </a:lnTo>
                    <a:lnTo>
                      <a:pt x="381" y="1"/>
                    </a:lnTo>
                    <a:lnTo>
                      <a:pt x="412" y="0"/>
                    </a:lnTo>
                    <a:lnTo>
                      <a:pt x="416" y="0"/>
                    </a:lnTo>
                    <a:lnTo>
                      <a:pt x="421" y="11"/>
                    </a:lnTo>
                    <a:lnTo>
                      <a:pt x="443" y="44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61" y="103"/>
                    </a:lnTo>
                    <a:lnTo>
                      <a:pt x="470" y="122"/>
                    </a:lnTo>
                    <a:lnTo>
                      <a:pt x="479" y="148"/>
                    </a:lnTo>
                    <a:lnTo>
                      <a:pt x="485" y="162"/>
                    </a:lnTo>
                    <a:lnTo>
                      <a:pt x="486" y="175"/>
                    </a:lnTo>
                    <a:lnTo>
                      <a:pt x="486" y="175"/>
                    </a:lnTo>
                    <a:lnTo>
                      <a:pt x="488" y="186"/>
                    </a:lnTo>
                    <a:lnTo>
                      <a:pt x="492" y="197"/>
                    </a:lnTo>
                    <a:lnTo>
                      <a:pt x="492" y="197"/>
                    </a:lnTo>
                    <a:lnTo>
                      <a:pt x="495" y="202"/>
                    </a:lnTo>
                    <a:lnTo>
                      <a:pt x="498" y="206"/>
                    </a:lnTo>
                    <a:lnTo>
                      <a:pt x="501" y="213"/>
                    </a:lnTo>
                    <a:lnTo>
                      <a:pt x="504" y="224"/>
                    </a:lnTo>
                    <a:lnTo>
                      <a:pt x="504" y="224"/>
                    </a:lnTo>
                    <a:lnTo>
                      <a:pt x="529" y="348"/>
                    </a:lnTo>
                    <a:lnTo>
                      <a:pt x="529" y="348"/>
                    </a:lnTo>
                    <a:lnTo>
                      <a:pt x="526" y="353"/>
                    </a:lnTo>
                    <a:lnTo>
                      <a:pt x="523" y="359"/>
                    </a:lnTo>
                    <a:lnTo>
                      <a:pt x="520" y="367"/>
                    </a:lnTo>
                    <a:lnTo>
                      <a:pt x="514" y="373"/>
                    </a:lnTo>
                    <a:lnTo>
                      <a:pt x="514" y="373"/>
                    </a:lnTo>
                    <a:lnTo>
                      <a:pt x="518" y="381"/>
                    </a:lnTo>
                    <a:lnTo>
                      <a:pt x="513" y="393"/>
                    </a:lnTo>
                    <a:lnTo>
                      <a:pt x="512" y="412"/>
                    </a:lnTo>
                    <a:lnTo>
                      <a:pt x="512" y="412"/>
                    </a:lnTo>
                    <a:lnTo>
                      <a:pt x="512" y="419"/>
                    </a:lnTo>
                    <a:lnTo>
                      <a:pt x="512" y="424"/>
                    </a:lnTo>
                    <a:lnTo>
                      <a:pt x="510" y="427"/>
                    </a:lnTo>
                    <a:lnTo>
                      <a:pt x="509" y="429"/>
                    </a:lnTo>
                    <a:lnTo>
                      <a:pt x="509" y="429"/>
                    </a:lnTo>
                    <a:lnTo>
                      <a:pt x="504" y="436"/>
                    </a:lnTo>
                    <a:lnTo>
                      <a:pt x="501" y="443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8" y="460"/>
                    </a:lnTo>
                    <a:lnTo>
                      <a:pt x="495" y="467"/>
                    </a:lnTo>
                    <a:lnTo>
                      <a:pt x="494" y="471"/>
                    </a:lnTo>
                    <a:lnTo>
                      <a:pt x="491" y="473"/>
                    </a:lnTo>
                    <a:lnTo>
                      <a:pt x="491" y="473"/>
                    </a:lnTo>
                    <a:lnTo>
                      <a:pt x="488" y="476"/>
                    </a:lnTo>
                    <a:lnTo>
                      <a:pt x="485" y="480"/>
                    </a:lnTo>
                    <a:lnTo>
                      <a:pt x="482" y="482"/>
                    </a:lnTo>
                    <a:lnTo>
                      <a:pt x="482" y="485"/>
                    </a:lnTo>
                    <a:lnTo>
                      <a:pt x="482" y="486"/>
                    </a:lnTo>
                    <a:lnTo>
                      <a:pt x="482" y="486"/>
                    </a:lnTo>
                    <a:lnTo>
                      <a:pt x="485" y="487"/>
                    </a:lnTo>
                    <a:lnTo>
                      <a:pt x="488" y="489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6" y="494"/>
                    </a:lnTo>
                    <a:lnTo>
                      <a:pt x="495" y="498"/>
                    </a:lnTo>
                    <a:lnTo>
                      <a:pt x="495" y="504"/>
                    </a:lnTo>
                    <a:lnTo>
                      <a:pt x="498" y="511"/>
                    </a:lnTo>
                    <a:lnTo>
                      <a:pt x="498" y="511"/>
                    </a:lnTo>
                    <a:lnTo>
                      <a:pt x="500" y="512"/>
                    </a:lnTo>
                    <a:lnTo>
                      <a:pt x="503" y="512"/>
                    </a:lnTo>
                    <a:lnTo>
                      <a:pt x="510" y="512"/>
                    </a:lnTo>
                    <a:lnTo>
                      <a:pt x="510" y="512"/>
                    </a:lnTo>
                    <a:lnTo>
                      <a:pt x="510" y="516"/>
                    </a:lnTo>
                    <a:lnTo>
                      <a:pt x="512" y="519"/>
                    </a:lnTo>
                    <a:lnTo>
                      <a:pt x="514" y="520"/>
                    </a:lnTo>
                    <a:lnTo>
                      <a:pt x="516" y="520"/>
                    </a:lnTo>
                    <a:lnTo>
                      <a:pt x="518" y="520"/>
                    </a:lnTo>
                    <a:lnTo>
                      <a:pt x="521" y="520"/>
                    </a:lnTo>
                    <a:lnTo>
                      <a:pt x="521" y="520"/>
                    </a:lnTo>
                    <a:lnTo>
                      <a:pt x="525" y="522"/>
                    </a:lnTo>
                    <a:lnTo>
                      <a:pt x="527" y="524"/>
                    </a:lnTo>
                    <a:lnTo>
                      <a:pt x="535" y="522"/>
                    </a:lnTo>
                    <a:lnTo>
                      <a:pt x="535" y="522"/>
                    </a:lnTo>
                    <a:lnTo>
                      <a:pt x="539" y="520"/>
                    </a:lnTo>
                    <a:lnTo>
                      <a:pt x="543" y="519"/>
                    </a:lnTo>
                    <a:lnTo>
                      <a:pt x="544" y="520"/>
                    </a:lnTo>
                    <a:lnTo>
                      <a:pt x="547" y="521"/>
                    </a:lnTo>
                    <a:lnTo>
                      <a:pt x="548" y="528"/>
                    </a:lnTo>
                    <a:lnTo>
                      <a:pt x="548" y="528"/>
                    </a:lnTo>
                    <a:lnTo>
                      <a:pt x="551" y="529"/>
                    </a:lnTo>
                    <a:lnTo>
                      <a:pt x="553" y="529"/>
                    </a:lnTo>
                    <a:lnTo>
                      <a:pt x="557" y="529"/>
                    </a:lnTo>
                    <a:lnTo>
                      <a:pt x="562" y="532"/>
                    </a:lnTo>
                    <a:lnTo>
                      <a:pt x="562" y="532"/>
                    </a:lnTo>
                    <a:lnTo>
                      <a:pt x="564" y="530"/>
                    </a:lnTo>
                    <a:lnTo>
                      <a:pt x="567" y="532"/>
                    </a:lnTo>
                    <a:lnTo>
                      <a:pt x="570" y="533"/>
                    </a:lnTo>
                    <a:lnTo>
                      <a:pt x="571" y="534"/>
                    </a:lnTo>
                    <a:lnTo>
                      <a:pt x="571" y="537"/>
                    </a:lnTo>
                    <a:lnTo>
                      <a:pt x="571" y="541"/>
                    </a:lnTo>
                    <a:lnTo>
                      <a:pt x="571" y="541"/>
                    </a:lnTo>
                    <a:lnTo>
                      <a:pt x="571" y="544"/>
                    </a:lnTo>
                    <a:lnTo>
                      <a:pt x="574" y="547"/>
                    </a:lnTo>
                    <a:lnTo>
                      <a:pt x="577" y="550"/>
                    </a:lnTo>
                    <a:lnTo>
                      <a:pt x="579" y="551"/>
                    </a:lnTo>
                    <a:lnTo>
                      <a:pt x="579" y="551"/>
                    </a:lnTo>
                    <a:lnTo>
                      <a:pt x="582" y="550"/>
                    </a:lnTo>
                    <a:lnTo>
                      <a:pt x="584" y="550"/>
                    </a:lnTo>
                    <a:lnTo>
                      <a:pt x="587" y="552"/>
                    </a:lnTo>
                    <a:lnTo>
                      <a:pt x="587" y="555"/>
                    </a:lnTo>
                    <a:lnTo>
                      <a:pt x="587" y="555"/>
                    </a:lnTo>
                    <a:lnTo>
                      <a:pt x="584" y="559"/>
                    </a:lnTo>
                    <a:lnTo>
                      <a:pt x="583" y="560"/>
                    </a:lnTo>
                    <a:lnTo>
                      <a:pt x="584" y="561"/>
                    </a:lnTo>
                    <a:lnTo>
                      <a:pt x="587" y="561"/>
                    </a:lnTo>
                    <a:lnTo>
                      <a:pt x="587" y="561"/>
                    </a:lnTo>
                    <a:lnTo>
                      <a:pt x="590" y="565"/>
                    </a:lnTo>
                    <a:lnTo>
                      <a:pt x="590" y="569"/>
                    </a:lnTo>
                    <a:lnTo>
                      <a:pt x="590" y="573"/>
                    </a:lnTo>
                    <a:lnTo>
                      <a:pt x="592" y="576"/>
                    </a:lnTo>
                    <a:lnTo>
                      <a:pt x="592" y="576"/>
                    </a:lnTo>
                    <a:lnTo>
                      <a:pt x="593" y="577"/>
                    </a:lnTo>
                    <a:lnTo>
                      <a:pt x="595" y="579"/>
                    </a:lnTo>
                    <a:lnTo>
                      <a:pt x="595" y="590"/>
                    </a:lnTo>
                    <a:lnTo>
                      <a:pt x="595" y="590"/>
                    </a:lnTo>
                    <a:lnTo>
                      <a:pt x="593" y="592"/>
                    </a:lnTo>
                    <a:lnTo>
                      <a:pt x="592" y="595"/>
                    </a:lnTo>
                    <a:lnTo>
                      <a:pt x="593" y="600"/>
                    </a:lnTo>
                    <a:lnTo>
                      <a:pt x="596" y="604"/>
                    </a:lnTo>
                    <a:lnTo>
                      <a:pt x="597" y="605"/>
                    </a:lnTo>
                    <a:lnTo>
                      <a:pt x="597" y="608"/>
                    </a:lnTo>
                    <a:lnTo>
                      <a:pt x="597" y="608"/>
                    </a:lnTo>
                    <a:lnTo>
                      <a:pt x="595" y="612"/>
                    </a:lnTo>
                    <a:lnTo>
                      <a:pt x="593" y="614"/>
                    </a:lnTo>
                    <a:lnTo>
                      <a:pt x="593" y="614"/>
                    </a:lnTo>
                    <a:lnTo>
                      <a:pt x="601" y="620"/>
                    </a:lnTo>
                    <a:lnTo>
                      <a:pt x="601" y="620"/>
                    </a:lnTo>
                    <a:lnTo>
                      <a:pt x="605" y="620"/>
                    </a:lnTo>
                    <a:lnTo>
                      <a:pt x="609" y="620"/>
                    </a:lnTo>
                    <a:lnTo>
                      <a:pt x="613" y="622"/>
                    </a:lnTo>
                    <a:lnTo>
                      <a:pt x="613" y="622"/>
                    </a:lnTo>
                    <a:lnTo>
                      <a:pt x="617" y="624"/>
                    </a:lnTo>
                    <a:lnTo>
                      <a:pt x="621" y="626"/>
                    </a:lnTo>
                    <a:lnTo>
                      <a:pt x="623" y="631"/>
                    </a:lnTo>
                    <a:lnTo>
                      <a:pt x="623" y="631"/>
                    </a:lnTo>
                    <a:lnTo>
                      <a:pt x="631" y="634"/>
                    </a:lnTo>
                    <a:lnTo>
                      <a:pt x="632" y="635"/>
                    </a:lnTo>
                    <a:lnTo>
                      <a:pt x="632" y="638"/>
                    </a:lnTo>
                    <a:lnTo>
                      <a:pt x="632" y="638"/>
                    </a:lnTo>
                    <a:lnTo>
                      <a:pt x="637" y="640"/>
                    </a:lnTo>
                    <a:lnTo>
                      <a:pt x="647" y="647"/>
                    </a:lnTo>
                    <a:lnTo>
                      <a:pt x="652" y="652"/>
                    </a:lnTo>
                    <a:lnTo>
                      <a:pt x="657" y="657"/>
                    </a:lnTo>
                    <a:lnTo>
                      <a:pt x="659" y="662"/>
                    </a:lnTo>
                    <a:lnTo>
                      <a:pt x="662" y="669"/>
                    </a:lnTo>
                    <a:lnTo>
                      <a:pt x="662" y="669"/>
                    </a:lnTo>
                    <a:lnTo>
                      <a:pt x="670" y="668"/>
                    </a:lnTo>
                    <a:lnTo>
                      <a:pt x="675" y="668"/>
                    </a:lnTo>
                    <a:lnTo>
                      <a:pt x="678" y="668"/>
                    </a:lnTo>
                    <a:lnTo>
                      <a:pt x="679" y="669"/>
                    </a:lnTo>
                    <a:lnTo>
                      <a:pt x="679" y="669"/>
                    </a:lnTo>
                    <a:lnTo>
                      <a:pt x="679" y="674"/>
                    </a:lnTo>
                    <a:lnTo>
                      <a:pt x="680" y="681"/>
                    </a:lnTo>
                    <a:lnTo>
                      <a:pt x="682" y="684"/>
                    </a:lnTo>
                    <a:lnTo>
                      <a:pt x="684" y="687"/>
                    </a:lnTo>
                    <a:lnTo>
                      <a:pt x="687" y="690"/>
                    </a:lnTo>
                    <a:lnTo>
                      <a:pt x="691" y="691"/>
                    </a:lnTo>
                    <a:lnTo>
                      <a:pt x="691" y="691"/>
                    </a:lnTo>
                    <a:lnTo>
                      <a:pt x="693" y="697"/>
                    </a:lnTo>
                    <a:lnTo>
                      <a:pt x="696" y="704"/>
                    </a:lnTo>
                    <a:lnTo>
                      <a:pt x="696" y="708"/>
                    </a:lnTo>
                    <a:lnTo>
                      <a:pt x="696" y="710"/>
                    </a:lnTo>
                    <a:lnTo>
                      <a:pt x="693" y="713"/>
                    </a:lnTo>
                    <a:lnTo>
                      <a:pt x="689" y="714"/>
                    </a:lnTo>
                    <a:lnTo>
                      <a:pt x="689" y="714"/>
                    </a:lnTo>
                    <a:lnTo>
                      <a:pt x="682" y="714"/>
                    </a:lnTo>
                    <a:lnTo>
                      <a:pt x="676" y="714"/>
                    </a:lnTo>
                    <a:lnTo>
                      <a:pt x="674" y="716"/>
                    </a:lnTo>
                    <a:lnTo>
                      <a:pt x="672" y="717"/>
                    </a:lnTo>
                    <a:lnTo>
                      <a:pt x="671" y="723"/>
                    </a:lnTo>
                    <a:lnTo>
                      <a:pt x="671" y="723"/>
                    </a:lnTo>
                    <a:lnTo>
                      <a:pt x="669" y="729"/>
                    </a:lnTo>
                    <a:lnTo>
                      <a:pt x="666" y="734"/>
                    </a:lnTo>
                    <a:lnTo>
                      <a:pt x="665" y="740"/>
                    </a:lnTo>
                    <a:lnTo>
                      <a:pt x="663" y="745"/>
                    </a:lnTo>
                    <a:lnTo>
                      <a:pt x="662" y="748"/>
                    </a:lnTo>
                    <a:lnTo>
                      <a:pt x="658" y="751"/>
                    </a:lnTo>
                    <a:lnTo>
                      <a:pt x="658" y="751"/>
                    </a:lnTo>
                    <a:lnTo>
                      <a:pt x="654" y="751"/>
                    </a:lnTo>
                    <a:lnTo>
                      <a:pt x="650" y="749"/>
                    </a:lnTo>
                    <a:lnTo>
                      <a:pt x="649" y="747"/>
                    </a:lnTo>
                    <a:lnTo>
                      <a:pt x="648" y="744"/>
                    </a:lnTo>
                    <a:lnTo>
                      <a:pt x="645" y="741"/>
                    </a:lnTo>
                    <a:lnTo>
                      <a:pt x="643" y="740"/>
                    </a:lnTo>
                    <a:lnTo>
                      <a:pt x="639" y="739"/>
                    </a:lnTo>
                    <a:lnTo>
                      <a:pt x="632" y="740"/>
                    </a:lnTo>
                    <a:lnTo>
                      <a:pt x="632" y="740"/>
                    </a:lnTo>
                    <a:lnTo>
                      <a:pt x="627" y="739"/>
                    </a:lnTo>
                    <a:lnTo>
                      <a:pt x="623" y="740"/>
                    </a:lnTo>
                    <a:lnTo>
                      <a:pt x="619" y="741"/>
                    </a:lnTo>
                    <a:lnTo>
                      <a:pt x="618" y="744"/>
                    </a:lnTo>
                    <a:lnTo>
                      <a:pt x="615" y="747"/>
                    </a:lnTo>
                    <a:lnTo>
                      <a:pt x="615" y="749"/>
                    </a:lnTo>
                    <a:lnTo>
                      <a:pt x="615" y="753"/>
                    </a:lnTo>
                    <a:lnTo>
                      <a:pt x="617" y="756"/>
                    </a:lnTo>
                    <a:lnTo>
                      <a:pt x="617" y="756"/>
                    </a:lnTo>
                    <a:lnTo>
                      <a:pt x="615" y="757"/>
                    </a:lnTo>
                    <a:lnTo>
                      <a:pt x="614" y="760"/>
                    </a:lnTo>
                    <a:lnTo>
                      <a:pt x="608" y="763"/>
                    </a:lnTo>
                    <a:lnTo>
                      <a:pt x="605" y="766"/>
                    </a:lnTo>
                    <a:lnTo>
                      <a:pt x="601" y="770"/>
                    </a:lnTo>
                    <a:lnTo>
                      <a:pt x="599" y="776"/>
                    </a:lnTo>
                    <a:lnTo>
                      <a:pt x="595" y="784"/>
                    </a:lnTo>
                    <a:lnTo>
                      <a:pt x="595" y="784"/>
                    </a:lnTo>
                    <a:lnTo>
                      <a:pt x="583" y="789"/>
                    </a:lnTo>
                    <a:lnTo>
                      <a:pt x="575" y="796"/>
                    </a:lnTo>
                    <a:lnTo>
                      <a:pt x="569" y="802"/>
                    </a:lnTo>
                    <a:lnTo>
                      <a:pt x="565" y="809"/>
                    </a:lnTo>
                    <a:lnTo>
                      <a:pt x="565" y="809"/>
                    </a:lnTo>
                    <a:lnTo>
                      <a:pt x="558" y="811"/>
                    </a:lnTo>
                    <a:lnTo>
                      <a:pt x="553" y="813"/>
                    </a:lnTo>
                    <a:lnTo>
                      <a:pt x="548" y="811"/>
                    </a:lnTo>
                    <a:lnTo>
                      <a:pt x="548" y="811"/>
                    </a:lnTo>
                    <a:lnTo>
                      <a:pt x="510" y="827"/>
                    </a:lnTo>
                    <a:lnTo>
                      <a:pt x="510" y="827"/>
                    </a:lnTo>
                    <a:lnTo>
                      <a:pt x="509" y="831"/>
                    </a:lnTo>
                    <a:lnTo>
                      <a:pt x="507" y="837"/>
                    </a:lnTo>
                    <a:lnTo>
                      <a:pt x="505" y="840"/>
                    </a:lnTo>
                    <a:lnTo>
                      <a:pt x="503" y="843"/>
                    </a:lnTo>
                    <a:lnTo>
                      <a:pt x="499" y="844"/>
                    </a:lnTo>
                    <a:lnTo>
                      <a:pt x="495" y="843"/>
                    </a:lnTo>
                    <a:lnTo>
                      <a:pt x="495" y="843"/>
                    </a:lnTo>
                    <a:lnTo>
                      <a:pt x="490" y="844"/>
                    </a:lnTo>
                    <a:lnTo>
                      <a:pt x="486" y="846"/>
                    </a:lnTo>
                    <a:lnTo>
                      <a:pt x="485" y="849"/>
                    </a:lnTo>
                    <a:lnTo>
                      <a:pt x="485" y="852"/>
                    </a:lnTo>
                    <a:lnTo>
                      <a:pt x="486" y="854"/>
                    </a:lnTo>
                    <a:lnTo>
                      <a:pt x="491" y="857"/>
                    </a:lnTo>
                    <a:lnTo>
                      <a:pt x="491" y="857"/>
                    </a:lnTo>
                    <a:lnTo>
                      <a:pt x="491" y="865"/>
                    </a:lnTo>
                    <a:lnTo>
                      <a:pt x="463" y="865"/>
                    </a:lnTo>
                    <a:lnTo>
                      <a:pt x="463" y="865"/>
                    </a:lnTo>
                    <a:lnTo>
                      <a:pt x="443" y="879"/>
                    </a:lnTo>
                    <a:lnTo>
                      <a:pt x="443" y="879"/>
                    </a:lnTo>
                    <a:lnTo>
                      <a:pt x="439" y="883"/>
                    </a:lnTo>
                    <a:lnTo>
                      <a:pt x="437" y="888"/>
                    </a:lnTo>
                    <a:lnTo>
                      <a:pt x="434" y="893"/>
                    </a:lnTo>
                    <a:lnTo>
                      <a:pt x="433" y="898"/>
                    </a:lnTo>
                    <a:lnTo>
                      <a:pt x="431" y="906"/>
                    </a:lnTo>
                    <a:lnTo>
                      <a:pt x="431" y="910"/>
                    </a:lnTo>
                    <a:lnTo>
                      <a:pt x="404" y="931"/>
                    </a:lnTo>
                    <a:lnTo>
                      <a:pt x="404" y="931"/>
                    </a:lnTo>
                    <a:lnTo>
                      <a:pt x="400" y="933"/>
                    </a:lnTo>
                    <a:lnTo>
                      <a:pt x="394" y="940"/>
                    </a:lnTo>
                    <a:lnTo>
                      <a:pt x="391" y="944"/>
                    </a:lnTo>
                    <a:lnTo>
                      <a:pt x="390" y="948"/>
                    </a:lnTo>
                    <a:lnTo>
                      <a:pt x="391" y="950"/>
                    </a:lnTo>
                    <a:lnTo>
                      <a:pt x="396" y="951"/>
                    </a:lnTo>
                    <a:lnTo>
                      <a:pt x="396" y="951"/>
                    </a:lnTo>
                    <a:lnTo>
                      <a:pt x="395" y="957"/>
                    </a:lnTo>
                    <a:lnTo>
                      <a:pt x="391" y="962"/>
                    </a:lnTo>
                    <a:lnTo>
                      <a:pt x="389" y="964"/>
                    </a:lnTo>
                    <a:lnTo>
                      <a:pt x="386" y="964"/>
                    </a:lnTo>
                    <a:lnTo>
                      <a:pt x="383" y="963"/>
                    </a:lnTo>
                    <a:lnTo>
                      <a:pt x="380" y="959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80" y="957"/>
                    </a:lnTo>
                    <a:lnTo>
                      <a:pt x="380" y="955"/>
                    </a:lnTo>
                    <a:lnTo>
                      <a:pt x="378" y="954"/>
                    </a:lnTo>
                    <a:lnTo>
                      <a:pt x="378" y="954"/>
                    </a:lnTo>
                    <a:lnTo>
                      <a:pt x="374" y="955"/>
                    </a:lnTo>
                    <a:lnTo>
                      <a:pt x="372" y="955"/>
                    </a:lnTo>
                    <a:lnTo>
                      <a:pt x="367" y="954"/>
                    </a:lnTo>
                    <a:lnTo>
                      <a:pt x="367" y="954"/>
                    </a:lnTo>
                    <a:lnTo>
                      <a:pt x="364" y="954"/>
                    </a:lnTo>
                    <a:lnTo>
                      <a:pt x="361" y="954"/>
                    </a:lnTo>
                    <a:lnTo>
                      <a:pt x="361" y="955"/>
                    </a:lnTo>
                    <a:lnTo>
                      <a:pt x="361" y="957"/>
                    </a:lnTo>
                    <a:lnTo>
                      <a:pt x="364" y="963"/>
                    </a:lnTo>
                    <a:lnTo>
                      <a:pt x="364" y="963"/>
                    </a:lnTo>
                    <a:lnTo>
                      <a:pt x="365" y="964"/>
                    </a:lnTo>
                    <a:lnTo>
                      <a:pt x="368" y="966"/>
                    </a:lnTo>
                    <a:lnTo>
                      <a:pt x="371" y="967"/>
                    </a:lnTo>
                    <a:lnTo>
                      <a:pt x="371" y="967"/>
                    </a:lnTo>
                    <a:lnTo>
                      <a:pt x="373" y="971"/>
                    </a:lnTo>
                    <a:lnTo>
                      <a:pt x="373" y="973"/>
                    </a:lnTo>
                    <a:lnTo>
                      <a:pt x="374" y="981"/>
                    </a:lnTo>
                    <a:lnTo>
                      <a:pt x="374" y="992"/>
                    </a:lnTo>
                    <a:lnTo>
                      <a:pt x="377" y="1003"/>
                    </a:lnTo>
                    <a:lnTo>
                      <a:pt x="377" y="1003"/>
                    </a:lnTo>
                    <a:lnTo>
                      <a:pt x="377" y="1007"/>
                    </a:lnTo>
                    <a:lnTo>
                      <a:pt x="380" y="1008"/>
                    </a:lnTo>
                    <a:lnTo>
                      <a:pt x="383" y="1014"/>
                    </a:lnTo>
                    <a:lnTo>
                      <a:pt x="386" y="1019"/>
                    </a:lnTo>
                    <a:lnTo>
                      <a:pt x="387" y="1023"/>
                    </a:lnTo>
                    <a:lnTo>
                      <a:pt x="387" y="1028"/>
                    </a:lnTo>
                    <a:lnTo>
                      <a:pt x="387" y="1028"/>
                    </a:lnTo>
                    <a:lnTo>
                      <a:pt x="381" y="1033"/>
                    </a:lnTo>
                    <a:lnTo>
                      <a:pt x="376" y="1036"/>
                    </a:lnTo>
                    <a:lnTo>
                      <a:pt x="369" y="1037"/>
                    </a:lnTo>
                    <a:lnTo>
                      <a:pt x="359" y="1038"/>
                    </a:lnTo>
                    <a:lnTo>
                      <a:pt x="359" y="1038"/>
                    </a:lnTo>
                    <a:lnTo>
                      <a:pt x="339" y="1025"/>
                    </a:lnTo>
                    <a:lnTo>
                      <a:pt x="315" y="1010"/>
                    </a:lnTo>
                    <a:lnTo>
                      <a:pt x="315" y="1010"/>
                    </a:lnTo>
                    <a:lnTo>
                      <a:pt x="307" y="1001"/>
                    </a:lnTo>
                    <a:lnTo>
                      <a:pt x="299" y="995"/>
                    </a:lnTo>
                    <a:lnTo>
                      <a:pt x="294" y="993"/>
                    </a:lnTo>
                    <a:lnTo>
                      <a:pt x="289" y="993"/>
                    </a:lnTo>
                    <a:lnTo>
                      <a:pt x="289" y="993"/>
                    </a:lnTo>
                    <a:lnTo>
                      <a:pt x="285" y="989"/>
                    </a:lnTo>
                    <a:lnTo>
                      <a:pt x="284" y="985"/>
                    </a:lnTo>
                    <a:lnTo>
                      <a:pt x="284" y="984"/>
                    </a:lnTo>
                    <a:lnTo>
                      <a:pt x="285" y="983"/>
                    </a:lnTo>
                    <a:lnTo>
                      <a:pt x="285" y="983"/>
                    </a:lnTo>
                    <a:lnTo>
                      <a:pt x="286" y="981"/>
                    </a:lnTo>
                    <a:lnTo>
                      <a:pt x="288" y="981"/>
                    </a:lnTo>
                    <a:lnTo>
                      <a:pt x="290" y="985"/>
                    </a:lnTo>
                    <a:lnTo>
                      <a:pt x="291" y="986"/>
                    </a:lnTo>
                    <a:lnTo>
                      <a:pt x="293" y="984"/>
                    </a:lnTo>
                    <a:lnTo>
                      <a:pt x="295" y="979"/>
                    </a:lnTo>
                    <a:lnTo>
                      <a:pt x="298" y="970"/>
                    </a:lnTo>
                    <a:lnTo>
                      <a:pt x="298" y="970"/>
                    </a:lnTo>
                    <a:lnTo>
                      <a:pt x="299" y="967"/>
                    </a:lnTo>
                    <a:lnTo>
                      <a:pt x="299" y="964"/>
                    </a:lnTo>
                    <a:lnTo>
                      <a:pt x="301" y="960"/>
                    </a:lnTo>
                    <a:lnTo>
                      <a:pt x="299" y="955"/>
                    </a:lnTo>
                    <a:lnTo>
                      <a:pt x="299" y="953"/>
                    </a:lnTo>
                    <a:lnTo>
                      <a:pt x="299" y="953"/>
                    </a:lnTo>
                    <a:lnTo>
                      <a:pt x="302" y="951"/>
                    </a:lnTo>
                    <a:lnTo>
                      <a:pt x="304" y="950"/>
                    </a:lnTo>
                    <a:lnTo>
                      <a:pt x="307" y="949"/>
                    </a:lnTo>
                    <a:lnTo>
                      <a:pt x="308" y="948"/>
                    </a:lnTo>
                    <a:lnTo>
                      <a:pt x="308" y="948"/>
                    </a:lnTo>
                    <a:lnTo>
                      <a:pt x="307" y="946"/>
                    </a:lnTo>
                    <a:lnTo>
                      <a:pt x="304" y="944"/>
                    </a:lnTo>
                    <a:lnTo>
                      <a:pt x="302" y="942"/>
                    </a:lnTo>
                    <a:lnTo>
                      <a:pt x="299" y="942"/>
                    </a:lnTo>
                    <a:lnTo>
                      <a:pt x="299" y="942"/>
                    </a:lnTo>
                    <a:lnTo>
                      <a:pt x="289" y="955"/>
                    </a:lnTo>
                    <a:lnTo>
                      <a:pt x="289" y="955"/>
                    </a:lnTo>
                    <a:lnTo>
                      <a:pt x="285" y="950"/>
                    </a:lnTo>
                    <a:lnTo>
                      <a:pt x="284" y="946"/>
                    </a:lnTo>
                    <a:lnTo>
                      <a:pt x="282" y="942"/>
                    </a:lnTo>
                    <a:lnTo>
                      <a:pt x="282" y="940"/>
                    </a:lnTo>
                    <a:lnTo>
                      <a:pt x="284" y="935"/>
                    </a:lnTo>
                    <a:lnTo>
                      <a:pt x="284" y="933"/>
                    </a:lnTo>
                    <a:lnTo>
                      <a:pt x="282" y="931"/>
                    </a:lnTo>
                    <a:lnTo>
                      <a:pt x="282" y="931"/>
                    </a:lnTo>
                    <a:lnTo>
                      <a:pt x="280" y="927"/>
                    </a:lnTo>
                    <a:lnTo>
                      <a:pt x="276" y="927"/>
                    </a:lnTo>
                    <a:lnTo>
                      <a:pt x="273" y="928"/>
                    </a:lnTo>
                    <a:lnTo>
                      <a:pt x="271" y="929"/>
                    </a:lnTo>
                    <a:lnTo>
                      <a:pt x="268" y="931"/>
                    </a:lnTo>
                    <a:lnTo>
                      <a:pt x="264" y="929"/>
                    </a:lnTo>
                    <a:lnTo>
                      <a:pt x="259" y="927"/>
                    </a:lnTo>
                    <a:lnTo>
                      <a:pt x="254" y="920"/>
                    </a:lnTo>
                    <a:lnTo>
                      <a:pt x="254" y="920"/>
                    </a:lnTo>
                    <a:lnTo>
                      <a:pt x="250" y="922"/>
                    </a:lnTo>
                    <a:lnTo>
                      <a:pt x="245" y="924"/>
                    </a:lnTo>
                    <a:lnTo>
                      <a:pt x="240" y="925"/>
                    </a:lnTo>
                    <a:lnTo>
                      <a:pt x="237" y="925"/>
                    </a:lnTo>
                    <a:lnTo>
                      <a:pt x="236" y="925"/>
                    </a:lnTo>
                    <a:lnTo>
                      <a:pt x="236" y="925"/>
                    </a:lnTo>
                    <a:lnTo>
                      <a:pt x="232" y="924"/>
                    </a:lnTo>
                    <a:lnTo>
                      <a:pt x="228" y="924"/>
                    </a:lnTo>
                    <a:lnTo>
                      <a:pt x="216" y="927"/>
                    </a:lnTo>
                    <a:lnTo>
                      <a:pt x="202" y="932"/>
                    </a:lnTo>
                    <a:lnTo>
                      <a:pt x="101" y="931"/>
                    </a:lnTo>
                    <a:lnTo>
                      <a:pt x="101" y="931"/>
                    </a:lnTo>
                    <a:lnTo>
                      <a:pt x="89" y="879"/>
                    </a:lnTo>
                    <a:lnTo>
                      <a:pt x="80" y="833"/>
                    </a:lnTo>
                    <a:lnTo>
                      <a:pt x="78" y="810"/>
                    </a:lnTo>
                    <a:lnTo>
                      <a:pt x="76" y="791"/>
                    </a:lnTo>
                    <a:lnTo>
                      <a:pt x="76" y="791"/>
                    </a:lnTo>
                    <a:lnTo>
                      <a:pt x="0" y="778"/>
                    </a:lnTo>
                    <a:lnTo>
                      <a:pt x="1" y="696"/>
                    </a:lnTo>
                    <a:lnTo>
                      <a:pt x="1" y="696"/>
                    </a:lnTo>
                    <a:lnTo>
                      <a:pt x="6" y="697"/>
                    </a:lnTo>
                    <a:lnTo>
                      <a:pt x="10" y="699"/>
                    </a:lnTo>
                    <a:lnTo>
                      <a:pt x="14" y="703"/>
                    </a:lnTo>
                    <a:lnTo>
                      <a:pt x="14" y="703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94"/>
              <p:cNvSpPr>
                <a:spLocks/>
              </p:cNvSpPr>
              <p:nvPr/>
            </p:nvSpPr>
            <p:spPr bwMode="auto">
              <a:xfrm>
                <a:off x="4319588" y="2149475"/>
                <a:ext cx="1662113" cy="1089025"/>
              </a:xfrm>
              <a:custGeom>
                <a:avLst/>
                <a:gdLst>
                  <a:gd name="T0" fmla="*/ 998 w 1047"/>
                  <a:gd name="T1" fmla="*/ 311 h 686"/>
                  <a:gd name="T2" fmla="*/ 1002 w 1047"/>
                  <a:gd name="T3" fmla="*/ 354 h 686"/>
                  <a:gd name="T4" fmla="*/ 1047 w 1047"/>
                  <a:gd name="T5" fmla="*/ 367 h 686"/>
                  <a:gd name="T6" fmla="*/ 1020 w 1047"/>
                  <a:gd name="T7" fmla="*/ 376 h 686"/>
                  <a:gd name="T8" fmla="*/ 984 w 1047"/>
                  <a:gd name="T9" fmla="*/ 421 h 686"/>
                  <a:gd name="T10" fmla="*/ 955 w 1047"/>
                  <a:gd name="T11" fmla="*/ 426 h 686"/>
                  <a:gd name="T12" fmla="*/ 923 w 1047"/>
                  <a:gd name="T13" fmla="*/ 430 h 686"/>
                  <a:gd name="T14" fmla="*/ 940 w 1047"/>
                  <a:gd name="T15" fmla="*/ 446 h 686"/>
                  <a:gd name="T16" fmla="*/ 973 w 1047"/>
                  <a:gd name="T17" fmla="*/ 454 h 686"/>
                  <a:gd name="T18" fmla="*/ 928 w 1047"/>
                  <a:gd name="T19" fmla="*/ 482 h 686"/>
                  <a:gd name="T20" fmla="*/ 880 w 1047"/>
                  <a:gd name="T21" fmla="*/ 512 h 686"/>
                  <a:gd name="T22" fmla="*/ 845 w 1047"/>
                  <a:gd name="T23" fmla="*/ 540 h 686"/>
                  <a:gd name="T24" fmla="*/ 848 w 1047"/>
                  <a:gd name="T25" fmla="*/ 568 h 686"/>
                  <a:gd name="T26" fmla="*/ 824 w 1047"/>
                  <a:gd name="T27" fmla="*/ 566 h 686"/>
                  <a:gd name="T28" fmla="*/ 771 w 1047"/>
                  <a:gd name="T29" fmla="*/ 594 h 686"/>
                  <a:gd name="T30" fmla="*/ 767 w 1047"/>
                  <a:gd name="T31" fmla="*/ 578 h 686"/>
                  <a:gd name="T32" fmla="*/ 770 w 1047"/>
                  <a:gd name="T33" fmla="*/ 556 h 686"/>
                  <a:gd name="T34" fmla="*/ 752 w 1047"/>
                  <a:gd name="T35" fmla="*/ 540 h 686"/>
                  <a:gd name="T36" fmla="*/ 734 w 1047"/>
                  <a:gd name="T37" fmla="*/ 535 h 686"/>
                  <a:gd name="T38" fmla="*/ 699 w 1047"/>
                  <a:gd name="T39" fmla="*/ 562 h 686"/>
                  <a:gd name="T40" fmla="*/ 656 w 1047"/>
                  <a:gd name="T41" fmla="*/ 597 h 686"/>
                  <a:gd name="T42" fmla="*/ 638 w 1047"/>
                  <a:gd name="T43" fmla="*/ 639 h 686"/>
                  <a:gd name="T44" fmla="*/ 616 w 1047"/>
                  <a:gd name="T45" fmla="*/ 667 h 686"/>
                  <a:gd name="T46" fmla="*/ 572 w 1047"/>
                  <a:gd name="T47" fmla="*/ 665 h 686"/>
                  <a:gd name="T48" fmla="*/ 503 w 1047"/>
                  <a:gd name="T49" fmla="*/ 641 h 686"/>
                  <a:gd name="T50" fmla="*/ 471 w 1047"/>
                  <a:gd name="T51" fmla="*/ 623 h 686"/>
                  <a:gd name="T52" fmla="*/ 458 w 1047"/>
                  <a:gd name="T53" fmla="*/ 653 h 686"/>
                  <a:gd name="T54" fmla="*/ 428 w 1047"/>
                  <a:gd name="T55" fmla="*/ 664 h 686"/>
                  <a:gd name="T56" fmla="*/ 398 w 1047"/>
                  <a:gd name="T57" fmla="*/ 626 h 686"/>
                  <a:gd name="T58" fmla="*/ 407 w 1047"/>
                  <a:gd name="T59" fmla="*/ 547 h 686"/>
                  <a:gd name="T60" fmla="*/ 340 w 1047"/>
                  <a:gd name="T61" fmla="*/ 574 h 686"/>
                  <a:gd name="T62" fmla="*/ 297 w 1047"/>
                  <a:gd name="T63" fmla="*/ 575 h 686"/>
                  <a:gd name="T64" fmla="*/ 256 w 1047"/>
                  <a:gd name="T65" fmla="*/ 608 h 686"/>
                  <a:gd name="T66" fmla="*/ 156 w 1047"/>
                  <a:gd name="T67" fmla="*/ 586 h 686"/>
                  <a:gd name="T68" fmla="*/ 83 w 1047"/>
                  <a:gd name="T69" fmla="*/ 548 h 686"/>
                  <a:gd name="T70" fmla="*/ 59 w 1047"/>
                  <a:gd name="T71" fmla="*/ 516 h 686"/>
                  <a:gd name="T72" fmla="*/ 21 w 1047"/>
                  <a:gd name="T73" fmla="*/ 533 h 686"/>
                  <a:gd name="T74" fmla="*/ 4 w 1047"/>
                  <a:gd name="T75" fmla="*/ 470 h 686"/>
                  <a:gd name="T76" fmla="*/ 16 w 1047"/>
                  <a:gd name="T77" fmla="*/ 381 h 686"/>
                  <a:gd name="T78" fmla="*/ 55 w 1047"/>
                  <a:gd name="T79" fmla="*/ 293 h 686"/>
                  <a:gd name="T80" fmla="*/ 131 w 1047"/>
                  <a:gd name="T81" fmla="*/ 248 h 686"/>
                  <a:gd name="T82" fmla="*/ 180 w 1047"/>
                  <a:gd name="T83" fmla="*/ 272 h 686"/>
                  <a:gd name="T84" fmla="*/ 284 w 1047"/>
                  <a:gd name="T85" fmla="*/ 263 h 686"/>
                  <a:gd name="T86" fmla="*/ 302 w 1047"/>
                  <a:gd name="T87" fmla="*/ 246 h 686"/>
                  <a:gd name="T88" fmla="*/ 320 w 1047"/>
                  <a:gd name="T89" fmla="*/ 214 h 686"/>
                  <a:gd name="T90" fmla="*/ 383 w 1047"/>
                  <a:gd name="T91" fmla="*/ 132 h 686"/>
                  <a:gd name="T92" fmla="*/ 368 w 1047"/>
                  <a:gd name="T93" fmla="*/ 66 h 686"/>
                  <a:gd name="T94" fmla="*/ 386 w 1047"/>
                  <a:gd name="T95" fmla="*/ 18 h 686"/>
                  <a:gd name="T96" fmla="*/ 450 w 1047"/>
                  <a:gd name="T97" fmla="*/ 34 h 686"/>
                  <a:gd name="T98" fmla="*/ 521 w 1047"/>
                  <a:gd name="T99" fmla="*/ 29 h 686"/>
                  <a:gd name="T100" fmla="*/ 535 w 1047"/>
                  <a:gd name="T101" fmla="*/ 56 h 686"/>
                  <a:gd name="T102" fmla="*/ 577 w 1047"/>
                  <a:gd name="T103" fmla="*/ 76 h 686"/>
                  <a:gd name="T104" fmla="*/ 643 w 1047"/>
                  <a:gd name="T105" fmla="*/ 53 h 686"/>
                  <a:gd name="T106" fmla="*/ 694 w 1047"/>
                  <a:gd name="T107" fmla="*/ 39 h 686"/>
                  <a:gd name="T108" fmla="*/ 722 w 1047"/>
                  <a:gd name="T109" fmla="*/ 76 h 686"/>
                  <a:gd name="T110" fmla="*/ 769 w 1047"/>
                  <a:gd name="T111" fmla="*/ 127 h 686"/>
                  <a:gd name="T112" fmla="*/ 854 w 1047"/>
                  <a:gd name="T113" fmla="*/ 113 h 686"/>
                  <a:gd name="T114" fmla="*/ 885 w 1047"/>
                  <a:gd name="T115" fmla="*/ 149 h 686"/>
                  <a:gd name="T116" fmla="*/ 990 w 1047"/>
                  <a:gd name="T117" fmla="*/ 18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47" h="686">
                    <a:moveTo>
                      <a:pt x="1001" y="188"/>
                    </a:moveTo>
                    <a:lnTo>
                      <a:pt x="1012" y="294"/>
                    </a:lnTo>
                    <a:lnTo>
                      <a:pt x="1015" y="294"/>
                    </a:lnTo>
                    <a:lnTo>
                      <a:pt x="1015" y="298"/>
                    </a:lnTo>
                    <a:lnTo>
                      <a:pt x="1015" y="298"/>
                    </a:lnTo>
                    <a:lnTo>
                      <a:pt x="1011" y="299"/>
                    </a:lnTo>
                    <a:lnTo>
                      <a:pt x="1007" y="301"/>
                    </a:lnTo>
                    <a:lnTo>
                      <a:pt x="1003" y="305"/>
                    </a:lnTo>
                    <a:lnTo>
                      <a:pt x="1003" y="305"/>
                    </a:lnTo>
                    <a:lnTo>
                      <a:pt x="1002" y="308"/>
                    </a:lnTo>
                    <a:lnTo>
                      <a:pt x="998" y="311"/>
                    </a:lnTo>
                    <a:lnTo>
                      <a:pt x="995" y="315"/>
                    </a:lnTo>
                    <a:lnTo>
                      <a:pt x="992" y="319"/>
                    </a:lnTo>
                    <a:lnTo>
                      <a:pt x="992" y="319"/>
                    </a:lnTo>
                    <a:lnTo>
                      <a:pt x="992" y="320"/>
                    </a:lnTo>
                    <a:lnTo>
                      <a:pt x="992" y="324"/>
                    </a:lnTo>
                    <a:lnTo>
                      <a:pt x="992" y="329"/>
                    </a:lnTo>
                    <a:lnTo>
                      <a:pt x="990" y="336"/>
                    </a:lnTo>
                    <a:lnTo>
                      <a:pt x="990" y="336"/>
                    </a:lnTo>
                    <a:lnTo>
                      <a:pt x="992" y="354"/>
                    </a:lnTo>
                    <a:lnTo>
                      <a:pt x="992" y="354"/>
                    </a:lnTo>
                    <a:lnTo>
                      <a:pt x="1002" y="354"/>
                    </a:lnTo>
                    <a:lnTo>
                      <a:pt x="1010" y="352"/>
                    </a:lnTo>
                    <a:lnTo>
                      <a:pt x="1017" y="351"/>
                    </a:lnTo>
                    <a:lnTo>
                      <a:pt x="1017" y="351"/>
                    </a:lnTo>
                    <a:lnTo>
                      <a:pt x="1019" y="354"/>
                    </a:lnTo>
                    <a:lnTo>
                      <a:pt x="1021" y="356"/>
                    </a:lnTo>
                    <a:lnTo>
                      <a:pt x="1021" y="356"/>
                    </a:lnTo>
                    <a:lnTo>
                      <a:pt x="1045" y="360"/>
                    </a:lnTo>
                    <a:lnTo>
                      <a:pt x="1045" y="360"/>
                    </a:lnTo>
                    <a:lnTo>
                      <a:pt x="1046" y="362"/>
                    </a:lnTo>
                    <a:lnTo>
                      <a:pt x="1047" y="365"/>
                    </a:lnTo>
                    <a:lnTo>
                      <a:pt x="1047" y="367"/>
                    </a:lnTo>
                    <a:lnTo>
                      <a:pt x="1046" y="368"/>
                    </a:lnTo>
                    <a:lnTo>
                      <a:pt x="1045" y="369"/>
                    </a:lnTo>
                    <a:lnTo>
                      <a:pt x="1041" y="369"/>
                    </a:lnTo>
                    <a:lnTo>
                      <a:pt x="1041" y="369"/>
                    </a:lnTo>
                    <a:lnTo>
                      <a:pt x="1038" y="369"/>
                    </a:lnTo>
                    <a:lnTo>
                      <a:pt x="1037" y="371"/>
                    </a:lnTo>
                    <a:lnTo>
                      <a:pt x="1036" y="372"/>
                    </a:lnTo>
                    <a:lnTo>
                      <a:pt x="1032" y="373"/>
                    </a:lnTo>
                    <a:lnTo>
                      <a:pt x="1032" y="373"/>
                    </a:lnTo>
                    <a:lnTo>
                      <a:pt x="1027" y="375"/>
                    </a:lnTo>
                    <a:lnTo>
                      <a:pt x="1020" y="376"/>
                    </a:lnTo>
                    <a:lnTo>
                      <a:pt x="1011" y="380"/>
                    </a:lnTo>
                    <a:lnTo>
                      <a:pt x="1006" y="384"/>
                    </a:lnTo>
                    <a:lnTo>
                      <a:pt x="999" y="389"/>
                    </a:lnTo>
                    <a:lnTo>
                      <a:pt x="999" y="389"/>
                    </a:lnTo>
                    <a:lnTo>
                      <a:pt x="998" y="391"/>
                    </a:lnTo>
                    <a:lnTo>
                      <a:pt x="998" y="394"/>
                    </a:lnTo>
                    <a:lnTo>
                      <a:pt x="995" y="402"/>
                    </a:lnTo>
                    <a:lnTo>
                      <a:pt x="995" y="402"/>
                    </a:lnTo>
                    <a:lnTo>
                      <a:pt x="990" y="408"/>
                    </a:lnTo>
                    <a:lnTo>
                      <a:pt x="986" y="413"/>
                    </a:lnTo>
                    <a:lnTo>
                      <a:pt x="984" y="421"/>
                    </a:lnTo>
                    <a:lnTo>
                      <a:pt x="984" y="421"/>
                    </a:lnTo>
                    <a:lnTo>
                      <a:pt x="983" y="424"/>
                    </a:lnTo>
                    <a:lnTo>
                      <a:pt x="983" y="424"/>
                    </a:lnTo>
                    <a:lnTo>
                      <a:pt x="972" y="420"/>
                    </a:lnTo>
                    <a:lnTo>
                      <a:pt x="964" y="419"/>
                    </a:lnTo>
                    <a:lnTo>
                      <a:pt x="959" y="417"/>
                    </a:lnTo>
                    <a:lnTo>
                      <a:pt x="959" y="417"/>
                    </a:lnTo>
                    <a:lnTo>
                      <a:pt x="958" y="422"/>
                    </a:lnTo>
                    <a:lnTo>
                      <a:pt x="957" y="425"/>
                    </a:lnTo>
                    <a:lnTo>
                      <a:pt x="955" y="426"/>
                    </a:lnTo>
                    <a:lnTo>
                      <a:pt x="955" y="426"/>
                    </a:lnTo>
                    <a:lnTo>
                      <a:pt x="946" y="428"/>
                    </a:lnTo>
                    <a:lnTo>
                      <a:pt x="940" y="428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3" y="424"/>
                    </a:lnTo>
                    <a:lnTo>
                      <a:pt x="932" y="424"/>
                    </a:lnTo>
                    <a:lnTo>
                      <a:pt x="929" y="422"/>
                    </a:lnTo>
                    <a:lnTo>
                      <a:pt x="929" y="422"/>
                    </a:lnTo>
                    <a:lnTo>
                      <a:pt x="927" y="424"/>
                    </a:lnTo>
                    <a:lnTo>
                      <a:pt x="924" y="426"/>
                    </a:lnTo>
                    <a:lnTo>
                      <a:pt x="923" y="430"/>
                    </a:lnTo>
                    <a:lnTo>
                      <a:pt x="923" y="430"/>
                    </a:lnTo>
                    <a:lnTo>
                      <a:pt x="925" y="435"/>
                    </a:lnTo>
                    <a:lnTo>
                      <a:pt x="928" y="439"/>
                    </a:lnTo>
                    <a:lnTo>
                      <a:pt x="928" y="439"/>
                    </a:lnTo>
                    <a:lnTo>
                      <a:pt x="931" y="438"/>
                    </a:lnTo>
                    <a:lnTo>
                      <a:pt x="932" y="437"/>
                    </a:lnTo>
                    <a:lnTo>
                      <a:pt x="935" y="435"/>
                    </a:lnTo>
                    <a:lnTo>
                      <a:pt x="935" y="435"/>
                    </a:lnTo>
                    <a:lnTo>
                      <a:pt x="936" y="438"/>
                    </a:lnTo>
                    <a:lnTo>
                      <a:pt x="937" y="442"/>
                    </a:lnTo>
                    <a:lnTo>
                      <a:pt x="940" y="446"/>
                    </a:lnTo>
                    <a:lnTo>
                      <a:pt x="942" y="450"/>
                    </a:lnTo>
                    <a:lnTo>
                      <a:pt x="942" y="450"/>
                    </a:lnTo>
                    <a:lnTo>
                      <a:pt x="942" y="454"/>
                    </a:lnTo>
                    <a:lnTo>
                      <a:pt x="944" y="455"/>
                    </a:lnTo>
                    <a:lnTo>
                      <a:pt x="945" y="456"/>
                    </a:lnTo>
                    <a:lnTo>
                      <a:pt x="945" y="456"/>
                    </a:lnTo>
                    <a:lnTo>
                      <a:pt x="949" y="455"/>
                    </a:lnTo>
                    <a:lnTo>
                      <a:pt x="953" y="450"/>
                    </a:lnTo>
                    <a:lnTo>
                      <a:pt x="958" y="443"/>
                    </a:lnTo>
                    <a:lnTo>
                      <a:pt x="973" y="454"/>
                    </a:lnTo>
                    <a:lnTo>
                      <a:pt x="973" y="454"/>
                    </a:lnTo>
                    <a:lnTo>
                      <a:pt x="967" y="459"/>
                    </a:lnTo>
                    <a:lnTo>
                      <a:pt x="964" y="461"/>
                    </a:lnTo>
                    <a:lnTo>
                      <a:pt x="963" y="464"/>
                    </a:lnTo>
                    <a:lnTo>
                      <a:pt x="958" y="470"/>
                    </a:lnTo>
                    <a:lnTo>
                      <a:pt x="958" y="470"/>
                    </a:lnTo>
                    <a:lnTo>
                      <a:pt x="953" y="474"/>
                    </a:lnTo>
                    <a:lnTo>
                      <a:pt x="950" y="477"/>
                    </a:lnTo>
                    <a:lnTo>
                      <a:pt x="944" y="477"/>
                    </a:lnTo>
                    <a:lnTo>
                      <a:pt x="937" y="477"/>
                    </a:lnTo>
                    <a:lnTo>
                      <a:pt x="933" y="479"/>
                    </a:lnTo>
                    <a:lnTo>
                      <a:pt x="928" y="482"/>
                    </a:lnTo>
                    <a:lnTo>
                      <a:pt x="928" y="496"/>
                    </a:lnTo>
                    <a:lnTo>
                      <a:pt x="928" y="496"/>
                    </a:lnTo>
                    <a:lnTo>
                      <a:pt x="924" y="498"/>
                    </a:lnTo>
                    <a:lnTo>
                      <a:pt x="919" y="500"/>
                    </a:lnTo>
                    <a:lnTo>
                      <a:pt x="913" y="503"/>
                    </a:lnTo>
                    <a:lnTo>
                      <a:pt x="909" y="505"/>
                    </a:lnTo>
                    <a:lnTo>
                      <a:pt x="907" y="508"/>
                    </a:lnTo>
                    <a:lnTo>
                      <a:pt x="887" y="504"/>
                    </a:lnTo>
                    <a:lnTo>
                      <a:pt x="887" y="504"/>
                    </a:lnTo>
                    <a:lnTo>
                      <a:pt x="883" y="508"/>
                    </a:lnTo>
                    <a:lnTo>
                      <a:pt x="880" y="512"/>
                    </a:lnTo>
                    <a:lnTo>
                      <a:pt x="875" y="521"/>
                    </a:lnTo>
                    <a:lnTo>
                      <a:pt x="872" y="529"/>
                    </a:lnTo>
                    <a:lnTo>
                      <a:pt x="870" y="533"/>
                    </a:lnTo>
                    <a:lnTo>
                      <a:pt x="870" y="533"/>
                    </a:lnTo>
                    <a:lnTo>
                      <a:pt x="865" y="533"/>
                    </a:lnTo>
                    <a:lnTo>
                      <a:pt x="859" y="535"/>
                    </a:lnTo>
                    <a:lnTo>
                      <a:pt x="853" y="538"/>
                    </a:lnTo>
                    <a:lnTo>
                      <a:pt x="853" y="538"/>
                    </a:lnTo>
                    <a:lnTo>
                      <a:pt x="850" y="535"/>
                    </a:lnTo>
                    <a:lnTo>
                      <a:pt x="848" y="535"/>
                    </a:lnTo>
                    <a:lnTo>
                      <a:pt x="845" y="540"/>
                    </a:lnTo>
                    <a:lnTo>
                      <a:pt x="845" y="540"/>
                    </a:lnTo>
                    <a:lnTo>
                      <a:pt x="840" y="548"/>
                    </a:lnTo>
                    <a:lnTo>
                      <a:pt x="839" y="549"/>
                    </a:lnTo>
                    <a:lnTo>
                      <a:pt x="839" y="549"/>
                    </a:lnTo>
                    <a:lnTo>
                      <a:pt x="841" y="552"/>
                    </a:lnTo>
                    <a:lnTo>
                      <a:pt x="844" y="556"/>
                    </a:lnTo>
                    <a:lnTo>
                      <a:pt x="849" y="561"/>
                    </a:lnTo>
                    <a:lnTo>
                      <a:pt x="849" y="561"/>
                    </a:lnTo>
                    <a:lnTo>
                      <a:pt x="849" y="564"/>
                    </a:lnTo>
                    <a:lnTo>
                      <a:pt x="849" y="566"/>
                    </a:lnTo>
                    <a:lnTo>
                      <a:pt x="848" y="568"/>
                    </a:lnTo>
                    <a:lnTo>
                      <a:pt x="848" y="568"/>
                    </a:lnTo>
                    <a:lnTo>
                      <a:pt x="845" y="569"/>
                    </a:lnTo>
                    <a:lnTo>
                      <a:pt x="841" y="572"/>
                    </a:lnTo>
                    <a:lnTo>
                      <a:pt x="839" y="572"/>
                    </a:lnTo>
                    <a:lnTo>
                      <a:pt x="835" y="570"/>
                    </a:lnTo>
                    <a:lnTo>
                      <a:pt x="831" y="569"/>
                    </a:lnTo>
                    <a:lnTo>
                      <a:pt x="827" y="566"/>
                    </a:lnTo>
                    <a:lnTo>
                      <a:pt x="827" y="566"/>
                    </a:lnTo>
                    <a:lnTo>
                      <a:pt x="826" y="565"/>
                    </a:lnTo>
                    <a:lnTo>
                      <a:pt x="824" y="566"/>
                    </a:lnTo>
                    <a:lnTo>
                      <a:pt x="824" y="566"/>
                    </a:lnTo>
                    <a:lnTo>
                      <a:pt x="823" y="569"/>
                    </a:lnTo>
                    <a:lnTo>
                      <a:pt x="819" y="573"/>
                    </a:lnTo>
                    <a:lnTo>
                      <a:pt x="814" y="577"/>
                    </a:lnTo>
                    <a:lnTo>
                      <a:pt x="818" y="592"/>
                    </a:lnTo>
                    <a:lnTo>
                      <a:pt x="818" y="592"/>
                    </a:lnTo>
                    <a:lnTo>
                      <a:pt x="813" y="594"/>
                    </a:lnTo>
                    <a:lnTo>
                      <a:pt x="809" y="594"/>
                    </a:lnTo>
                    <a:lnTo>
                      <a:pt x="809" y="600"/>
                    </a:lnTo>
                    <a:lnTo>
                      <a:pt x="806" y="600"/>
                    </a:lnTo>
                    <a:lnTo>
                      <a:pt x="796" y="592"/>
                    </a:lnTo>
                    <a:lnTo>
                      <a:pt x="771" y="594"/>
                    </a:lnTo>
                    <a:lnTo>
                      <a:pt x="771" y="601"/>
                    </a:lnTo>
                    <a:lnTo>
                      <a:pt x="771" y="601"/>
                    </a:lnTo>
                    <a:lnTo>
                      <a:pt x="766" y="603"/>
                    </a:lnTo>
                    <a:lnTo>
                      <a:pt x="762" y="601"/>
                    </a:lnTo>
                    <a:lnTo>
                      <a:pt x="760" y="600"/>
                    </a:lnTo>
                    <a:lnTo>
                      <a:pt x="760" y="600"/>
                    </a:lnTo>
                    <a:lnTo>
                      <a:pt x="760" y="597"/>
                    </a:lnTo>
                    <a:lnTo>
                      <a:pt x="762" y="595"/>
                    </a:lnTo>
                    <a:lnTo>
                      <a:pt x="767" y="590"/>
                    </a:lnTo>
                    <a:lnTo>
                      <a:pt x="767" y="590"/>
                    </a:lnTo>
                    <a:lnTo>
                      <a:pt x="767" y="578"/>
                    </a:lnTo>
                    <a:lnTo>
                      <a:pt x="769" y="574"/>
                    </a:lnTo>
                    <a:lnTo>
                      <a:pt x="770" y="572"/>
                    </a:lnTo>
                    <a:lnTo>
                      <a:pt x="770" y="569"/>
                    </a:lnTo>
                    <a:lnTo>
                      <a:pt x="770" y="569"/>
                    </a:lnTo>
                    <a:lnTo>
                      <a:pt x="769" y="566"/>
                    </a:lnTo>
                    <a:lnTo>
                      <a:pt x="766" y="564"/>
                    </a:lnTo>
                    <a:lnTo>
                      <a:pt x="766" y="562"/>
                    </a:lnTo>
                    <a:lnTo>
                      <a:pt x="766" y="560"/>
                    </a:lnTo>
                    <a:lnTo>
                      <a:pt x="767" y="559"/>
                    </a:lnTo>
                    <a:lnTo>
                      <a:pt x="770" y="556"/>
                    </a:lnTo>
                    <a:lnTo>
                      <a:pt x="770" y="556"/>
                    </a:lnTo>
                    <a:lnTo>
                      <a:pt x="770" y="553"/>
                    </a:lnTo>
                    <a:lnTo>
                      <a:pt x="771" y="551"/>
                    </a:lnTo>
                    <a:lnTo>
                      <a:pt x="771" y="548"/>
                    </a:lnTo>
                    <a:lnTo>
                      <a:pt x="770" y="548"/>
                    </a:lnTo>
                    <a:lnTo>
                      <a:pt x="770" y="548"/>
                    </a:lnTo>
                    <a:lnTo>
                      <a:pt x="769" y="549"/>
                    </a:lnTo>
                    <a:lnTo>
                      <a:pt x="766" y="549"/>
                    </a:lnTo>
                    <a:lnTo>
                      <a:pt x="762" y="546"/>
                    </a:lnTo>
                    <a:lnTo>
                      <a:pt x="758" y="539"/>
                    </a:lnTo>
                    <a:lnTo>
                      <a:pt x="758" y="539"/>
                    </a:lnTo>
                    <a:lnTo>
                      <a:pt x="752" y="540"/>
                    </a:lnTo>
                    <a:lnTo>
                      <a:pt x="749" y="539"/>
                    </a:lnTo>
                    <a:lnTo>
                      <a:pt x="748" y="534"/>
                    </a:lnTo>
                    <a:lnTo>
                      <a:pt x="748" y="534"/>
                    </a:lnTo>
                    <a:lnTo>
                      <a:pt x="747" y="534"/>
                    </a:lnTo>
                    <a:lnTo>
                      <a:pt x="744" y="534"/>
                    </a:lnTo>
                    <a:lnTo>
                      <a:pt x="741" y="535"/>
                    </a:lnTo>
                    <a:lnTo>
                      <a:pt x="738" y="537"/>
                    </a:lnTo>
                    <a:lnTo>
                      <a:pt x="736" y="537"/>
                    </a:lnTo>
                    <a:lnTo>
                      <a:pt x="735" y="535"/>
                    </a:lnTo>
                    <a:lnTo>
                      <a:pt x="735" y="535"/>
                    </a:lnTo>
                    <a:lnTo>
                      <a:pt x="734" y="535"/>
                    </a:lnTo>
                    <a:lnTo>
                      <a:pt x="731" y="537"/>
                    </a:lnTo>
                    <a:lnTo>
                      <a:pt x="729" y="539"/>
                    </a:lnTo>
                    <a:lnTo>
                      <a:pt x="726" y="542"/>
                    </a:lnTo>
                    <a:lnTo>
                      <a:pt x="726" y="542"/>
                    </a:lnTo>
                    <a:lnTo>
                      <a:pt x="719" y="543"/>
                    </a:lnTo>
                    <a:lnTo>
                      <a:pt x="716" y="543"/>
                    </a:lnTo>
                    <a:lnTo>
                      <a:pt x="714" y="544"/>
                    </a:lnTo>
                    <a:lnTo>
                      <a:pt x="713" y="547"/>
                    </a:lnTo>
                    <a:lnTo>
                      <a:pt x="712" y="551"/>
                    </a:lnTo>
                    <a:lnTo>
                      <a:pt x="712" y="561"/>
                    </a:lnTo>
                    <a:lnTo>
                      <a:pt x="699" y="562"/>
                    </a:lnTo>
                    <a:lnTo>
                      <a:pt x="699" y="570"/>
                    </a:lnTo>
                    <a:lnTo>
                      <a:pt x="688" y="570"/>
                    </a:lnTo>
                    <a:lnTo>
                      <a:pt x="678" y="582"/>
                    </a:lnTo>
                    <a:lnTo>
                      <a:pt x="678" y="582"/>
                    </a:lnTo>
                    <a:lnTo>
                      <a:pt x="678" y="586"/>
                    </a:lnTo>
                    <a:lnTo>
                      <a:pt x="678" y="590"/>
                    </a:lnTo>
                    <a:lnTo>
                      <a:pt x="678" y="591"/>
                    </a:lnTo>
                    <a:lnTo>
                      <a:pt x="678" y="591"/>
                    </a:lnTo>
                    <a:lnTo>
                      <a:pt x="670" y="596"/>
                    </a:lnTo>
                    <a:lnTo>
                      <a:pt x="666" y="597"/>
                    </a:lnTo>
                    <a:lnTo>
                      <a:pt x="656" y="597"/>
                    </a:lnTo>
                    <a:lnTo>
                      <a:pt x="656" y="597"/>
                    </a:lnTo>
                    <a:lnTo>
                      <a:pt x="653" y="601"/>
                    </a:lnTo>
                    <a:lnTo>
                      <a:pt x="651" y="604"/>
                    </a:lnTo>
                    <a:lnTo>
                      <a:pt x="647" y="606"/>
                    </a:lnTo>
                    <a:lnTo>
                      <a:pt x="647" y="606"/>
                    </a:lnTo>
                    <a:lnTo>
                      <a:pt x="646" y="625"/>
                    </a:lnTo>
                    <a:lnTo>
                      <a:pt x="644" y="638"/>
                    </a:lnTo>
                    <a:lnTo>
                      <a:pt x="643" y="643"/>
                    </a:lnTo>
                    <a:lnTo>
                      <a:pt x="643" y="643"/>
                    </a:lnTo>
                    <a:lnTo>
                      <a:pt x="642" y="643"/>
                    </a:lnTo>
                    <a:lnTo>
                      <a:pt x="638" y="639"/>
                    </a:lnTo>
                    <a:lnTo>
                      <a:pt x="634" y="635"/>
                    </a:lnTo>
                    <a:lnTo>
                      <a:pt x="634" y="635"/>
                    </a:lnTo>
                    <a:lnTo>
                      <a:pt x="624" y="640"/>
                    </a:lnTo>
                    <a:lnTo>
                      <a:pt x="616" y="644"/>
                    </a:lnTo>
                    <a:lnTo>
                      <a:pt x="612" y="647"/>
                    </a:lnTo>
                    <a:lnTo>
                      <a:pt x="612" y="647"/>
                    </a:lnTo>
                    <a:lnTo>
                      <a:pt x="617" y="654"/>
                    </a:lnTo>
                    <a:lnTo>
                      <a:pt x="621" y="662"/>
                    </a:lnTo>
                    <a:lnTo>
                      <a:pt x="621" y="662"/>
                    </a:lnTo>
                    <a:lnTo>
                      <a:pt x="620" y="664"/>
                    </a:lnTo>
                    <a:lnTo>
                      <a:pt x="616" y="667"/>
                    </a:lnTo>
                    <a:lnTo>
                      <a:pt x="603" y="674"/>
                    </a:lnTo>
                    <a:lnTo>
                      <a:pt x="603" y="674"/>
                    </a:lnTo>
                    <a:lnTo>
                      <a:pt x="578" y="684"/>
                    </a:lnTo>
                    <a:lnTo>
                      <a:pt x="578" y="684"/>
                    </a:lnTo>
                    <a:lnTo>
                      <a:pt x="576" y="686"/>
                    </a:lnTo>
                    <a:lnTo>
                      <a:pt x="572" y="684"/>
                    </a:lnTo>
                    <a:lnTo>
                      <a:pt x="570" y="683"/>
                    </a:lnTo>
                    <a:lnTo>
                      <a:pt x="570" y="683"/>
                    </a:lnTo>
                    <a:lnTo>
                      <a:pt x="569" y="679"/>
                    </a:lnTo>
                    <a:lnTo>
                      <a:pt x="569" y="673"/>
                    </a:lnTo>
                    <a:lnTo>
                      <a:pt x="572" y="665"/>
                    </a:lnTo>
                    <a:lnTo>
                      <a:pt x="576" y="653"/>
                    </a:lnTo>
                    <a:lnTo>
                      <a:pt x="563" y="645"/>
                    </a:lnTo>
                    <a:lnTo>
                      <a:pt x="563" y="645"/>
                    </a:lnTo>
                    <a:lnTo>
                      <a:pt x="545" y="651"/>
                    </a:lnTo>
                    <a:lnTo>
                      <a:pt x="528" y="654"/>
                    </a:lnTo>
                    <a:lnTo>
                      <a:pt x="512" y="657"/>
                    </a:lnTo>
                    <a:lnTo>
                      <a:pt x="512" y="657"/>
                    </a:lnTo>
                    <a:lnTo>
                      <a:pt x="508" y="652"/>
                    </a:lnTo>
                    <a:lnTo>
                      <a:pt x="506" y="647"/>
                    </a:lnTo>
                    <a:lnTo>
                      <a:pt x="503" y="641"/>
                    </a:lnTo>
                    <a:lnTo>
                      <a:pt x="503" y="641"/>
                    </a:lnTo>
                    <a:lnTo>
                      <a:pt x="495" y="639"/>
                    </a:lnTo>
                    <a:lnTo>
                      <a:pt x="490" y="636"/>
                    </a:lnTo>
                    <a:lnTo>
                      <a:pt x="486" y="632"/>
                    </a:lnTo>
                    <a:lnTo>
                      <a:pt x="482" y="629"/>
                    </a:lnTo>
                    <a:lnTo>
                      <a:pt x="478" y="623"/>
                    </a:lnTo>
                    <a:lnTo>
                      <a:pt x="477" y="621"/>
                    </a:lnTo>
                    <a:lnTo>
                      <a:pt x="476" y="621"/>
                    </a:lnTo>
                    <a:lnTo>
                      <a:pt x="476" y="621"/>
                    </a:lnTo>
                    <a:lnTo>
                      <a:pt x="476" y="622"/>
                    </a:lnTo>
                    <a:lnTo>
                      <a:pt x="475" y="623"/>
                    </a:lnTo>
                    <a:lnTo>
                      <a:pt x="471" y="623"/>
                    </a:lnTo>
                    <a:lnTo>
                      <a:pt x="467" y="626"/>
                    </a:lnTo>
                    <a:lnTo>
                      <a:pt x="462" y="630"/>
                    </a:lnTo>
                    <a:lnTo>
                      <a:pt x="462" y="630"/>
                    </a:lnTo>
                    <a:lnTo>
                      <a:pt x="463" y="635"/>
                    </a:lnTo>
                    <a:lnTo>
                      <a:pt x="464" y="640"/>
                    </a:lnTo>
                    <a:lnTo>
                      <a:pt x="469" y="648"/>
                    </a:lnTo>
                    <a:lnTo>
                      <a:pt x="469" y="648"/>
                    </a:lnTo>
                    <a:lnTo>
                      <a:pt x="467" y="651"/>
                    </a:lnTo>
                    <a:lnTo>
                      <a:pt x="463" y="652"/>
                    </a:lnTo>
                    <a:lnTo>
                      <a:pt x="460" y="653"/>
                    </a:lnTo>
                    <a:lnTo>
                      <a:pt x="458" y="653"/>
                    </a:lnTo>
                    <a:lnTo>
                      <a:pt x="454" y="652"/>
                    </a:lnTo>
                    <a:lnTo>
                      <a:pt x="451" y="651"/>
                    </a:lnTo>
                    <a:lnTo>
                      <a:pt x="451" y="651"/>
                    </a:lnTo>
                    <a:lnTo>
                      <a:pt x="445" y="656"/>
                    </a:lnTo>
                    <a:lnTo>
                      <a:pt x="442" y="658"/>
                    </a:lnTo>
                    <a:lnTo>
                      <a:pt x="441" y="661"/>
                    </a:lnTo>
                    <a:lnTo>
                      <a:pt x="442" y="662"/>
                    </a:lnTo>
                    <a:lnTo>
                      <a:pt x="442" y="662"/>
                    </a:lnTo>
                    <a:lnTo>
                      <a:pt x="436" y="664"/>
                    </a:lnTo>
                    <a:lnTo>
                      <a:pt x="428" y="664"/>
                    </a:lnTo>
                    <a:lnTo>
                      <a:pt x="428" y="664"/>
                    </a:lnTo>
                    <a:lnTo>
                      <a:pt x="414" y="661"/>
                    </a:lnTo>
                    <a:lnTo>
                      <a:pt x="403" y="657"/>
                    </a:lnTo>
                    <a:lnTo>
                      <a:pt x="395" y="653"/>
                    </a:lnTo>
                    <a:lnTo>
                      <a:pt x="392" y="649"/>
                    </a:lnTo>
                    <a:lnTo>
                      <a:pt x="392" y="649"/>
                    </a:lnTo>
                    <a:lnTo>
                      <a:pt x="394" y="647"/>
                    </a:lnTo>
                    <a:lnTo>
                      <a:pt x="395" y="644"/>
                    </a:lnTo>
                    <a:lnTo>
                      <a:pt x="397" y="640"/>
                    </a:lnTo>
                    <a:lnTo>
                      <a:pt x="397" y="634"/>
                    </a:lnTo>
                    <a:lnTo>
                      <a:pt x="397" y="634"/>
                    </a:lnTo>
                    <a:lnTo>
                      <a:pt x="398" y="626"/>
                    </a:lnTo>
                    <a:lnTo>
                      <a:pt x="399" y="621"/>
                    </a:lnTo>
                    <a:lnTo>
                      <a:pt x="401" y="616"/>
                    </a:lnTo>
                    <a:lnTo>
                      <a:pt x="401" y="616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402" y="596"/>
                    </a:lnTo>
                    <a:lnTo>
                      <a:pt x="405" y="592"/>
                    </a:lnTo>
                    <a:lnTo>
                      <a:pt x="408" y="590"/>
                    </a:lnTo>
                    <a:lnTo>
                      <a:pt x="408" y="590"/>
                    </a:lnTo>
                    <a:lnTo>
                      <a:pt x="407" y="547"/>
                    </a:lnTo>
                    <a:lnTo>
                      <a:pt x="407" y="547"/>
                    </a:lnTo>
                    <a:lnTo>
                      <a:pt x="393" y="546"/>
                    </a:lnTo>
                    <a:lnTo>
                      <a:pt x="380" y="547"/>
                    </a:lnTo>
                    <a:lnTo>
                      <a:pt x="373" y="548"/>
                    </a:lnTo>
                    <a:lnTo>
                      <a:pt x="367" y="549"/>
                    </a:lnTo>
                    <a:lnTo>
                      <a:pt x="367" y="549"/>
                    </a:lnTo>
                    <a:lnTo>
                      <a:pt x="362" y="553"/>
                    </a:lnTo>
                    <a:lnTo>
                      <a:pt x="355" y="557"/>
                    </a:lnTo>
                    <a:lnTo>
                      <a:pt x="348" y="562"/>
                    </a:lnTo>
                    <a:lnTo>
                      <a:pt x="348" y="562"/>
                    </a:lnTo>
                    <a:lnTo>
                      <a:pt x="344" y="570"/>
                    </a:lnTo>
                    <a:lnTo>
                      <a:pt x="340" y="574"/>
                    </a:lnTo>
                    <a:lnTo>
                      <a:pt x="337" y="575"/>
                    </a:lnTo>
                    <a:lnTo>
                      <a:pt x="335" y="577"/>
                    </a:lnTo>
                    <a:lnTo>
                      <a:pt x="335" y="577"/>
                    </a:lnTo>
                    <a:lnTo>
                      <a:pt x="331" y="581"/>
                    </a:lnTo>
                    <a:lnTo>
                      <a:pt x="328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3" y="582"/>
                    </a:lnTo>
                    <a:lnTo>
                      <a:pt x="320" y="581"/>
                    </a:lnTo>
                    <a:lnTo>
                      <a:pt x="314" y="574"/>
                    </a:lnTo>
                    <a:lnTo>
                      <a:pt x="297" y="575"/>
                    </a:lnTo>
                    <a:lnTo>
                      <a:pt x="302" y="586"/>
                    </a:lnTo>
                    <a:lnTo>
                      <a:pt x="302" y="595"/>
                    </a:lnTo>
                    <a:lnTo>
                      <a:pt x="302" y="595"/>
                    </a:lnTo>
                    <a:lnTo>
                      <a:pt x="296" y="600"/>
                    </a:lnTo>
                    <a:lnTo>
                      <a:pt x="292" y="604"/>
                    </a:lnTo>
                    <a:lnTo>
                      <a:pt x="287" y="606"/>
                    </a:lnTo>
                    <a:lnTo>
                      <a:pt x="287" y="606"/>
                    </a:lnTo>
                    <a:lnTo>
                      <a:pt x="279" y="608"/>
                    </a:lnTo>
                    <a:lnTo>
                      <a:pt x="268" y="608"/>
                    </a:lnTo>
                    <a:lnTo>
                      <a:pt x="256" y="608"/>
                    </a:lnTo>
                    <a:lnTo>
                      <a:pt x="256" y="608"/>
                    </a:lnTo>
                    <a:lnTo>
                      <a:pt x="240" y="614"/>
                    </a:lnTo>
                    <a:lnTo>
                      <a:pt x="232" y="617"/>
                    </a:lnTo>
                    <a:lnTo>
                      <a:pt x="222" y="619"/>
                    </a:lnTo>
                    <a:lnTo>
                      <a:pt x="200" y="629"/>
                    </a:lnTo>
                    <a:lnTo>
                      <a:pt x="200" y="629"/>
                    </a:lnTo>
                    <a:lnTo>
                      <a:pt x="187" y="608"/>
                    </a:lnTo>
                    <a:lnTo>
                      <a:pt x="187" y="608"/>
                    </a:lnTo>
                    <a:lnTo>
                      <a:pt x="192" y="599"/>
                    </a:lnTo>
                    <a:lnTo>
                      <a:pt x="196" y="594"/>
                    </a:lnTo>
                    <a:lnTo>
                      <a:pt x="186" y="575"/>
                    </a:lnTo>
                    <a:lnTo>
                      <a:pt x="156" y="586"/>
                    </a:lnTo>
                    <a:lnTo>
                      <a:pt x="148" y="578"/>
                    </a:lnTo>
                    <a:lnTo>
                      <a:pt x="143" y="581"/>
                    </a:lnTo>
                    <a:lnTo>
                      <a:pt x="122" y="568"/>
                    </a:lnTo>
                    <a:lnTo>
                      <a:pt x="108" y="573"/>
                    </a:lnTo>
                    <a:lnTo>
                      <a:pt x="108" y="573"/>
                    </a:lnTo>
                    <a:lnTo>
                      <a:pt x="99" y="548"/>
                    </a:lnTo>
                    <a:lnTo>
                      <a:pt x="99" y="548"/>
                    </a:lnTo>
                    <a:lnTo>
                      <a:pt x="95" y="547"/>
                    </a:lnTo>
                    <a:lnTo>
                      <a:pt x="92" y="547"/>
                    </a:lnTo>
                    <a:lnTo>
                      <a:pt x="86" y="548"/>
                    </a:lnTo>
                    <a:lnTo>
                      <a:pt x="83" y="548"/>
                    </a:lnTo>
                    <a:lnTo>
                      <a:pt x="81" y="548"/>
                    </a:lnTo>
                    <a:lnTo>
                      <a:pt x="78" y="546"/>
                    </a:lnTo>
                    <a:lnTo>
                      <a:pt x="77" y="543"/>
                    </a:lnTo>
                    <a:lnTo>
                      <a:pt x="77" y="543"/>
                    </a:lnTo>
                    <a:lnTo>
                      <a:pt x="77" y="535"/>
                    </a:lnTo>
                    <a:lnTo>
                      <a:pt x="77" y="531"/>
                    </a:lnTo>
                    <a:lnTo>
                      <a:pt x="75" y="529"/>
                    </a:lnTo>
                    <a:lnTo>
                      <a:pt x="73" y="526"/>
                    </a:lnTo>
                    <a:lnTo>
                      <a:pt x="69" y="524"/>
                    </a:lnTo>
                    <a:lnTo>
                      <a:pt x="59" y="516"/>
                    </a:lnTo>
                    <a:lnTo>
                      <a:pt x="59" y="516"/>
                    </a:lnTo>
                    <a:lnTo>
                      <a:pt x="55" y="522"/>
                    </a:lnTo>
                    <a:lnTo>
                      <a:pt x="52" y="530"/>
                    </a:lnTo>
                    <a:lnTo>
                      <a:pt x="48" y="539"/>
                    </a:lnTo>
                    <a:lnTo>
                      <a:pt x="46" y="542"/>
                    </a:lnTo>
                    <a:lnTo>
                      <a:pt x="43" y="544"/>
                    </a:lnTo>
                    <a:lnTo>
                      <a:pt x="43" y="544"/>
                    </a:lnTo>
                    <a:lnTo>
                      <a:pt x="34" y="543"/>
                    </a:lnTo>
                    <a:lnTo>
                      <a:pt x="26" y="540"/>
                    </a:lnTo>
                    <a:lnTo>
                      <a:pt x="26" y="540"/>
                    </a:lnTo>
                    <a:lnTo>
                      <a:pt x="24" y="537"/>
                    </a:lnTo>
                    <a:lnTo>
                      <a:pt x="21" y="533"/>
                    </a:lnTo>
                    <a:lnTo>
                      <a:pt x="18" y="529"/>
                    </a:lnTo>
                    <a:lnTo>
                      <a:pt x="18" y="529"/>
                    </a:lnTo>
                    <a:lnTo>
                      <a:pt x="24" y="518"/>
                    </a:lnTo>
                    <a:lnTo>
                      <a:pt x="25" y="512"/>
                    </a:lnTo>
                    <a:lnTo>
                      <a:pt x="26" y="502"/>
                    </a:lnTo>
                    <a:lnTo>
                      <a:pt x="26" y="502"/>
                    </a:lnTo>
                    <a:lnTo>
                      <a:pt x="26" y="491"/>
                    </a:lnTo>
                    <a:lnTo>
                      <a:pt x="25" y="487"/>
                    </a:lnTo>
                    <a:lnTo>
                      <a:pt x="22" y="485"/>
                    </a:lnTo>
                    <a:lnTo>
                      <a:pt x="16" y="478"/>
                    </a:lnTo>
                    <a:lnTo>
                      <a:pt x="4" y="470"/>
                    </a:lnTo>
                    <a:lnTo>
                      <a:pt x="4" y="470"/>
                    </a:lnTo>
                    <a:lnTo>
                      <a:pt x="9" y="465"/>
                    </a:lnTo>
                    <a:lnTo>
                      <a:pt x="9" y="463"/>
                    </a:lnTo>
                    <a:lnTo>
                      <a:pt x="9" y="461"/>
                    </a:lnTo>
                    <a:lnTo>
                      <a:pt x="7" y="455"/>
                    </a:lnTo>
                    <a:lnTo>
                      <a:pt x="2" y="446"/>
                    </a:lnTo>
                    <a:lnTo>
                      <a:pt x="2" y="446"/>
                    </a:lnTo>
                    <a:lnTo>
                      <a:pt x="16" y="433"/>
                    </a:lnTo>
                    <a:lnTo>
                      <a:pt x="16" y="416"/>
                    </a:lnTo>
                    <a:lnTo>
                      <a:pt x="25" y="398"/>
                    </a:lnTo>
                    <a:lnTo>
                      <a:pt x="16" y="381"/>
                    </a:lnTo>
                    <a:lnTo>
                      <a:pt x="2" y="380"/>
                    </a:lnTo>
                    <a:lnTo>
                      <a:pt x="0" y="358"/>
                    </a:lnTo>
                    <a:lnTo>
                      <a:pt x="18" y="358"/>
                    </a:lnTo>
                    <a:lnTo>
                      <a:pt x="18" y="358"/>
                    </a:lnTo>
                    <a:lnTo>
                      <a:pt x="42" y="342"/>
                    </a:lnTo>
                    <a:lnTo>
                      <a:pt x="42" y="342"/>
                    </a:lnTo>
                    <a:lnTo>
                      <a:pt x="47" y="327"/>
                    </a:lnTo>
                    <a:lnTo>
                      <a:pt x="50" y="314"/>
                    </a:lnTo>
                    <a:lnTo>
                      <a:pt x="52" y="302"/>
                    </a:lnTo>
                    <a:lnTo>
                      <a:pt x="55" y="293"/>
                    </a:lnTo>
                    <a:lnTo>
                      <a:pt x="55" y="293"/>
                    </a:lnTo>
                    <a:lnTo>
                      <a:pt x="62" y="285"/>
                    </a:lnTo>
                    <a:lnTo>
                      <a:pt x="69" y="280"/>
                    </a:lnTo>
                    <a:lnTo>
                      <a:pt x="72" y="244"/>
                    </a:lnTo>
                    <a:lnTo>
                      <a:pt x="72" y="237"/>
                    </a:lnTo>
                    <a:lnTo>
                      <a:pt x="81" y="233"/>
                    </a:lnTo>
                    <a:lnTo>
                      <a:pt x="99" y="257"/>
                    </a:lnTo>
                    <a:lnTo>
                      <a:pt x="99" y="257"/>
                    </a:lnTo>
                    <a:lnTo>
                      <a:pt x="114" y="251"/>
                    </a:lnTo>
                    <a:lnTo>
                      <a:pt x="125" y="249"/>
                    </a:lnTo>
                    <a:lnTo>
                      <a:pt x="131" y="248"/>
                    </a:lnTo>
                    <a:lnTo>
                      <a:pt x="131" y="248"/>
                    </a:lnTo>
                    <a:lnTo>
                      <a:pt x="132" y="249"/>
                    </a:lnTo>
                    <a:lnTo>
                      <a:pt x="134" y="251"/>
                    </a:lnTo>
                    <a:lnTo>
                      <a:pt x="135" y="257"/>
                    </a:lnTo>
                    <a:lnTo>
                      <a:pt x="135" y="266"/>
                    </a:lnTo>
                    <a:lnTo>
                      <a:pt x="135" y="266"/>
                    </a:lnTo>
                    <a:lnTo>
                      <a:pt x="153" y="267"/>
                    </a:lnTo>
                    <a:lnTo>
                      <a:pt x="166" y="270"/>
                    </a:lnTo>
                    <a:lnTo>
                      <a:pt x="171" y="271"/>
                    </a:lnTo>
                    <a:lnTo>
                      <a:pt x="175" y="273"/>
                    </a:lnTo>
                    <a:lnTo>
                      <a:pt x="175" y="273"/>
                    </a:lnTo>
                    <a:lnTo>
                      <a:pt x="180" y="272"/>
                    </a:lnTo>
                    <a:lnTo>
                      <a:pt x="187" y="273"/>
                    </a:lnTo>
                    <a:lnTo>
                      <a:pt x="195" y="275"/>
                    </a:lnTo>
                    <a:lnTo>
                      <a:pt x="209" y="275"/>
                    </a:lnTo>
                    <a:lnTo>
                      <a:pt x="223" y="280"/>
                    </a:lnTo>
                    <a:lnTo>
                      <a:pt x="223" y="238"/>
                    </a:lnTo>
                    <a:lnTo>
                      <a:pt x="252" y="237"/>
                    </a:lnTo>
                    <a:lnTo>
                      <a:pt x="259" y="249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9" y="258"/>
                    </a:lnTo>
                    <a:lnTo>
                      <a:pt x="284" y="263"/>
                    </a:lnTo>
                    <a:lnTo>
                      <a:pt x="288" y="266"/>
                    </a:lnTo>
                    <a:lnTo>
                      <a:pt x="288" y="266"/>
                    </a:lnTo>
                    <a:lnTo>
                      <a:pt x="289" y="263"/>
                    </a:lnTo>
                    <a:lnTo>
                      <a:pt x="291" y="258"/>
                    </a:lnTo>
                    <a:lnTo>
                      <a:pt x="292" y="254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300" y="250"/>
                    </a:lnTo>
                    <a:lnTo>
                      <a:pt x="302" y="250"/>
                    </a:lnTo>
                    <a:lnTo>
                      <a:pt x="302" y="249"/>
                    </a:lnTo>
                    <a:lnTo>
                      <a:pt x="302" y="246"/>
                    </a:lnTo>
                    <a:lnTo>
                      <a:pt x="303" y="244"/>
                    </a:lnTo>
                    <a:lnTo>
                      <a:pt x="303" y="244"/>
                    </a:lnTo>
                    <a:lnTo>
                      <a:pt x="309" y="236"/>
                    </a:lnTo>
                    <a:lnTo>
                      <a:pt x="310" y="231"/>
                    </a:lnTo>
                    <a:lnTo>
                      <a:pt x="310" y="227"/>
                    </a:lnTo>
                    <a:lnTo>
                      <a:pt x="310" y="227"/>
                    </a:lnTo>
                    <a:lnTo>
                      <a:pt x="309" y="227"/>
                    </a:lnTo>
                    <a:lnTo>
                      <a:pt x="306" y="227"/>
                    </a:lnTo>
                    <a:lnTo>
                      <a:pt x="303" y="227"/>
                    </a:lnTo>
                    <a:lnTo>
                      <a:pt x="303" y="215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2" y="213"/>
                    </a:lnTo>
                    <a:lnTo>
                      <a:pt x="323" y="209"/>
                    </a:lnTo>
                    <a:lnTo>
                      <a:pt x="323" y="203"/>
                    </a:lnTo>
                    <a:lnTo>
                      <a:pt x="342" y="202"/>
                    </a:lnTo>
                    <a:lnTo>
                      <a:pt x="353" y="181"/>
                    </a:lnTo>
                    <a:lnTo>
                      <a:pt x="370" y="170"/>
                    </a:lnTo>
                    <a:lnTo>
                      <a:pt x="383" y="158"/>
                    </a:lnTo>
                    <a:lnTo>
                      <a:pt x="381" y="135"/>
                    </a:lnTo>
                    <a:lnTo>
                      <a:pt x="381" y="135"/>
                    </a:lnTo>
                    <a:lnTo>
                      <a:pt x="383" y="132"/>
                    </a:lnTo>
                    <a:lnTo>
                      <a:pt x="388" y="124"/>
                    </a:lnTo>
                    <a:lnTo>
                      <a:pt x="390" y="119"/>
                    </a:lnTo>
                    <a:lnTo>
                      <a:pt x="392" y="114"/>
                    </a:lnTo>
                    <a:lnTo>
                      <a:pt x="393" y="108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0" y="95"/>
                    </a:lnTo>
                    <a:lnTo>
                      <a:pt x="386" y="88"/>
                    </a:lnTo>
                    <a:lnTo>
                      <a:pt x="379" y="78"/>
                    </a:lnTo>
                    <a:lnTo>
                      <a:pt x="371" y="69"/>
                    </a:lnTo>
                    <a:lnTo>
                      <a:pt x="368" y="66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4" y="56"/>
                    </a:lnTo>
                    <a:lnTo>
                      <a:pt x="364" y="51"/>
                    </a:lnTo>
                    <a:lnTo>
                      <a:pt x="366" y="45"/>
                    </a:lnTo>
                    <a:lnTo>
                      <a:pt x="367" y="40"/>
                    </a:lnTo>
                    <a:lnTo>
                      <a:pt x="370" y="35"/>
                    </a:lnTo>
                    <a:lnTo>
                      <a:pt x="373" y="31"/>
                    </a:lnTo>
                    <a:lnTo>
                      <a:pt x="384" y="21"/>
                    </a:lnTo>
                    <a:lnTo>
                      <a:pt x="384" y="21"/>
                    </a:lnTo>
                    <a:lnTo>
                      <a:pt x="386" y="18"/>
                    </a:lnTo>
                    <a:lnTo>
                      <a:pt x="389" y="14"/>
                    </a:lnTo>
                    <a:lnTo>
                      <a:pt x="389" y="9"/>
                    </a:lnTo>
                    <a:lnTo>
                      <a:pt x="389" y="9"/>
                    </a:lnTo>
                    <a:lnTo>
                      <a:pt x="403" y="9"/>
                    </a:lnTo>
                    <a:lnTo>
                      <a:pt x="408" y="9"/>
                    </a:lnTo>
                    <a:lnTo>
                      <a:pt x="411" y="9"/>
                    </a:lnTo>
                    <a:lnTo>
                      <a:pt x="412" y="8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38" y="16"/>
                    </a:lnTo>
                    <a:lnTo>
                      <a:pt x="450" y="34"/>
                    </a:lnTo>
                    <a:lnTo>
                      <a:pt x="464" y="34"/>
                    </a:lnTo>
                    <a:lnTo>
                      <a:pt x="460" y="14"/>
                    </a:lnTo>
                    <a:lnTo>
                      <a:pt x="472" y="0"/>
                    </a:lnTo>
                    <a:lnTo>
                      <a:pt x="494" y="1"/>
                    </a:lnTo>
                    <a:lnTo>
                      <a:pt x="511" y="8"/>
                    </a:lnTo>
                    <a:lnTo>
                      <a:pt x="511" y="8"/>
                    </a:lnTo>
                    <a:lnTo>
                      <a:pt x="512" y="17"/>
                    </a:lnTo>
                    <a:lnTo>
                      <a:pt x="515" y="25"/>
                    </a:lnTo>
                    <a:lnTo>
                      <a:pt x="517" y="29"/>
                    </a:lnTo>
                    <a:lnTo>
                      <a:pt x="517" y="29"/>
                    </a:lnTo>
                    <a:lnTo>
                      <a:pt x="521" y="29"/>
                    </a:lnTo>
                    <a:lnTo>
                      <a:pt x="526" y="30"/>
                    </a:lnTo>
                    <a:lnTo>
                      <a:pt x="529" y="31"/>
                    </a:lnTo>
                    <a:lnTo>
                      <a:pt x="532" y="32"/>
                    </a:lnTo>
                    <a:lnTo>
                      <a:pt x="533" y="36"/>
                    </a:lnTo>
                    <a:lnTo>
                      <a:pt x="533" y="41"/>
                    </a:lnTo>
                    <a:lnTo>
                      <a:pt x="533" y="41"/>
                    </a:lnTo>
                    <a:lnTo>
                      <a:pt x="533" y="45"/>
                    </a:lnTo>
                    <a:lnTo>
                      <a:pt x="532" y="48"/>
                    </a:lnTo>
                    <a:lnTo>
                      <a:pt x="532" y="53"/>
                    </a:lnTo>
                    <a:lnTo>
                      <a:pt x="533" y="54"/>
                    </a:lnTo>
                    <a:lnTo>
                      <a:pt x="535" y="56"/>
                    </a:lnTo>
                    <a:lnTo>
                      <a:pt x="539" y="57"/>
                    </a:lnTo>
                    <a:lnTo>
                      <a:pt x="547" y="56"/>
                    </a:lnTo>
                    <a:lnTo>
                      <a:pt x="547" y="56"/>
                    </a:lnTo>
                    <a:lnTo>
                      <a:pt x="551" y="57"/>
                    </a:lnTo>
                    <a:lnTo>
                      <a:pt x="555" y="58"/>
                    </a:lnTo>
                    <a:lnTo>
                      <a:pt x="557" y="64"/>
                    </a:lnTo>
                    <a:lnTo>
                      <a:pt x="557" y="64"/>
                    </a:lnTo>
                    <a:lnTo>
                      <a:pt x="567" y="73"/>
                    </a:lnTo>
                    <a:lnTo>
                      <a:pt x="570" y="75"/>
                    </a:lnTo>
                    <a:lnTo>
                      <a:pt x="574" y="76"/>
                    </a:lnTo>
                    <a:lnTo>
                      <a:pt x="577" y="76"/>
                    </a:lnTo>
                    <a:lnTo>
                      <a:pt x="581" y="74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44"/>
                    </a:lnTo>
                    <a:lnTo>
                      <a:pt x="591" y="44"/>
                    </a:lnTo>
                    <a:lnTo>
                      <a:pt x="616" y="41"/>
                    </a:lnTo>
                    <a:lnTo>
                      <a:pt x="633" y="40"/>
                    </a:lnTo>
                    <a:lnTo>
                      <a:pt x="638" y="40"/>
                    </a:lnTo>
                    <a:lnTo>
                      <a:pt x="640" y="40"/>
                    </a:lnTo>
                    <a:lnTo>
                      <a:pt x="640" y="40"/>
                    </a:lnTo>
                    <a:lnTo>
                      <a:pt x="643" y="53"/>
                    </a:lnTo>
                    <a:lnTo>
                      <a:pt x="643" y="53"/>
                    </a:lnTo>
                    <a:lnTo>
                      <a:pt x="652" y="53"/>
                    </a:lnTo>
                    <a:lnTo>
                      <a:pt x="657" y="54"/>
                    </a:lnTo>
                    <a:lnTo>
                      <a:pt x="665" y="57"/>
                    </a:lnTo>
                    <a:lnTo>
                      <a:pt x="665" y="57"/>
                    </a:lnTo>
                    <a:lnTo>
                      <a:pt x="669" y="57"/>
                    </a:lnTo>
                    <a:lnTo>
                      <a:pt x="675" y="56"/>
                    </a:lnTo>
                    <a:lnTo>
                      <a:pt x="688" y="48"/>
                    </a:lnTo>
                    <a:lnTo>
                      <a:pt x="688" y="48"/>
                    </a:lnTo>
                    <a:lnTo>
                      <a:pt x="691" y="43"/>
                    </a:lnTo>
                    <a:lnTo>
                      <a:pt x="694" y="39"/>
                    </a:lnTo>
                    <a:lnTo>
                      <a:pt x="695" y="39"/>
                    </a:lnTo>
                    <a:lnTo>
                      <a:pt x="696" y="39"/>
                    </a:lnTo>
                    <a:lnTo>
                      <a:pt x="697" y="40"/>
                    </a:lnTo>
                    <a:lnTo>
                      <a:pt x="700" y="43"/>
                    </a:lnTo>
                    <a:lnTo>
                      <a:pt x="700" y="43"/>
                    </a:lnTo>
                    <a:lnTo>
                      <a:pt x="704" y="51"/>
                    </a:lnTo>
                    <a:lnTo>
                      <a:pt x="708" y="57"/>
                    </a:lnTo>
                    <a:lnTo>
                      <a:pt x="714" y="66"/>
                    </a:lnTo>
                    <a:lnTo>
                      <a:pt x="721" y="71"/>
                    </a:lnTo>
                    <a:lnTo>
                      <a:pt x="722" y="74"/>
                    </a:lnTo>
                    <a:lnTo>
                      <a:pt x="722" y="76"/>
                    </a:lnTo>
                    <a:lnTo>
                      <a:pt x="722" y="76"/>
                    </a:lnTo>
                    <a:lnTo>
                      <a:pt x="722" y="83"/>
                    </a:lnTo>
                    <a:lnTo>
                      <a:pt x="718" y="108"/>
                    </a:lnTo>
                    <a:lnTo>
                      <a:pt x="718" y="108"/>
                    </a:lnTo>
                    <a:lnTo>
                      <a:pt x="718" y="111"/>
                    </a:lnTo>
                    <a:lnTo>
                      <a:pt x="721" y="115"/>
                    </a:lnTo>
                    <a:lnTo>
                      <a:pt x="723" y="119"/>
                    </a:lnTo>
                    <a:lnTo>
                      <a:pt x="729" y="122"/>
                    </a:lnTo>
                    <a:lnTo>
                      <a:pt x="740" y="124"/>
                    </a:lnTo>
                    <a:lnTo>
                      <a:pt x="754" y="127"/>
                    </a:lnTo>
                    <a:lnTo>
                      <a:pt x="769" y="127"/>
                    </a:lnTo>
                    <a:lnTo>
                      <a:pt x="780" y="127"/>
                    </a:lnTo>
                    <a:lnTo>
                      <a:pt x="792" y="127"/>
                    </a:lnTo>
                    <a:lnTo>
                      <a:pt x="800" y="113"/>
                    </a:lnTo>
                    <a:lnTo>
                      <a:pt x="800" y="113"/>
                    </a:lnTo>
                    <a:lnTo>
                      <a:pt x="830" y="106"/>
                    </a:lnTo>
                    <a:lnTo>
                      <a:pt x="844" y="104"/>
                    </a:lnTo>
                    <a:lnTo>
                      <a:pt x="850" y="102"/>
                    </a:lnTo>
                    <a:lnTo>
                      <a:pt x="850" y="102"/>
                    </a:lnTo>
                    <a:lnTo>
                      <a:pt x="852" y="105"/>
                    </a:lnTo>
                    <a:lnTo>
                      <a:pt x="853" y="108"/>
                    </a:lnTo>
                    <a:lnTo>
                      <a:pt x="854" y="113"/>
                    </a:lnTo>
                    <a:lnTo>
                      <a:pt x="858" y="118"/>
                    </a:lnTo>
                    <a:lnTo>
                      <a:pt x="858" y="118"/>
                    </a:lnTo>
                    <a:lnTo>
                      <a:pt x="862" y="130"/>
                    </a:lnTo>
                    <a:lnTo>
                      <a:pt x="863" y="143"/>
                    </a:lnTo>
                    <a:lnTo>
                      <a:pt x="866" y="157"/>
                    </a:lnTo>
                    <a:lnTo>
                      <a:pt x="866" y="157"/>
                    </a:lnTo>
                    <a:lnTo>
                      <a:pt x="867" y="157"/>
                    </a:lnTo>
                    <a:lnTo>
                      <a:pt x="870" y="156"/>
                    </a:lnTo>
                    <a:lnTo>
                      <a:pt x="876" y="153"/>
                    </a:lnTo>
                    <a:lnTo>
                      <a:pt x="885" y="149"/>
                    </a:lnTo>
                    <a:lnTo>
                      <a:pt x="885" y="149"/>
                    </a:lnTo>
                    <a:lnTo>
                      <a:pt x="893" y="152"/>
                    </a:lnTo>
                    <a:lnTo>
                      <a:pt x="900" y="153"/>
                    </a:lnTo>
                    <a:lnTo>
                      <a:pt x="911" y="154"/>
                    </a:lnTo>
                    <a:lnTo>
                      <a:pt x="920" y="154"/>
                    </a:lnTo>
                    <a:lnTo>
                      <a:pt x="927" y="154"/>
                    </a:lnTo>
                    <a:lnTo>
                      <a:pt x="927" y="154"/>
                    </a:lnTo>
                    <a:lnTo>
                      <a:pt x="932" y="163"/>
                    </a:lnTo>
                    <a:lnTo>
                      <a:pt x="938" y="161"/>
                    </a:lnTo>
                    <a:lnTo>
                      <a:pt x="946" y="171"/>
                    </a:lnTo>
                    <a:lnTo>
                      <a:pt x="990" y="170"/>
                    </a:lnTo>
                    <a:lnTo>
                      <a:pt x="990" y="180"/>
                    </a:lnTo>
                    <a:lnTo>
                      <a:pt x="1001" y="180"/>
                    </a:lnTo>
                    <a:lnTo>
                      <a:pt x="1001" y="18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95"/>
              <p:cNvSpPr>
                <a:spLocks/>
              </p:cNvSpPr>
              <p:nvPr/>
            </p:nvSpPr>
            <p:spPr bwMode="auto">
              <a:xfrm>
                <a:off x="5778500" y="1797050"/>
                <a:ext cx="1146175" cy="1381125"/>
              </a:xfrm>
              <a:custGeom>
                <a:avLst/>
                <a:gdLst>
                  <a:gd name="T0" fmla="*/ 701 w 722"/>
                  <a:gd name="T1" fmla="*/ 505 h 870"/>
                  <a:gd name="T2" fmla="*/ 669 w 722"/>
                  <a:gd name="T3" fmla="*/ 538 h 870"/>
                  <a:gd name="T4" fmla="*/ 670 w 722"/>
                  <a:gd name="T5" fmla="*/ 563 h 870"/>
                  <a:gd name="T6" fmla="*/ 641 w 722"/>
                  <a:gd name="T7" fmla="*/ 585 h 870"/>
                  <a:gd name="T8" fmla="*/ 617 w 722"/>
                  <a:gd name="T9" fmla="*/ 590 h 870"/>
                  <a:gd name="T10" fmla="*/ 592 w 722"/>
                  <a:gd name="T11" fmla="*/ 621 h 870"/>
                  <a:gd name="T12" fmla="*/ 619 w 722"/>
                  <a:gd name="T13" fmla="*/ 652 h 870"/>
                  <a:gd name="T14" fmla="*/ 649 w 722"/>
                  <a:gd name="T15" fmla="*/ 665 h 870"/>
                  <a:gd name="T16" fmla="*/ 678 w 722"/>
                  <a:gd name="T17" fmla="*/ 683 h 870"/>
                  <a:gd name="T18" fmla="*/ 683 w 722"/>
                  <a:gd name="T19" fmla="*/ 727 h 870"/>
                  <a:gd name="T20" fmla="*/ 696 w 722"/>
                  <a:gd name="T21" fmla="*/ 760 h 870"/>
                  <a:gd name="T22" fmla="*/ 669 w 722"/>
                  <a:gd name="T23" fmla="*/ 810 h 870"/>
                  <a:gd name="T24" fmla="*/ 583 w 722"/>
                  <a:gd name="T25" fmla="*/ 794 h 870"/>
                  <a:gd name="T26" fmla="*/ 542 w 722"/>
                  <a:gd name="T27" fmla="*/ 736 h 870"/>
                  <a:gd name="T28" fmla="*/ 491 w 722"/>
                  <a:gd name="T29" fmla="*/ 721 h 870"/>
                  <a:gd name="T30" fmla="*/ 454 w 722"/>
                  <a:gd name="T31" fmla="*/ 731 h 870"/>
                  <a:gd name="T32" fmla="*/ 444 w 722"/>
                  <a:gd name="T33" fmla="*/ 784 h 870"/>
                  <a:gd name="T34" fmla="*/ 397 w 722"/>
                  <a:gd name="T35" fmla="*/ 796 h 870"/>
                  <a:gd name="T36" fmla="*/ 373 w 722"/>
                  <a:gd name="T37" fmla="*/ 806 h 870"/>
                  <a:gd name="T38" fmla="*/ 332 w 722"/>
                  <a:gd name="T39" fmla="*/ 818 h 870"/>
                  <a:gd name="T40" fmla="*/ 284 w 722"/>
                  <a:gd name="T41" fmla="*/ 839 h 870"/>
                  <a:gd name="T42" fmla="*/ 244 w 722"/>
                  <a:gd name="T43" fmla="*/ 870 h 870"/>
                  <a:gd name="T44" fmla="*/ 259 w 722"/>
                  <a:gd name="T45" fmla="*/ 822 h 870"/>
                  <a:gd name="T46" fmla="*/ 238 w 722"/>
                  <a:gd name="T47" fmla="*/ 799 h 870"/>
                  <a:gd name="T48" fmla="*/ 201 w 722"/>
                  <a:gd name="T49" fmla="*/ 778 h 870"/>
                  <a:gd name="T50" fmla="*/ 162 w 722"/>
                  <a:gd name="T51" fmla="*/ 755 h 870"/>
                  <a:gd name="T52" fmla="*/ 117 w 722"/>
                  <a:gd name="T53" fmla="*/ 766 h 870"/>
                  <a:gd name="T54" fmla="*/ 105 w 722"/>
                  <a:gd name="T55" fmla="*/ 740 h 870"/>
                  <a:gd name="T56" fmla="*/ 114 w 722"/>
                  <a:gd name="T57" fmla="*/ 721 h 870"/>
                  <a:gd name="T58" fmla="*/ 65 w 722"/>
                  <a:gd name="T59" fmla="*/ 643 h 870"/>
                  <a:gd name="T60" fmla="*/ 92 w 722"/>
                  <a:gd name="T61" fmla="*/ 602 h 870"/>
                  <a:gd name="T62" fmla="*/ 127 w 722"/>
                  <a:gd name="T63" fmla="*/ 590 h 870"/>
                  <a:gd name="T64" fmla="*/ 91 w 722"/>
                  <a:gd name="T65" fmla="*/ 574 h 870"/>
                  <a:gd name="T66" fmla="*/ 76 w 722"/>
                  <a:gd name="T67" fmla="*/ 537 h 870"/>
                  <a:gd name="T68" fmla="*/ 71 w 722"/>
                  <a:gd name="T69" fmla="*/ 402 h 870"/>
                  <a:gd name="T70" fmla="*/ 82 w 722"/>
                  <a:gd name="T71" fmla="*/ 343 h 870"/>
                  <a:gd name="T72" fmla="*/ 52 w 722"/>
                  <a:gd name="T73" fmla="*/ 353 h 870"/>
                  <a:gd name="T74" fmla="*/ 25 w 722"/>
                  <a:gd name="T75" fmla="*/ 326 h 870"/>
                  <a:gd name="T76" fmla="*/ 39 w 722"/>
                  <a:gd name="T77" fmla="*/ 296 h 870"/>
                  <a:gd name="T78" fmla="*/ 13 w 722"/>
                  <a:gd name="T79" fmla="*/ 293 h 870"/>
                  <a:gd name="T80" fmla="*/ 18 w 722"/>
                  <a:gd name="T81" fmla="*/ 267 h 870"/>
                  <a:gd name="T82" fmla="*/ 19 w 722"/>
                  <a:gd name="T83" fmla="*/ 212 h 870"/>
                  <a:gd name="T84" fmla="*/ 49 w 722"/>
                  <a:gd name="T85" fmla="*/ 199 h 870"/>
                  <a:gd name="T86" fmla="*/ 67 w 722"/>
                  <a:gd name="T87" fmla="*/ 201 h 870"/>
                  <a:gd name="T88" fmla="*/ 93 w 722"/>
                  <a:gd name="T89" fmla="*/ 201 h 870"/>
                  <a:gd name="T90" fmla="*/ 110 w 722"/>
                  <a:gd name="T91" fmla="*/ 219 h 870"/>
                  <a:gd name="T92" fmla="*/ 111 w 722"/>
                  <a:gd name="T93" fmla="*/ 195 h 870"/>
                  <a:gd name="T94" fmla="*/ 119 w 722"/>
                  <a:gd name="T95" fmla="*/ 177 h 870"/>
                  <a:gd name="T96" fmla="*/ 135 w 722"/>
                  <a:gd name="T97" fmla="*/ 164 h 870"/>
                  <a:gd name="T98" fmla="*/ 148 w 722"/>
                  <a:gd name="T99" fmla="*/ 149 h 870"/>
                  <a:gd name="T100" fmla="*/ 172 w 722"/>
                  <a:gd name="T101" fmla="*/ 147 h 870"/>
                  <a:gd name="T102" fmla="*/ 209 w 722"/>
                  <a:gd name="T103" fmla="*/ 95 h 870"/>
                  <a:gd name="T104" fmla="*/ 330 w 722"/>
                  <a:gd name="T105" fmla="*/ 30 h 870"/>
                  <a:gd name="T106" fmla="*/ 362 w 722"/>
                  <a:gd name="T107" fmla="*/ 7 h 870"/>
                  <a:gd name="T108" fmla="*/ 377 w 722"/>
                  <a:gd name="T109" fmla="*/ 7 h 870"/>
                  <a:gd name="T110" fmla="*/ 368 w 722"/>
                  <a:gd name="T111" fmla="*/ 38 h 870"/>
                  <a:gd name="T112" fmla="*/ 327 w 722"/>
                  <a:gd name="T113" fmla="*/ 60 h 870"/>
                  <a:gd name="T114" fmla="*/ 710 w 722"/>
                  <a:gd name="T115" fmla="*/ 46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2" h="870">
                    <a:moveTo>
                      <a:pt x="713" y="481"/>
                    </a:moveTo>
                    <a:lnTo>
                      <a:pt x="710" y="488"/>
                    </a:lnTo>
                    <a:lnTo>
                      <a:pt x="710" y="488"/>
                    </a:lnTo>
                    <a:lnTo>
                      <a:pt x="713" y="489"/>
                    </a:lnTo>
                    <a:lnTo>
                      <a:pt x="714" y="492"/>
                    </a:lnTo>
                    <a:lnTo>
                      <a:pt x="714" y="494"/>
                    </a:lnTo>
                    <a:lnTo>
                      <a:pt x="713" y="495"/>
                    </a:lnTo>
                    <a:lnTo>
                      <a:pt x="709" y="499"/>
                    </a:lnTo>
                    <a:lnTo>
                      <a:pt x="708" y="501"/>
                    </a:lnTo>
                    <a:lnTo>
                      <a:pt x="708" y="501"/>
                    </a:lnTo>
                    <a:lnTo>
                      <a:pt x="701" y="505"/>
                    </a:lnTo>
                    <a:lnTo>
                      <a:pt x="695" y="508"/>
                    </a:lnTo>
                    <a:lnTo>
                      <a:pt x="695" y="508"/>
                    </a:lnTo>
                    <a:lnTo>
                      <a:pt x="697" y="514"/>
                    </a:lnTo>
                    <a:lnTo>
                      <a:pt x="698" y="516"/>
                    </a:lnTo>
                    <a:lnTo>
                      <a:pt x="700" y="519"/>
                    </a:lnTo>
                    <a:lnTo>
                      <a:pt x="700" y="519"/>
                    </a:lnTo>
                    <a:lnTo>
                      <a:pt x="689" y="534"/>
                    </a:lnTo>
                    <a:lnTo>
                      <a:pt x="689" y="534"/>
                    </a:lnTo>
                    <a:lnTo>
                      <a:pt x="678" y="534"/>
                    </a:lnTo>
                    <a:lnTo>
                      <a:pt x="674" y="536"/>
                    </a:lnTo>
                    <a:lnTo>
                      <a:pt x="669" y="538"/>
                    </a:lnTo>
                    <a:lnTo>
                      <a:pt x="669" y="538"/>
                    </a:lnTo>
                    <a:lnTo>
                      <a:pt x="663" y="538"/>
                    </a:lnTo>
                    <a:lnTo>
                      <a:pt x="661" y="538"/>
                    </a:lnTo>
                    <a:lnTo>
                      <a:pt x="660" y="540"/>
                    </a:lnTo>
                    <a:lnTo>
                      <a:pt x="660" y="540"/>
                    </a:lnTo>
                    <a:lnTo>
                      <a:pt x="660" y="542"/>
                    </a:lnTo>
                    <a:lnTo>
                      <a:pt x="661" y="546"/>
                    </a:lnTo>
                    <a:lnTo>
                      <a:pt x="663" y="552"/>
                    </a:lnTo>
                    <a:lnTo>
                      <a:pt x="663" y="552"/>
                    </a:lnTo>
                    <a:lnTo>
                      <a:pt x="667" y="558"/>
                    </a:lnTo>
                    <a:lnTo>
                      <a:pt x="670" y="563"/>
                    </a:lnTo>
                    <a:lnTo>
                      <a:pt x="671" y="565"/>
                    </a:lnTo>
                    <a:lnTo>
                      <a:pt x="671" y="565"/>
                    </a:lnTo>
                    <a:lnTo>
                      <a:pt x="669" y="565"/>
                    </a:lnTo>
                    <a:lnTo>
                      <a:pt x="665" y="565"/>
                    </a:lnTo>
                    <a:lnTo>
                      <a:pt x="660" y="565"/>
                    </a:lnTo>
                    <a:lnTo>
                      <a:pt x="660" y="565"/>
                    </a:lnTo>
                    <a:lnTo>
                      <a:pt x="657" y="571"/>
                    </a:lnTo>
                    <a:lnTo>
                      <a:pt x="654" y="574"/>
                    </a:lnTo>
                    <a:lnTo>
                      <a:pt x="651" y="577"/>
                    </a:lnTo>
                    <a:lnTo>
                      <a:pt x="651" y="577"/>
                    </a:lnTo>
                    <a:lnTo>
                      <a:pt x="641" y="585"/>
                    </a:lnTo>
                    <a:lnTo>
                      <a:pt x="641" y="585"/>
                    </a:lnTo>
                    <a:lnTo>
                      <a:pt x="634" y="586"/>
                    </a:lnTo>
                    <a:lnTo>
                      <a:pt x="628" y="587"/>
                    </a:lnTo>
                    <a:lnTo>
                      <a:pt x="626" y="589"/>
                    </a:lnTo>
                    <a:lnTo>
                      <a:pt x="623" y="589"/>
                    </a:lnTo>
                    <a:lnTo>
                      <a:pt x="621" y="587"/>
                    </a:lnTo>
                    <a:lnTo>
                      <a:pt x="618" y="585"/>
                    </a:lnTo>
                    <a:lnTo>
                      <a:pt x="618" y="585"/>
                    </a:lnTo>
                    <a:lnTo>
                      <a:pt x="617" y="585"/>
                    </a:lnTo>
                    <a:lnTo>
                      <a:pt x="617" y="586"/>
                    </a:lnTo>
                    <a:lnTo>
                      <a:pt x="617" y="590"/>
                    </a:lnTo>
                    <a:lnTo>
                      <a:pt x="616" y="593"/>
                    </a:lnTo>
                    <a:lnTo>
                      <a:pt x="613" y="595"/>
                    </a:lnTo>
                    <a:lnTo>
                      <a:pt x="609" y="597"/>
                    </a:lnTo>
                    <a:lnTo>
                      <a:pt x="609" y="597"/>
                    </a:lnTo>
                    <a:lnTo>
                      <a:pt x="601" y="600"/>
                    </a:lnTo>
                    <a:lnTo>
                      <a:pt x="596" y="604"/>
                    </a:lnTo>
                    <a:lnTo>
                      <a:pt x="592" y="609"/>
                    </a:lnTo>
                    <a:lnTo>
                      <a:pt x="592" y="609"/>
                    </a:lnTo>
                    <a:lnTo>
                      <a:pt x="591" y="613"/>
                    </a:lnTo>
                    <a:lnTo>
                      <a:pt x="591" y="617"/>
                    </a:lnTo>
                    <a:lnTo>
                      <a:pt x="592" y="621"/>
                    </a:lnTo>
                    <a:lnTo>
                      <a:pt x="592" y="621"/>
                    </a:lnTo>
                    <a:lnTo>
                      <a:pt x="596" y="625"/>
                    </a:lnTo>
                    <a:lnTo>
                      <a:pt x="599" y="628"/>
                    </a:lnTo>
                    <a:lnTo>
                      <a:pt x="600" y="629"/>
                    </a:lnTo>
                    <a:lnTo>
                      <a:pt x="600" y="629"/>
                    </a:lnTo>
                    <a:lnTo>
                      <a:pt x="609" y="637"/>
                    </a:lnTo>
                    <a:lnTo>
                      <a:pt x="609" y="637"/>
                    </a:lnTo>
                    <a:lnTo>
                      <a:pt x="613" y="643"/>
                    </a:lnTo>
                    <a:lnTo>
                      <a:pt x="614" y="644"/>
                    </a:lnTo>
                    <a:lnTo>
                      <a:pt x="614" y="644"/>
                    </a:lnTo>
                    <a:lnTo>
                      <a:pt x="619" y="652"/>
                    </a:lnTo>
                    <a:lnTo>
                      <a:pt x="622" y="654"/>
                    </a:lnTo>
                    <a:lnTo>
                      <a:pt x="625" y="654"/>
                    </a:lnTo>
                    <a:lnTo>
                      <a:pt x="628" y="654"/>
                    </a:lnTo>
                    <a:lnTo>
                      <a:pt x="628" y="654"/>
                    </a:lnTo>
                    <a:lnTo>
                      <a:pt x="632" y="656"/>
                    </a:lnTo>
                    <a:lnTo>
                      <a:pt x="636" y="659"/>
                    </a:lnTo>
                    <a:lnTo>
                      <a:pt x="644" y="660"/>
                    </a:lnTo>
                    <a:lnTo>
                      <a:pt x="644" y="660"/>
                    </a:lnTo>
                    <a:lnTo>
                      <a:pt x="645" y="661"/>
                    </a:lnTo>
                    <a:lnTo>
                      <a:pt x="647" y="663"/>
                    </a:lnTo>
                    <a:lnTo>
                      <a:pt x="649" y="665"/>
                    </a:lnTo>
                    <a:lnTo>
                      <a:pt x="653" y="665"/>
                    </a:lnTo>
                    <a:lnTo>
                      <a:pt x="653" y="665"/>
                    </a:lnTo>
                    <a:lnTo>
                      <a:pt x="656" y="667"/>
                    </a:lnTo>
                    <a:lnTo>
                      <a:pt x="656" y="669"/>
                    </a:lnTo>
                    <a:lnTo>
                      <a:pt x="657" y="670"/>
                    </a:lnTo>
                    <a:lnTo>
                      <a:pt x="658" y="673"/>
                    </a:lnTo>
                    <a:lnTo>
                      <a:pt x="658" y="673"/>
                    </a:lnTo>
                    <a:lnTo>
                      <a:pt x="667" y="678"/>
                    </a:lnTo>
                    <a:lnTo>
                      <a:pt x="674" y="681"/>
                    </a:lnTo>
                    <a:lnTo>
                      <a:pt x="678" y="683"/>
                    </a:lnTo>
                    <a:lnTo>
                      <a:pt x="678" y="683"/>
                    </a:lnTo>
                    <a:lnTo>
                      <a:pt x="675" y="686"/>
                    </a:lnTo>
                    <a:lnTo>
                      <a:pt x="675" y="689"/>
                    </a:lnTo>
                    <a:lnTo>
                      <a:pt x="676" y="692"/>
                    </a:lnTo>
                    <a:lnTo>
                      <a:pt x="676" y="692"/>
                    </a:lnTo>
                    <a:lnTo>
                      <a:pt x="678" y="696"/>
                    </a:lnTo>
                    <a:lnTo>
                      <a:pt x="678" y="700"/>
                    </a:lnTo>
                    <a:lnTo>
                      <a:pt x="676" y="704"/>
                    </a:lnTo>
                    <a:lnTo>
                      <a:pt x="679" y="709"/>
                    </a:lnTo>
                    <a:lnTo>
                      <a:pt x="679" y="709"/>
                    </a:lnTo>
                    <a:lnTo>
                      <a:pt x="680" y="721"/>
                    </a:lnTo>
                    <a:lnTo>
                      <a:pt x="683" y="727"/>
                    </a:lnTo>
                    <a:lnTo>
                      <a:pt x="683" y="727"/>
                    </a:lnTo>
                    <a:lnTo>
                      <a:pt x="686" y="729"/>
                    </a:lnTo>
                    <a:lnTo>
                      <a:pt x="688" y="729"/>
                    </a:lnTo>
                    <a:lnTo>
                      <a:pt x="691" y="729"/>
                    </a:lnTo>
                    <a:lnTo>
                      <a:pt x="692" y="729"/>
                    </a:lnTo>
                    <a:lnTo>
                      <a:pt x="692" y="729"/>
                    </a:lnTo>
                    <a:lnTo>
                      <a:pt x="693" y="733"/>
                    </a:lnTo>
                    <a:lnTo>
                      <a:pt x="696" y="742"/>
                    </a:lnTo>
                    <a:lnTo>
                      <a:pt x="700" y="755"/>
                    </a:lnTo>
                    <a:lnTo>
                      <a:pt x="700" y="755"/>
                    </a:lnTo>
                    <a:lnTo>
                      <a:pt x="696" y="760"/>
                    </a:lnTo>
                    <a:lnTo>
                      <a:pt x="695" y="762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5" y="769"/>
                    </a:lnTo>
                    <a:lnTo>
                      <a:pt x="691" y="778"/>
                    </a:lnTo>
                    <a:lnTo>
                      <a:pt x="680" y="801"/>
                    </a:lnTo>
                    <a:lnTo>
                      <a:pt x="680" y="801"/>
                    </a:lnTo>
                    <a:lnTo>
                      <a:pt x="674" y="806"/>
                    </a:lnTo>
                    <a:lnTo>
                      <a:pt x="671" y="809"/>
                    </a:lnTo>
                    <a:lnTo>
                      <a:pt x="669" y="810"/>
                    </a:lnTo>
                    <a:lnTo>
                      <a:pt x="669" y="810"/>
                    </a:lnTo>
                    <a:lnTo>
                      <a:pt x="662" y="812"/>
                    </a:lnTo>
                    <a:lnTo>
                      <a:pt x="656" y="810"/>
                    </a:lnTo>
                    <a:lnTo>
                      <a:pt x="645" y="809"/>
                    </a:lnTo>
                    <a:lnTo>
                      <a:pt x="645" y="809"/>
                    </a:lnTo>
                    <a:lnTo>
                      <a:pt x="638" y="808"/>
                    </a:lnTo>
                    <a:lnTo>
                      <a:pt x="627" y="805"/>
                    </a:lnTo>
                    <a:lnTo>
                      <a:pt x="617" y="803"/>
                    </a:lnTo>
                    <a:lnTo>
                      <a:pt x="610" y="801"/>
                    </a:lnTo>
                    <a:lnTo>
                      <a:pt x="610" y="801"/>
                    </a:lnTo>
                    <a:lnTo>
                      <a:pt x="595" y="797"/>
                    </a:lnTo>
                    <a:lnTo>
                      <a:pt x="583" y="794"/>
                    </a:lnTo>
                    <a:lnTo>
                      <a:pt x="574" y="786"/>
                    </a:lnTo>
                    <a:lnTo>
                      <a:pt x="569" y="790"/>
                    </a:lnTo>
                    <a:lnTo>
                      <a:pt x="569" y="790"/>
                    </a:lnTo>
                    <a:lnTo>
                      <a:pt x="559" y="782"/>
                    </a:lnTo>
                    <a:lnTo>
                      <a:pt x="559" y="782"/>
                    </a:lnTo>
                    <a:lnTo>
                      <a:pt x="560" y="768"/>
                    </a:lnTo>
                    <a:lnTo>
                      <a:pt x="560" y="755"/>
                    </a:lnTo>
                    <a:lnTo>
                      <a:pt x="559" y="749"/>
                    </a:lnTo>
                    <a:lnTo>
                      <a:pt x="557" y="746"/>
                    </a:lnTo>
                    <a:lnTo>
                      <a:pt x="557" y="746"/>
                    </a:lnTo>
                    <a:lnTo>
                      <a:pt x="542" y="736"/>
                    </a:lnTo>
                    <a:lnTo>
                      <a:pt x="533" y="733"/>
                    </a:lnTo>
                    <a:lnTo>
                      <a:pt x="533" y="733"/>
                    </a:lnTo>
                    <a:lnTo>
                      <a:pt x="527" y="733"/>
                    </a:lnTo>
                    <a:lnTo>
                      <a:pt x="520" y="734"/>
                    </a:lnTo>
                    <a:lnTo>
                      <a:pt x="514" y="734"/>
                    </a:lnTo>
                    <a:lnTo>
                      <a:pt x="509" y="733"/>
                    </a:lnTo>
                    <a:lnTo>
                      <a:pt x="503" y="730"/>
                    </a:lnTo>
                    <a:lnTo>
                      <a:pt x="498" y="726"/>
                    </a:lnTo>
                    <a:lnTo>
                      <a:pt x="498" y="726"/>
                    </a:lnTo>
                    <a:lnTo>
                      <a:pt x="495" y="724"/>
                    </a:lnTo>
                    <a:lnTo>
                      <a:pt x="491" y="721"/>
                    </a:lnTo>
                    <a:lnTo>
                      <a:pt x="487" y="720"/>
                    </a:lnTo>
                    <a:lnTo>
                      <a:pt x="483" y="718"/>
                    </a:lnTo>
                    <a:lnTo>
                      <a:pt x="478" y="718"/>
                    </a:lnTo>
                    <a:lnTo>
                      <a:pt x="473" y="720"/>
                    </a:lnTo>
                    <a:lnTo>
                      <a:pt x="473" y="720"/>
                    </a:lnTo>
                    <a:lnTo>
                      <a:pt x="460" y="724"/>
                    </a:lnTo>
                    <a:lnTo>
                      <a:pt x="457" y="725"/>
                    </a:lnTo>
                    <a:lnTo>
                      <a:pt x="456" y="726"/>
                    </a:lnTo>
                    <a:lnTo>
                      <a:pt x="455" y="729"/>
                    </a:lnTo>
                    <a:lnTo>
                      <a:pt x="455" y="730"/>
                    </a:lnTo>
                    <a:lnTo>
                      <a:pt x="454" y="731"/>
                    </a:lnTo>
                    <a:lnTo>
                      <a:pt x="454" y="731"/>
                    </a:lnTo>
                    <a:lnTo>
                      <a:pt x="451" y="735"/>
                    </a:lnTo>
                    <a:lnTo>
                      <a:pt x="448" y="739"/>
                    </a:lnTo>
                    <a:lnTo>
                      <a:pt x="448" y="743"/>
                    </a:lnTo>
                    <a:lnTo>
                      <a:pt x="448" y="743"/>
                    </a:lnTo>
                    <a:lnTo>
                      <a:pt x="448" y="755"/>
                    </a:lnTo>
                    <a:lnTo>
                      <a:pt x="447" y="764"/>
                    </a:lnTo>
                    <a:lnTo>
                      <a:pt x="446" y="769"/>
                    </a:lnTo>
                    <a:lnTo>
                      <a:pt x="443" y="773"/>
                    </a:lnTo>
                    <a:lnTo>
                      <a:pt x="443" y="773"/>
                    </a:lnTo>
                    <a:lnTo>
                      <a:pt x="444" y="784"/>
                    </a:lnTo>
                    <a:lnTo>
                      <a:pt x="444" y="792"/>
                    </a:lnTo>
                    <a:lnTo>
                      <a:pt x="443" y="795"/>
                    </a:lnTo>
                    <a:lnTo>
                      <a:pt x="441" y="795"/>
                    </a:lnTo>
                    <a:lnTo>
                      <a:pt x="441" y="795"/>
                    </a:lnTo>
                    <a:lnTo>
                      <a:pt x="438" y="795"/>
                    </a:lnTo>
                    <a:lnTo>
                      <a:pt x="434" y="792"/>
                    </a:lnTo>
                    <a:lnTo>
                      <a:pt x="429" y="790"/>
                    </a:lnTo>
                    <a:lnTo>
                      <a:pt x="422" y="787"/>
                    </a:lnTo>
                    <a:lnTo>
                      <a:pt x="422" y="787"/>
                    </a:lnTo>
                    <a:lnTo>
                      <a:pt x="407" y="792"/>
                    </a:lnTo>
                    <a:lnTo>
                      <a:pt x="397" y="796"/>
                    </a:lnTo>
                    <a:lnTo>
                      <a:pt x="397" y="796"/>
                    </a:lnTo>
                    <a:lnTo>
                      <a:pt x="395" y="800"/>
                    </a:lnTo>
                    <a:lnTo>
                      <a:pt x="394" y="805"/>
                    </a:lnTo>
                    <a:lnTo>
                      <a:pt x="394" y="810"/>
                    </a:lnTo>
                    <a:lnTo>
                      <a:pt x="391" y="814"/>
                    </a:lnTo>
                    <a:lnTo>
                      <a:pt x="391" y="814"/>
                    </a:lnTo>
                    <a:lnTo>
                      <a:pt x="390" y="814"/>
                    </a:lnTo>
                    <a:lnTo>
                      <a:pt x="387" y="814"/>
                    </a:lnTo>
                    <a:lnTo>
                      <a:pt x="384" y="812"/>
                    </a:lnTo>
                    <a:lnTo>
                      <a:pt x="378" y="808"/>
                    </a:lnTo>
                    <a:lnTo>
                      <a:pt x="373" y="806"/>
                    </a:lnTo>
                    <a:lnTo>
                      <a:pt x="373" y="806"/>
                    </a:lnTo>
                    <a:lnTo>
                      <a:pt x="371" y="808"/>
                    </a:lnTo>
                    <a:lnTo>
                      <a:pt x="368" y="809"/>
                    </a:lnTo>
                    <a:lnTo>
                      <a:pt x="362" y="814"/>
                    </a:lnTo>
                    <a:lnTo>
                      <a:pt x="354" y="818"/>
                    </a:lnTo>
                    <a:lnTo>
                      <a:pt x="349" y="821"/>
                    </a:lnTo>
                    <a:lnTo>
                      <a:pt x="343" y="822"/>
                    </a:lnTo>
                    <a:lnTo>
                      <a:pt x="343" y="822"/>
                    </a:lnTo>
                    <a:lnTo>
                      <a:pt x="340" y="822"/>
                    </a:lnTo>
                    <a:lnTo>
                      <a:pt x="337" y="821"/>
                    </a:lnTo>
                    <a:lnTo>
                      <a:pt x="332" y="818"/>
                    </a:lnTo>
                    <a:lnTo>
                      <a:pt x="329" y="817"/>
                    </a:lnTo>
                    <a:lnTo>
                      <a:pt x="328" y="818"/>
                    </a:lnTo>
                    <a:lnTo>
                      <a:pt x="325" y="821"/>
                    </a:lnTo>
                    <a:lnTo>
                      <a:pt x="323" y="827"/>
                    </a:lnTo>
                    <a:lnTo>
                      <a:pt x="323" y="827"/>
                    </a:lnTo>
                    <a:lnTo>
                      <a:pt x="319" y="828"/>
                    </a:lnTo>
                    <a:lnTo>
                      <a:pt x="307" y="830"/>
                    </a:lnTo>
                    <a:lnTo>
                      <a:pt x="295" y="832"/>
                    </a:lnTo>
                    <a:lnTo>
                      <a:pt x="286" y="835"/>
                    </a:lnTo>
                    <a:lnTo>
                      <a:pt x="286" y="835"/>
                    </a:lnTo>
                    <a:lnTo>
                      <a:pt x="284" y="839"/>
                    </a:lnTo>
                    <a:lnTo>
                      <a:pt x="280" y="841"/>
                    </a:lnTo>
                    <a:lnTo>
                      <a:pt x="271" y="848"/>
                    </a:lnTo>
                    <a:lnTo>
                      <a:pt x="262" y="853"/>
                    </a:lnTo>
                    <a:lnTo>
                      <a:pt x="259" y="856"/>
                    </a:lnTo>
                    <a:lnTo>
                      <a:pt x="257" y="860"/>
                    </a:lnTo>
                    <a:lnTo>
                      <a:pt x="257" y="860"/>
                    </a:lnTo>
                    <a:lnTo>
                      <a:pt x="254" y="862"/>
                    </a:lnTo>
                    <a:lnTo>
                      <a:pt x="253" y="866"/>
                    </a:lnTo>
                    <a:lnTo>
                      <a:pt x="249" y="869"/>
                    </a:lnTo>
                    <a:lnTo>
                      <a:pt x="246" y="870"/>
                    </a:lnTo>
                    <a:lnTo>
                      <a:pt x="244" y="870"/>
                    </a:lnTo>
                    <a:lnTo>
                      <a:pt x="228" y="853"/>
                    </a:lnTo>
                    <a:lnTo>
                      <a:pt x="228" y="853"/>
                    </a:lnTo>
                    <a:lnTo>
                      <a:pt x="232" y="847"/>
                    </a:lnTo>
                    <a:lnTo>
                      <a:pt x="236" y="838"/>
                    </a:lnTo>
                    <a:lnTo>
                      <a:pt x="236" y="838"/>
                    </a:lnTo>
                    <a:lnTo>
                      <a:pt x="242" y="834"/>
                    </a:lnTo>
                    <a:lnTo>
                      <a:pt x="249" y="830"/>
                    </a:lnTo>
                    <a:lnTo>
                      <a:pt x="249" y="830"/>
                    </a:lnTo>
                    <a:lnTo>
                      <a:pt x="254" y="830"/>
                    </a:lnTo>
                    <a:lnTo>
                      <a:pt x="257" y="827"/>
                    </a:lnTo>
                    <a:lnTo>
                      <a:pt x="259" y="822"/>
                    </a:lnTo>
                    <a:lnTo>
                      <a:pt x="259" y="822"/>
                    </a:lnTo>
                    <a:lnTo>
                      <a:pt x="258" y="821"/>
                    </a:lnTo>
                    <a:lnTo>
                      <a:pt x="255" y="819"/>
                    </a:lnTo>
                    <a:lnTo>
                      <a:pt x="250" y="816"/>
                    </a:lnTo>
                    <a:lnTo>
                      <a:pt x="244" y="813"/>
                    </a:lnTo>
                    <a:lnTo>
                      <a:pt x="238" y="810"/>
                    </a:lnTo>
                    <a:lnTo>
                      <a:pt x="238" y="810"/>
                    </a:lnTo>
                    <a:lnTo>
                      <a:pt x="237" y="804"/>
                    </a:lnTo>
                    <a:lnTo>
                      <a:pt x="237" y="801"/>
                    </a:lnTo>
                    <a:lnTo>
                      <a:pt x="238" y="799"/>
                    </a:lnTo>
                    <a:lnTo>
                      <a:pt x="238" y="799"/>
                    </a:lnTo>
                    <a:lnTo>
                      <a:pt x="228" y="784"/>
                    </a:lnTo>
                    <a:lnTo>
                      <a:pt x="223" y="787"/>
                    </a:lnTo>
                    <a:lnTo>
                      <a:pt x="223" y="787"/>
                    </a:lnTo>
                    <a:lnTo>
                      <a:pt x="216" y="781"/>
                    </a:lnTo>
                    <a:lnTo>
                      <a:pt x="211" y="775"/>
                    </a:lnTo>
                    <a:lnTo>
                      <a:pt x="209" y="770"/>
                    </a:lnTo>
                    <a:lnTo>
                      <a:pt x="209" y="770"/>
                    </a:lnTo>
                    <a:lnTo>
                      <a:pt x="205" y="773"/>
                    </a:lnTo>
                    <a:lnTo>
                      <a:pt x="201" y="777"/>
                    </a:lnTo>
                    <a:lnTo>
                      <a:pt x="201" y="777"/>
                    </a:lnTo>
                    <a:lnTo>
                      <a:pt x="201" y="778"/>
                    </a:lnTo>
                    <a:lnTo>
                      <a:pt x="201" y="781"/>
                    </a:lnTo>
                    <a:lnTo>
                      <a:pt x="200" y="783"/>
                    </a:lnTo>
                    <a:lnTo>
                      <a:pt x="197" y="786"/>
                    </a:lnTo>
                    <a:lnTo>
                      <a:pt x="196" y="787"/>
                    </a:lnTo>
                    <a:lnTo>
                      <a:pt x="196" y="787"/>
                    </a:lnTo>
                    <a:lnTo>
                      <a:pt x="193" y="784"/>
                    </a:lnTo>
                    <a:lnTo>
                      <a:pt x="190" y="778"/>
                    </a:lnTo>
                    <a:lnTo>
                      <a:pt x="188" y="770"/>
                    </a:lnTo>
                    <a:lnTo>
                      <a:pt x="192" y="764"/>
                    </a:lnTo>
                    <a:lnTo>
                      <a:pt x="183" y="757"/>
                    </a:lnTo>
                    <a:lnTo>
                      <a:pt x="162" y="755"/>
                    </a:lnTo>
                    <a:lnTo>
                      <a:pt x="162" y="755"/>
                    </a:lnTo>
                    <a:lnTo>
                      <a:pt x="161" y="756"/>
                    </a:lnTo>
                    <a:lnTo>
                      <a:pt x="158" y="760"/>
                    </a:lnTo>
                    <a:lnTo>
                      <a:pt x="153" y="762"/>
                    </a:lnTo>
                    <a:lnTo>
                      <a:pt x="149" y="762"/>
                    </a:lnTo>
                    <a:lnTo>
                      <a:pt x="146" y="762"/>
                    </a:lnTo>
                    <a:lnTo>
                      <a:pt x="146" y="762"/>
                    </a:lnTo>
                    <a:lnTo>
                      <a:pt x="132" y="766"/>
                    </a:lnTo>
                    <a:lnTo>
                      <a:pt x="124" y="768"/>
                    </a:lnTo>
                    <a:lnTo>
                      <a:pt x="121" y="768"/>
                    </a:lnTo>
                    <a:lnTo>
                      <a:pt x="117" y="766"/>
                    </a:lnTo>
                    <a:lnTo>
                      <a:pt x="117" y="766"/>
                    </a:lnTo>
                    <a:lnTo>
                      <a:pt x="113" y="765"/>
                    </a:lnTo>
                    <a:lnTo>
                      <a:pt x="106" y="761"/>
                    </a:lnTo>
                    <a:lnTo>
                      <a:pt x="101" y="756"/>
                    </a:lnTo>
                    <a:lnTo>
                      <a:pt x="100" y="753"/>
                    </a:lnTo>
                    <a:lnTo>
                      <a:pt x="100" y="751"/>
                    </a:lnTo>
                    <a:lnTo>
                      <a:pt x="100" y="751"/>
                    </a:lnTo>
                    <a:lnTo>
                      <a:pt x="101" y="748"/>
                    </a:lnTo>
                    <a:lnTo>
                      <a:pt x="104" y="746"/>
                    </a:lnTo>
                    <a:lnTo>
                      <a:pt x="105" y="743"/>
                    </a:lnTo>
                    <a:lnTo>
                      <a:pt x="105" y="740"/>
                    </a:lnTo>
                    <a:lnTo>
                      <a:pt x="104" y="738"/>
                    </a:lnTo>
                    <a:lnTo>
                      <a:pt x="101" y="734"/>
                    </a:lnTo>
                    <a:lnTo>
                      <a:pt x="101" y="734"/>
                    </a:lnTo>
                    <a:lnTo>
                      <a:pt x="101" y="730"/>
                    </a:lnTo>
                    <a:lnTo>
                      <a:pt x="104" y="727"/>
                    </a:lnTo>
                    <a:lnTo>
                      <a:pt x="104" y="727"/>
                    </a:lnTo>
                    <a:lnTo>
                      <a:pt x="110" y="726"/>
                    </a:lnTo>
                    <a:lnTo>
                      <a:pt x="113" y="725"/>
                    </a:lnTo>
                    <a:lnTo>
                      <a:pt x="114" y="724"/>
                    </a:lnTo>
                    <a:lnTo>
                      <a:pt x="114" y="721"/>
                    </a:lnTo>
                    <a:lnTo>
                      <a:pt x="114" y="721"/>
                    </a:lnTo>
                    <a:lnTo>
                      <a:pt x="111" y="711"/>
                    </a:lnTo>
                    <a:lnTo>
                      <a:pt x="109" y="704"/>
                    </a:lnTo>
                    <a:lnTo>
                      <a:pt x="109" y="704"/>
                    </a:lnTo>
                    <a:lnTo>
                      <a:pt x="110" y="690"/>
                    </a:lnTo>
                    <a:lnTo>
                      <a:pt x="111" y="677"/>
                    </a:lnTo>
                    <a:lnTo>
                      <a:pt x="110" y="673"/>
                    </a:lnTo>
                    <a:lnTo>
                      <a:pt x="109" y="669"/>
                    </a:lnTo>
                    <a:lnTo>
                      <a:pt x="104" y="654"/>
                    </a:lnTo>
                    <a:lnTo>
                      <a:pt x="65" y="646"/>
                    </a:lnTo>
                    <a:lnTo>
                      <a:pt x="65" y="646"/>
                    </a:lnTo>
                    <a:lnTo>
                      <a:pt x="65" y="643"/>
                    </a:lnTo>
                    <a:lnTo>
                      <a:pt x="65" y="643"/>
                    </a:lnTo>
                    <a:lnTo>
                      <a:pt x="67" y="635"/>
                    </a:lnTo>
                    <a:lnTo>
                      <a:pt x="71" y="630"/>
                    </a:lnTo>
                    <a:lnTo>
                      <a:pt x="76" y="624"/>
                    </a:lnTo>
                    <a:lnTo>
                      <a:pt x="76" y="624"/>
                    </a:lnTo>
                    <a:lnTo>
                      <a:pt x="79" y="616"/>
                    </a:lnTo>
                    <a:lnTo>
                      <a:pt x="79" y="613"/>
                    </a:lnTo>
                    <a:lnTo>
                      <a:pt x="80" y="611"/>
                    </a:lnTo>
                    <a:lnTo>
                      <a:pt x="80" y="611"/>
                    </a:lnTo>
                    <a:lnTo>
                      <a:pt x="87" y="606"/>
                    </a:lnTo>
                    <a:lnTo>
                      <a:pt x="92" y="602"/>
                    </a:lnTo>
                    <a:lnTo>
                      <a:pt x="101" y="598"/>
                    </a:lnTo>
                    <a:lnTo>
                      <a:pt x="108" y="597"/>
                    </a:lnTo>
                    <a:lnTo>
                      <a:pt x="113" y="595"/>
                    </a:lnTo>
                    <a:lnTo>
                      <a:pt x="113" y="595"/>
                    </a:lnTo>
                    <a:lnTo>
                      <a:pt x="117" y="594"/>
                    </a:lnTo>
                    <a:lnTo>
                      <a:pt x="118" y="593"/>
                    </a:lnTo>
                    <a:lnTo>
                      <a:pt x="119" y="591"/>
                    </a:lnTo>
                    <a:lnTo>
                      <a:pt x="122" y="591"/>
                    </a:lnTo>
                    <a:lnTo>
                      <a:pt x="122" y="591"/>
                    </a:lnTo>
                    <a:lnTo>
                      <a:pt x="126" y="591"/>
                    </a:lnTo>
                    <a:lnTo>
                      <a:pt x="127" y="590"/>
                    </a:lnTo>
                    <a:lnTo>
                      <a:pt x="128" y="589"/>
                    </a:lnTo>
                    <a:lnTo>
                      <a:pt x="128" y="587"/>
                    </a:lnTo>
                    <a:lnTo>
                      <a:pt x="127" y="584"/>
                    </a:lnTo>
                    <a:lnTo>
                      <a:pt x="126" y="582"/>
                    </a:lnTo>
                    <a:lnTo>
                      <a:pt x="126" y="582"/>
                    </a:lnTo>
                    <a:lnTo>
                      <a:pt x="102" y="578"/>
                    </a:lnTo>
                    <a:lnTo>
                      <a:pt x="102" y="578"/>
                    </a:lnTo>
                    <a:lnTo>
                      <a:pt x="100" y="576"/>
                    </a:lnTo>
                    <a:lnTo>
                      <a:pt x="98" y="573"/>
                    </a:lnTo>
                    <a:lnTo>
                      <a:pt x="98" y="573"/>
                    </a:lnTo>
                    <a:lnTo>
                      <a:pt x="91" y="574"/>
                    </a:lnTo>
                    <a:lnTo>
                      <a:pt x="83" y="576"/>
                    </a:lnTo>
                    <a:lnTo>
                      <a:pt x="73" y="576"/>
                    </a:lnTo>
                    <a:lnTo>
                      <a:pt x="73" y="576"/>
                    </a:lnTo>
                    <a:lnTo>
                      <a:pt x="71" y="558"/>
                    </a:lnTo>
                    <a:lnTo>
                      <a:pt x="71" y="558"/>
                    </a:lnTo>
                    <a:lnTo>
                      <a:pt x="73" y="551"/>
                    </a:lnTo>
                    <a:lnTo>
                      <a:pt x="73" y="546"/>
                    </a:lnTo>
                    <a:lnTo>
                      <a:pt x="73" y="542"/>
                    </a:lnTo>
                    <a:lnTo>
                      <a:pt x="73" y="541"/>
                    </a:lnTo>
                    <a:lnTo>
                      <a:pt x="73" y="541"/>
                    </a:lnTo>
                    <a:lnTo>
                      <a:pt x="76" y="537"/>
                    </a:lnTo>
                    <a:lnTo>
                      <a:pt x="79" y="533"/>
                    </a:lnTo>
                    <a:lnTo>
                      <a:pt x="83" y="530"/>
                    </a:lnTo>
                    <a:lnTo>
                      <a:pt x="84" y="527"/>
                    </a:lnTo>
                    <a:lnTo>
                      <a:pt x="84" y="527"/>
                    </a:lnTo>
                    <a:lnTo>
                      <a:pt x="88" y="523"/>
                    </a:lnTo>
                    <a:lnTo>
                      <a:pt x="92" y="521"/>
                    </a:lnTo>
                    <a:lnTo>
                      <a:pt x="96" y="520"/>
                    </a:lnTo>
                    <a:lnTo>
                      <a:pt x="96" y="516"/>
                    </a:lnTo>
                    <a:lnTo>
                      <a:pt x="93" y="516"/>
                    </a:lnTo>
                    <a:lnTo>
                      <a:pt x="82" y="402"/>
                    </a:lnTo>
                    <a:lnTo>
                      <a:pt x="71" y="402"/>
                    </a:lnTo>
                    <a:lnTo>
                      <a:pt x="71" y="385"/>
                    </a:lnTo>
                    <a:lnTo>
                      <a:pt x="52" y="387"/>
                    </a:lnTo>
                    <a:lnTo>
                      <a:pt x="41" y="376"/>
                    </a:lnTo>
                    <a:lnTo>
                      <a:pt x="47" y="371"/>
                    </a:lnTo>
                    <a:lnTo>
                      <a:pt x="53" y="372"/>
                    </a:lnTo>
                    <a:lnTo>
                      <a:pt x="64" y="381"/>
                    </a:lnTo>
                    <a:lnTo>
                      <a:pt x="71" y="381"/>
                    </a:lnTo>
                    <a:lnTo>
                      <a:pt x="69" y="361"/>
                    </a:lnTo>
                    <a:lnTo>
                      <a:pt x="76" y="358"/>
                    </a:lnTo>
                    <a:lnTo>
                      <a:pt x="75" y="346"/>
                    </a:lnTo>
                    <a:lnTo>
                      <a:pt x="82" y="343"/>
                    </a:lnTo>
                    <a:lnTo>
                      <a:pt x="74" y="327"/>
                    </a:lnTo>
                    <a:lnTo>
                      <a:pt x="74" y="327"/>
                    </a:lnTo>
                    <a:lnTo>
                      <a:pt x="67" y="331"/>
                    </a:lnTo>
                    <a:lnTo>
                      <a:pt x="62" y="333"/>
                    </a:lnTo>
                    <a:lnTo>
                      <a:pt x="57" y="335"/>
                    </a:lnTo>
                    <a:lnTo>
                      <a:pt x="57" y="335"/>
                    </a:lnTo>
                    <a:lnTo>
                      <a:pt x="56" y="340"/>
                    </a:lnTo>
                    <a:lnTo>
                      <a:pt x="53" y="345"/>
                    </a:lnTo>
                    <a:lnTo>
                      <a:pt x="51" y="349"/>
                    </a:lnTo>
                    <a:lnTo>
                      <a:pt x="52" y="353"/>
                    </a:lnTo>
                    <a:lnTo>
                      <a:pt x="52" y="353"/>
                    </a:lnTo>
                    <a:lnTo>
                      <a:pt x="43" y="353"/>
                    </a:lnTo>
                    <a:lnTo>
                      <a:pt x="38" y="353"/>
                    </a:lnTo>
                    <a:lnTo>
                      <a:pt x="34" y="353"/>
                    </a:lnTo>
                    <a:lnTo>
                      <a:pt x="34" y="353"/>
                    </a:lnTo>
                    <a:lnTo>
                      <a:pt x="32" y="349"/>
                    </a:lnTo>
                    <a:lnTo>
                      <a:pt x="31" y="345"/>
                    </a:lnTo>
                    <a:lnTo>
                      <a:pt x="31" y="339"/>
                    </a:lnTo>
                    <a:lnTo>
                      <a:pt x="36" y="330"/>
                    </a:lnTo>
                    <a:lnTo>
                      <a:pt x="29" y="320"/>
                    </a:lnTo>
                    <a:lnTo>
                      <a:pt x="29" y="320"/>
                    </a:lnTo>
                    <a:lnTo>
                      <a:pt x="25" y="326"/>
                    </a:lnTo>
                    <a:lnTo>
                      <a:pt x="22" y="328"/>
                    </a:lnTo>
                    <a:lnTo>
                      <a:pt x="18" y="330"/>
                    </a:lnTo>
                    <a:lnTo>
                      <a:pt x="18" y="330"/>
                    </a:lnTo>
                    <a:lnTo>
                      <a:pt x="19" y="327"/>
                    </a:lnTo>
                    <a:lnTo>
                      <a:pt x="21" y="323"/>
                    </a:lnTo>
                    <a:lnTo>
                      <a:pt x="23" y="318"/>
                    </a:lnTo>
                    <a:lnTo>
                      <a:pt x="23" y="318"/>
                    </a:lnTo>
                    <a:lnTo>
                      <a:pt x="30" y="308"/>
                    </a:lnTo>
                    <a:lnTo>
                      <a:pt x="35" y="300"/>
                    </a:lnTo>
                    <a:lnTo>
                      <a:pt x="39" y="296"/>
                    </a:lnTo>
                    <a:lnTo>
                      <a:pt x="39" y="296"/>
                    </a:lnTo>
                    <a:lnTo>
                      <a:pt x="43" y="291"/>
                    </a:lnTo>
                    <a:lnTo>
                      <a:pt x="44" y="287"/>
                    </a:lnTo>
                    <a:lnTo>
                      <a:pt x="44" y="284"/>
                    </a:lnTo>
                    <a:lnTo>
                      <a:pt x="44" y="282"/>
                    </a:lnTo>
                    <a:lnTo>
                      <a:pt x="41" y="280"/>
                    </a:lnTo>
                    <a:lnTo>
                      <a:pt x="39" y="279"/>
                    </a:lnTo>
                    <a:lnTo>
                      <a:pt x="35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18" y="289"/>
                    </a:lnTo>
                    <a:lnTo>
                      <a:pt x="13" y="293"/>
                    </a:lnTo>
                    <a:lnTo>
                      <a:pt x="5" y="295"/>
                    </a:lnTo>
                    <a:lnTo>
                      <a:pt x="5" y="295"/>
                    </a:lnTo>
                    <a:lnTo>
                      <a:pt x="3" y="291"/>
                    </a:lnTo>
                    <a:lnTo>
                      <a:pt x="1" y="284"/>
                    </a:lnTo>
                    <a:lnTo>
                      <a:pt x="0" y="275"/>
                    </a:lnTo>
                    <a:lnTo>
                      <a:pt x="3" y="266"/>
                    </a:lnTo>
                    <a:lnTo>
                      <a:pt x="3" y="266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4" y="267"/>
                    </a:lnTo>
                    <a:lnTo>
                      <a:pt x="18" y="267"/>
                    </a:lnTo>
                    <a:lnTo>
                      <a:pt x="19" y="266"/>
                    </a:lnTo>
                    <a:lnTo>
                      <a:pt x="21" y="266"/>
                    </a:lnTo>
                    <a:lnTo>
                      <a:pt x="22" y="263"/>
                    </a:lnTo>
                    <a:lnTo>
                      <a:pt x="21" y="261"/>
                    </a:lnTo>
                    <a:lnTo>
                      <a:pt x="21" y="261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10" y="228"/>
                    </a:lnTo>
                    <a:lnTo>
                      <a:pt x="16" y="221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21" y="209"/>
                    </a:lnTo>
                    <a:lnTo>
                      <a:pt x="23" y="206"/>
                    </a:lnTo>
                    <a:lnTo>
                      <a:pt x="26" y="204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4" y="203"/>
                    </a:lnTo>
                    <a:lnTo>
                      <a:pt x="40" y="204"/>
                    </a:lnTo>
                    <a:lnTo>
                      <a:pt x="43" y="204"/>
                    </a:lnTo>
                    <a:lnTo>
                      <a:pt x="45" y="203"/>
                    </a:lnTo>
                    <a:lnTo>
                      <a:pt x="47" y="201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51" y="195"/>
                    </a:lnTo>
                    <a:lnTo>
                      <a:pt x="54" y="192"/>
                    </a:lnTo>
                    <a:lnTo>
                      <a:pt x="57" y="191"/>
                    </a:lnTo>
                    <a:lnTo>
                      <a:pt x="61" y="191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9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7" y="201"/>
                    </a:lnTo>
                    <a:lnTo>
                      <a:pt x="70" y="205"/>
                    </a:lnTo>
                    <a:lnTo>
                      <a:pt x="73" y="208"/>
                    </a:lnTo>
                    <a:lnTo>
                      <a:pt x="76" y="206"/>
                    </a:lnTo>
                    <a:lnTo>
                      <a:pt x="76" y="206"/>
                    </a:lnTo>
                    <a:lnTo>
                      <a:pt x="80" y="204"/>
                    </a:lnTo>
                    <a:lnTo>
                      <a:pt x="83" y="201"/>
                    </a:lnTo>
                    <a:lnTo>
                      <a:pt x="86" y="199"/>
                    </a:lnTo>
                    <a:lnTo>
                      <a:pt x="87" y="199"/>
                    </a:lnTo>
                    <a:lnTo>
                      <a:pt x="89" y="199"/>
                    </a:lnTo>
                    <a:lnTo>
                      <a:pt x="89" y="199"/>
                    </a:lnTo>
                    <a:lnTo>
                      <a:pt x="93" y="201"/>
                    </a:lnTo>
                    <a:lnTo>
                      <a:pt x="96" y="204"/>
                    </a:lnTo>
                    <a:lnTo>
                      <a:pt x="97" y="206"/>
                    </a:lnTo>
                    <a:lnTo>
                      <a:pt x="97" y="209"/>
                    </a:lnTo>
                    <a:lnTo>
                      <a:pt x="97" y="216"/>
                    </a:lnTo>
                    <a:lnTo>
                      <a:pt x="98" y="217"/>
                    </a:lnTo>
                    <a:lnTo>
                      <a:pt x="101" y="219"/>
                    </a:lnTo>
                    <a:lnTo>
                      <a:pt x="101" y="219"/>
                    </a:lnTo>
                    <a:lnTo>
                      <a:pt x="106" y="222"/>
                    </a:lnTo>
                    <a:lnTo>
                      <a:pt x="109" y="222"/>
                    </a:lnTo>
                    <a:lnTo>
                      <a:pt x="110" y="221"/>
                    </a:lnTo>
                    <a:lnTo>
                      <a:pt x="110" y="219"/>
                    </a:lnTo>
                    <a:lnTo>
                      <a:pt x="110" y="219"/>
                    </a:lnTo>
                    <a:lnTo>
                      <a:pt x="113" y="216"/>
                    </a:lnTo>
                    <a:lnTo>
                      <a:pt x="115" y="213"/>
                    </a:lnTo>
                    <a:lnTo>
                      <a:pt x="117" y="212"/>
                    </a:lnTo>
                    <a:lnTo>
                      <a:pt x="119" y="208"/>
                    </a:lnTo>
                    <a:lnTo>
                      <a:pt x="119" y="208"/>
                    </a:lnTo>
                    <a:lnTo>
                      <a:pt x="119" y="204"/>
                    </a:lnTo>
                    <a:lnTo>
                      <a:pt x="118" y="203"/>
                    </a:lnTo>
                    <a:lnTo>
                      <a:pt x="114" y="199"/>
                    </a:lnTo>
                    <a:lnTo>
                      <a:pt x="113" y="196"/>
                    </a:lnTo>
                    <a:lnTo>
                      <a:pt x="111" y="195"/>
                    </a:lnTo>
                    <a:lnTo>
                      <a:pt x="111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3" y="178"/>
                    </a:lnTo>
                    <a:lnTo>
                      <a:pt x="113" y="177"/>
                    </a:lnTo>
                    <a:lnTo>
                      <a:pt x="115" y="175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9" y="177"/>
                    </a:lnTo>
                    <a:lnTo>
                      <a:pt x="123" y="179"/>
                    </a:lnTo>
                    <a:lnTo>
                      <a:pt x="128" y="182"/>
                    </a:lnTo>
                    <a:lnTo>
                      <a:pt x="130" y="182"/>
                    </a:lnTo>
                    <a:lnTo>
                      <a:pt x="132" y="181"/>
                    </a:lnTo>
                    <a:lnTo>
                      <a:pt x="132" y="181"/>
                    </a:lnTo>
                    <a:lnTo>
                      <a:pt x="135" y="179"/>
                    </a:lnTo>
                    <a:lnTo>
                      <a:pt x="136" y="177"/>
                    </a:lnTo>
                    <a:lnTo>
                      <a:pt x="136" y="173"/>
                    </a:lnTo>
                    <a:lnTo>
                      <a:pt x="135" y="168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6" y="162"/>
                    </a:lnTo>
                    <a:lnTo>
                      <a:pt x="140" y="164"/>
                    </a:lnTo>
                    <a:lnTo>
                      <a:pt x="144" y="165"/>
                    </a:lnTo>
                    <a:lnTo>
                      <a:pt x="146" y="165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9" y="161"/>
                    </a:lnTo>
                    <a:lnTo>
                      <a:pt x="149" y="160"/>
                    </a:lnTo>
                    <a:lnTo>
                      <a:pt x="149" y="155"/>
                    </a:lnTo>
                    <a:lnTo>
                      <a:pt x="148" y="149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50" y="147"/>
                    </a:lnTo>
                    <a:lnTo>
                      <a:pt x="153" y="148"/>
                    </a:lnTo>
                    <a:lnTo>
                      <a:pt x="157" y="148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6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2" y="147"/>
                    </a:lnTo>
                    <a:lnTo>
                      <a:pt x="175" y="148"/>
                    </a:lnTo>
                    <a:lnTo>
                      <a:pt x="176" y="151"/>
                    </a:lnTo>
                    <a:lnTo>
                      <a:pt x="176" y="151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15" y="113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6" y="107"/>
                    </a:lnTo>
                    <a:lnTo>
                      <a:pt x="213" y="101"/>
                    </a:lnTo>
                    <a:lnTo>
                      <a:pt x="209" y="95"/>
                    </a:lnTo>
                    <a:lnTo>
                      <a:pt x="224" y="86"/>
                    </a:lnTo>
                    <a:lnTo>
                      <a:pt x="236" y="86"/>
                    </a:lnTo>
                    <a:lnTo>
                      <a:pt x="295" y="50"/>
                    </a:lnTo>
                    <a:lnTo>
                      <a:pt x="294" y="39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312" y="30"/>
                    </a:lnTo>
                    <a:lnTo>
                      <a:pt x="321" y="32"/>
                    </a:lnTo>
                    <a:lnTo>
                      <a:pt x="327" y="32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7" y="29"/>
                    </a:lnTo>
                    <a:lnTo>
                      <a:pt x="343" y="26"/>
                    </a:lnTo>
                    <a:lnTo>
                      <a:pt x="347" y="25"/>
                    </a:lnTo>
                    <a:lnTo>
                      <a:pt x="349" y="22"/>
                    </a:lnTo>
                    <a:lnTo>
                      <a:pt x="350" y="19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2" y="11"/>
                    </a:lnTo>
                    <a:lnTo>
                      <a:pt x="354" y="8"/>
                    </a:lnTo>
                    <a:lnTo>
                      <a:pt x="358" y="7"/>
                    </a:lnTo>
                    <a:lnTo>
                      <a:pt x="362" y="7"/>
                    </a:lnTo>
                    <a:lnTo>
                      <a:pt x="362" y="7"/>
                    </a:lnTo>
                    <a:lnTo>
                      <a:pt x="365" y="6"/>
                    </a:lnTo>
                    <a:lnTo>
                      <a:pt x="369" y="3"/>
                    </a:lnTo>
                    <a:lnTo>
                      <a:pt x="371" y="2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3" y="2"/>
                    </a:lnTo>
                    <a:lnTo>
                      <a:pt x="376" y="3"/>
                    </a:lnTo>
                    <a:lnTo>
                      <a:pt x="377" y="6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3" y="8"/>
                    </a:lnTo>
                    <a:lnTo>
                      <a:pt x="367" y="11"/>
                    </a:lnTo>
                    <a:lnTo>
                      <a:pt x="367" y="11"/>
                    </a:lnTo>
                    <a:lnTo>
                      <a:pt x="365" y="13"/>
                    </a:lnTo>
                    <a:lnTo>
                      <a:pt x="365" y="17"/>
                    </a:lnTo>
                    <a:lnTo>
                      <a:pt x="367" y="21"/>
                    </a:lnTo>
                    <a:lnTo>
                      <a:pt x="367" y="21"/>
                    </a:lnTo>
                    <a:lnTo>
                      <a:pt x="369" y="28"/>
                    </a:lnTo>
                    <a:lnTo>
                      <a:pt x="369" y="33"/>
                    </a:lnTo>
                    <a:lnTo>
                      <a:pt x="369" y="35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65" y="43"/>
                    </a:lnTo>
                    <a:lnTo>
                      <a:pt x="364" y="50"/>
                    </a:lnTo>
                    <a:lnTo>
                      <a:pt x="362" y="55"/>
                    </a:lnTo>
                    <a:lnTo>
                      <a:pt x="358" y="60"/>
                    </a:lnTo>
                    <a:lnTo>
                      <a:pt x="358" y="60"/>
                    </a:lnTo>
                    <a:lnTo>
                      <a:pt x="352" y="61"/>
                    </a:lnTo>
                    <a:lnTo>
                      <a:pt x="347" y="61"/>
                    </a:lnTo>
                    <a:lnTo>
                      <a:pt x="336" y="60"/>
                    </a:lnTo>
                    <a:lnTo>
                      <a:pt x="330" y="59"/>
                    </a:lnTo>
                    <a:lnTo>
                      <a:pt x="327" y="60"/>
                    </a:lnTo>
                    <a:lnTo>
                      <a:pt x="325" y="64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7" y="73"/>
                    </a:lnTo>
                    <a:lnTo>
                      <a:pt x="330" y="81"/>
                    </a:lnTo>
                    <a:lnTo>
                      <a:pt x="338" y="90"/>
                    </a:lnTo>
                    <a:lnTo>
                      <a:pt x="513" y="206"/>
                    </a:lnTo>
                    <a:lnTo>
                      <a:pt x="513" y="206"/>
                    </a:lnTo>
                    <a:lnTo>
                      <a:pt x="613" y="333"/>
                    </a:lnTo>
                    <a:lnTo>
                      <a:pt x="684" y="427"/>
                    </a:lnTo>
                    <a:lnTo>
                      <a:pt x="710" y="460"/>
                    </a:lnTo>
                    <a:lnTo>
                      <a:pt x="722" y="480"/>
                    </a:lnTo>
                    <a:lnTo>
                      <a:pt x="713" y="48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96"/>
              <p:cNvSpPr>
                <a:spLocks/>
              </p:cNvSpPr>
              <p:nvPr/>
            </p:nvSpPr>
            <p:spPr bwMode="auto">
              <a:xfrm>
                <a:off x="5054600" y="4403725"/>
                <a:ext cx="1516063" cy="1158875"/>
              </a:xfrm>
              <a:custGeom>
                <a:avLst/>
                <a:gdLst>
                  <a:gd name="T0" fmla="*/ 264 w 955"/>
                  <a:gd name="T1" fmla="*/ 720 h 730"/>
                  <a:gd name="T2" fmla="*/ 254 w 955"/>
                  <a:gd name="T3" fmla="*/ 707 h 730"/>
                  <a:gd name="T4" fmla="*/ 231 w 955"/>
                  <a:gd name="T5" fmla="*/ 686 h 730"/>
                  <a:gd name="T6" fmla="*/ 207 w 955"/>
                  <a:gd name="T7" fmla="*/ 670 h 730"/>
                  <a:gd name="T8" fmla="*/ 193 w 955"/>
                  <a:gd name="T9" fmla="*/ 659 h 730"/>
                  <a:gd name="T10" fmla="*/ 179 w 955"/>
                  <a:gd name="T11" fmla="*/ 651 h 730"/>
                  <a:gd name="T12" fmla="*/ 176 w 955"/>
                  <a:gd name="T13" fmla="*/ 634 h 730"/>
                  <a:gd name="T14" fmla="*/ 176 w 955"/>
                  <a:gd name="T15" fmla="*/ 615 h 730"/>
                  <a:gd name="T16" fmla="*/ 171 w 955"/>
                  <a:gd name="T17" fmla="*/ 600 h 730"/>
                  <a:gd name="T18" fmla="*/ 171 w 955"/>
                  <a:gd name="T19" fmla="*/ 591 h 730"/>
                  <a:gd name="T20" fmla="*/ 158 w 955"/>
                  <a:gd name="T21" fmla="*/ 586 h 730"/>
                  <a:gd name="T22" fmla="*/ 154 w 955"/>
                  <a:gd name="T23" fmla="*/ 572 h 730"/>
                  <a:gd name="T24" fmla="*/ 137 w 955"/>
                  <a:gd name="T25" fmla="*/ 568 h 730"/>
                  <a:gd name="T26" fmla="*/ 127 w 955"/>
                  <a:gd name="T27" fmla="*/ 558 h 730"/>
                  <a:gd name="T28" fmla="*/ 105 w 955"/>
                  <a:gd name="T29" fmla="*/ 559 h 730"/>
                  <a:gd name="T30" fmla="*/ 94 w 955"/>
                  <a:gd name="T31" fmla="*/ 555 h 730"/>
                  <a:gd name="T32" fmla="*/ 82 w 955"/>
                  <a:gd name="T33" fmla="*/ 550 h 730"/>
                  <a:gd name="T34" fmla="*/ 72 w 955"/>
                  <a:gd name="T35" fmla="*/ 528 h 730"/>
                  <a:gd name="T36" fmla="*/ 69 w 955"/>
                  <a:gd name="T37" fmla="*/ 519 h 730"/>
                  <a:gd name="T38" fmla="*/ 82 w 955"/>
                  <a:gd name="T39" fmla="*/ 499 h 730"/>
                  <a:gd name="T40" fmla="*/ 93 w 955"/>
                  <a:gd name="T41" fmla="*/ 468 h 730"/>
                  <a:gd name="T42" fmla="*/ 102 w 955"/>
                  <a:gd name="T43" fmla="*/ 420 h 730"/>
                  <a:gd name="T44" fmla="*/ 110 w 955"/>
                  <a:gd name="T45" fmla="*/ 392 h 730"/>
                  <a:gd name="T46" fmla="*/ 82 w 955"/>
                  <a:gd name="T47" fmla="*/ 245 h 730"/>
                  <a:gd name="T48" fmla="*/ 70 w 955"/>
                  <a:gd name="T49" fmla="*/ 214 h 730"/>
                  <a:gd name="T50" fmla="*/ 27 w 955"/>
                  <a:gd name="T51" fmla="*/ 83 h 730"/>
                  <a:gd name="T52" fmla="*/ 276 w 955"/>
                  <a:gd name="T53" fmla="*/ 28 h 730"/>
                  <a:gd name="T54" fmla="*/ 658 w 955"/>
                  <a:gd name="T55" fmla="*/ 0 h 730"/>
                  <a:gd name="T56" fmla="*/ 676 w 955"/>
                  <a:gd name="T57" fmla="*/ 169 h 730"/>
                  <a:gd name="T58" fmla="*/ 731 w 955"/>
                  <a:gd name="T59" fmla="*/ 227 h 730"/>
                  <a:gd name="T60" fmla="*/ 748 w 955"/>
                  <a:gd name="T61" fmla="*/ 276 h 730"/>
                  <a:gd name="T62" fmla="*/ 773 w 955"/>
                  <a:gd name="T63" fmla="*/ 297 h 730"/>
                  <a:gd name="T64" fmla="*/ 818 w 955"/>
                  <a:gd name="T65" fmla="*/ 306 h 730"/>
                  <a:gd name="T66" fmla="*/ 843 w 955"/>
                  <a:gd name="T67" fmla="*/ 323 h 730"/>
                  <a:gd name="T68" fmla="*/ 865 w 955"/>
                  <a:gd name="T69" fmla="*/ 350 h 730"/>
                  <a:gd name="T70" fmla="*/ 864 w 955"/>
                  <a:gd name="T71" fmla="*/ 388 h 730"/>
                  <a:gd name="T72" fmla="*/ 860 w 955"/>
                  <a:gd name="T73" fmla="*/ 399 h 730"/>
                  <a:gd name="T74" fmla="*/ 828 w 955"/>
                  <a:gd name="T75" fmla="*/ 434 h 730"/>
                  <a:gd name="T76" fmla="*/ 843 w 955"/>
                  <a:gd name="T77" fmla="*/ 447 h 730"/>
                  <a:gd name="T78" fmla="*/ 868 w 955"/>
                  <a:gd name="T79" fmla="*/ 450 h 730"/>
                  <a:gd name="T80" fmla="*/ 886 w 955"/>
                  <a:gd name="T81" fmla="*/ 451 h 730"/>
                  <a:gd name="T82" fmla="*/ 884 w 955"/>
                  <a:gd name="T83" fmla="*/ 471 h 730"/>
                  <a:gd name="T84" fmla="*/ 876 w 955"/>
                  <a:gd name="T85" fmla="*/ 498 h 730"/>
                  <a:gd name="T86" fmla="*/ 882 w 955"/>
                  <a:gd name="T87" fmla="*/ 510 h 730"/>
                  <a:gd name="T88" fmla="*/ 886 w 955"/>
                  <a:gd name="T89" fmla="*/ 519 h 730"/>
                  <a:gd name="T90" fmla="*/ 902 w 955"/>
                  <a:gd name="T91" fmla="*/ 526 h 730"/>
                  <a:gd name="T92" fmla="*/ 926 w 955"/>
                  <a:gd name="T93" fmla="*/ 534 h 730"/>
                  <a:gd name="T94" fmla="*/ 926 w 955"/>
                  <a:gd name="T95" fmla="*/ 546 h 730"/>
                  <a:gd name="T96" fmla="*/ 943 w 955"/>
                  <a:gd name="T97" fmla="*/ 552 h 730"/>
                  <a:gd name="T98" fmla="*/ 954 w 955"/>
                  <a:gd name="T99" fmla="*/ 552 h 730"/>
                  <a:gd name="T100" fmla="*/ 955 w 955"/>
                  <a:gd name="T101" fmla="*/ 574 h 730"/>
                  <a:gd name="T102" fmla="*/ 805 w 955"/>
                  <a:gd name="T103" fmla="*/ 561 h 730"/>
                  <a:gd name="T104" fmla="*/ 696 w 955"/>
                  <a:gd name="T105" fmla="*/ 536 h 730"/>
                  <a:gd name="T106" fmla="*/ 636 w 955"/>
                  <a:gd name="T107" fmla="*/ 585 h 730"/>
                  <a:gd name="T108" fmla="*/ 648 w 955"/>
                  <a:gd name="T109" fmla="*/ 690 h 730"/>
                  <a:gd name="T110" fmla="*/ 535 w 955"/>
                  <a:gd name="T111" fmla="*/ 656 h 730"/>
                  <a:gd name="T112" fmla="*/ 342 w 955"/>
                  <a:gd name="T113" fmla="*/ 637 h 730"/>
                  <a:gd name="T114" fmla="*/ 284 w 955"/>
                  <a:gd name="T115" fmla="*/ 701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5" h="730">
                    <a:moveTo>
                      <a:pt x="275" y="730"/>
                    </a:moveTo>
                    <a:lnTo>
                      <a:pt x="275" y="730"/>
                    </a:lnTo>
                    <a:lnTo>
                      <a:pt x="271" y="729"/>
                    </a:lnTo>
                    <a:lnTo>
                      <a:pt x="268" y="726"/>
                    </a:lnTo>
                    <a:lnTo>
                      <a:pt x="266" y="723"/>
                    </a:lnTo>
                    <a:lnTo>
                      <a:pt x="264" y="720"/>
                    </a:lnTo>
                    <a:lnTo>
                      <a:pt x="263" y="713"/>
                    </a:lnTo>
                    <a:lnTo>
                      <a:pt x="263" y="708"/>
                    </a:lnTo>
                    <a:lnTo>
                      <a:pt x="263" y="708"/>
                    </a:lnTo>
                    <a:lnTo>
                      <a:pt x="262" y="707"/>
                    </a:lnTo>
                    <a:lnTo>
                      <a:pt x="259" y="707"/>
                    </a:lnTo>
                    <a:lnTo>
                      <a:pt x="254" y="707"/>
                    </a:lnTo>
                    <a:lnTo>
                      <a:pt x="246" y="708"/>
                    </a:lnTo>
                    <a:lnTo>
                      <a:pt x="246" y="708"/>
                    </a:lnTo>
                    <a:lnTo>
                      <a:pt x="243" y="701"/>
                    </a:lnTo>
                    <a:lnTo>
                      <a:pt x="241" y="696"/>
                    </a:lnTo>
                    <a:lnTo>
                      <a:pt x="236" y="691"/>
                    </a:lnTo>
                    <a:lnTo>
                      <a:pt x="231" y="686"/>
                    </a:lnTo>
                    <a:lnTo>
                      <a:pt x="221" y="679"/>
                    </a:lnTo>
                    <a:lnTo>
                      <a:pt x="216" y="677"/>
                    </a:lnTo>
                    <a:lnTo>
                      <a:pt x="216" y="677"/>
                    </a:lnTo>
                    <a:lnTo>
                      <a:pt x="216" y="674"/>
                    </a:lnTo>
                    <a:lnTo>
                      <a:pt x="215" y="673"/>
                    </a:lnTo>
                    <a:lnTo>
                      <a:pt x="207" y="670"/>
                    </a:lnTo>
                    <a:lnTo>
                      <a:pt x="207" y="670"/>
                    </a:lnTo>
                    <a:lnTo>
                      <a:pt x="205" y="665"/>
                    </a:lnTo>
                    <a:lnTo>
                      <a:pt x="201" y="663"/>
                    </a:lnTo>
                    <a:lnTo>
                      <a:pt x="197" y="661"/>
                    </a:lnTo>
                    <a:lnTo>
                      <a:pt x="197" y="661"/>
                    </a:lnTo>
                    <a:lnTo>
                      <a:pt x="193" y="659"/>
                    </a:lnTo>
                    <a:lnTo>
                      <a:pt x="189" y="659"/>
                    </a:lnTo>
                    <a:lnTo>
                      <a:pt x="185" y="659"/>
                    </a:lnTo>
                    <a:lnTo>
                      <a:pt x="185" y="659"/>
                    </a:lnTo>
                    <a:lnTo>
                      <a:pt x="177" y="653"/>
                    </a:lnTo>
                    <a:lnTo>
                      <a:pt x="177" y="653"/>
                    </a:lnTo>
                    <a:lnTo>
                      <a:pt x="179" y="651"/>
                    </a:lnTo>
                    <a:lnTo>
                      <a:pt x="181" y="647"/>
                    </a:lnTo>
                    <a:lnTo>
                      <a:pt x="181" y="647"/>
                    </a:lnTo>
                    <a:lnTo>
                      <a:pt x="181" y="644"/>
                    </a:lnTo>
                    <a:lnTo>
                      <a:pt x="180" y="643"/>
                    </a:lnTo>
                    <a:lnTo>
                      <a:pt x="177" y="639"/>
                    </a:lnTo>
                    <a:lnTo>
                      <a:pt x="176" y="634"/>
                    </a:lnTo>
                    <a:lnTo>
                      <a:pt x="177" y="631"/>
                    </a:lnTo>
                    <a:lnTo>
                      <a:pt x="179" y="629"/>
                    </a:lnTo>
                    <a:lnTo>
                      <a:pt x="179" y="629"/>
                    </a:lnTo>
                    <a:lnTo>
                      <a:pt x="179" y="618"/>
                    </a:lnTo>
                    <a:lnTo>
                      <a:pt x="177" y="616"/>
                    </a:lnTo>
                    <a:lnTo>
                      <a:pt x="176" y="615"/>
                    </a:lnTo>
                    <a:lnTo>
                      <a:pt x="176" y="615"/>
                    </a:lnTo>
                    <a:lnTo>
                      <a:pt x="174" y="612"/>
                    </a:lnTo>
                    <a:lnTo>
                      <a:pt x="174" y="608"/>
                    </a:lnTo>
                    <a:lnTo>
                      <a:pt x="174" y="604"/>
                    </a:lnTo>
                    <a:lnTo>
                      <a:pt x="171" y="600"/>
                    </a:lnTo>
                    <a:lnTo>
                      <a:pt x="171" y="600"/>
                    </a:lnTo>
                    <a:lnTo>
                      <a:pt x="168" y="600"/>
                    </a:lnTo>
                    <a:lnTo>
                      <a:pt x="167" y="599"/>
                    </a:lnTo>
                    <a:lnTo>
                      <a:pt x="168" y="598"/>
                    </a:lnTo>
                    <a:lnTo>
                      <a:pt x="171" y="594"/>
                    </a:lnTo>
                    <a:lnTo>
                      <a:pt x="171" y="594"/>
                    </a:lnTo>
                    <a:lnTo>
                      <a:pt x="171" y="591"/>
                    </a:lnTo>
                    <a:lnTo>
                      <a:pt x="168" y="589"/>
                    </a:lnTo>
                    <a:lnTo>
                      <a:pt x="166" y="589"/>
                    </a:lnTo>
                    <a:lnTo>
                      <a:pt x="163" y="590"/>
                    </a:lnTo>
                    <a:lnTo>
                      <a:pt x="163" y="590"/>
                    </a:lnTo>
                    <a:lnTo>
                      <a:pt x="161" y="589"/>
                    </a:lnTo>
                    <a:lnTo>
                      <a:pt x="158" y="586"/>
                    </a:lnTo>
                    <a:lnTo>
                      <a:pt x="155" y="583"/>
                    </a:lnTo>
                    <a:lnTo>
                      <a:pt x="155" y="580"/>
                    </a:lnTo>
                    <a:lnTo>
                      <a:pt x="155" y="580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4" y="572"/>
                    </a:lnTo>
                    <a:lnTo>
                      <a:pt x="151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71"/>
                    </a:lnTo>
                    <a:lnTo>
                      <a:pt x="141" y="568"/>
                    </a:lnTo>
                    <a:lnTo>
                      <a:pt x="137" y="568"/>
                    </a:lnTo>
                    <a:lnTo>
                      <a:pt x="135" y="568"/>
                    </a:lnTo>
                    <a:lnTo>
                      <a:pt x="132" y="567"/>
                    </a:lnTo>
                    <a:lnTo>
                      <a:pt x="132" y="567"/>
                    </a:lnTo>
                    <a:lnTo>
                      <a:pt x="131" y="560"/>
                    </a:lnTo>
                    <a:lnTo>
                      <a:pt x="128" y="559"/>
                    </a:lnTo>
                    <a:lnTo>
                      <a:pt x="127" y="558"/>
                    </a:lnTo>
                    <a:lnTo>
                      <a:pt x="123" y="559"/>
                    </a:lnTo>
                    <a:lnTo>
                      <a:pt x="119" y="561"/>
                    </a:lnTo>
                    <a:lnTo>
                      <a:pt x="119" y="561"/>
                    </a:lnTo>
                    <a:lnTo>
                      <a:pt x="111" y="563"/>
                    </a:lnTo>
                    <a:lnTo>
                      <a:pt x="109" y="561"/>
                    </a:lnTo>
                    <a:lnTo>
                      <a:pt x="105" y="559"/>
                    </a:lnTo>
                    <a:lnTo>
                      <a:pt x="105" y="559"/>
                    </a:lnTo>
                    <a:lnTo>
                      <a:pt x="102" y="559"/>
                    </a:lnTo>
                    <a:lnTo>
                      <a:pt x="100" y="559"/>
                    </a:lnTo>
                    <a:lnTo>
                      <a:pt x="98" y="559"/>
                    </a:lnTo>
                    <a:lnTo>
                      <a:pt x="96" y="558"/>
                    </a:lnTo>
                    <a:lnTo>
                      <a:pt x="94" y="555"/>
                    </a:lnTo>
                    <a:lnTo>
                      <a:pt x="94" y="551"/>
                    </a:lnTo>
                    <a:lnTo>
                      <a:pt x="94" y="551"/>
                    </a:lnTo>
                    <a:lnTo>
                      <a:pt x="87" y="551"/>
                    </a:lnTo>
                    <a:lnTo>
                      <a:pt x="84" y="551"/>
                    </a:lnTo>
                    <a:lnTo>
                      <a:pt x="82" y="550"/>
                    </a:lnTo>
                    <a:lnTo>
                      <a:pt x="82" y="550"/>
                    </a:lnTo>
                    <a:lnTo>
                      <a:pt x="79" y="543"/>
                    </a:lnTo>
                    <a:lnTo>
                      <a:pt x="79" y="537"/>
                    </a:lnTo>
                    <a:lnTo>
                      <a:pt x="80" y="533"/>
                    </a:lnTo>
                    <a:lnTo>
                      <a:pt x="80" y="530"/>
                    </a:lnTo>
                    <a:lnTo>
                      <a:pt x="80" y="530"/>
                    </a:lnTo>
                    <a:lnTo>
                      <a:pt x="72" y="528"/>
                    </a:lnTo>
                    <a:lnTo>
                      <a:pt x="69" y="526"/>
                    </a:lnTo>
                    <a:lnTo>
                      <a:pt x="66" y="525"/>
                    </a:lnTo>
                    <a:lnTo>
                      <a:pt x="66" y="525"/>
                    </a:lnTo>
                    <a:lnTo>
                      <a:pt x="66" y="524"/>
                    </a:lnTo>
                    <a:lnTo>
                      <a:pt x="66" y="521"/>
                    </a:lnTo>
                    <a:lnTo>
                      <a:pt x="69" y="519"/>
                    </a:lnTo>
                    <a:lnTo>
                      <a:pt x="72" y="515"/>
                    </a:lnTo>
                    <a:lnTo>
                      <a:pt x="75" y="512"/>
                    </a:lnTo>
                    <a:lnTo>
                      <a:pt x="75" y="512"/>
                    </a:lnTo>
                    <a:lnTo>
                      <a:pt x="78" y="510"/>
                    </a:lnTo>
                    <a:lnTo>
                      <a:pt x="79" y="506"/>
                    </a:lnTo>
                    <a:lnTo>
                      <a:pt x="82" y="499"/>
                    </a:lnTo>
                    <a:lnTo>
                      <a:pt x="83" y="491"/>
                    </a:lnTo>
                    <a:lnTo>
                      <a:pt x="83" y="491"/>
                    </a:lnTo>
                    <a:lnTo>
                      <a:pt x="85" y="482"/>
                    </a:lnTo>
                    <a:lnTo>
                      <a:pt x="88" y="475"/>
                    </a:lnTo>
                    <a:lnTo>
                      <a:pt x="93" y="468"/>
                    </a:lnTo>
                    <a:lnTo>
                      <a:pt x="93" y="468"/>
                    </a:lnTo>
                    <a:lnTo>
                      <a:pt x="94" y="466"/>
                    </a:lnTo>
                    <a:lnTo>
                      <a:pt x="96" y="463"/>
                    </a:lnTo>
                    <a:lnTo>
                      <a:pt x="96" y="458"/>
                    </a:lnTo>
                    <a:lnTo>
                      <a:pt x="96" y="451"/>
                    </a:lnTo>
                    <a:lnTo>
                      <a:pt x="97" y="432"/>
                    </a:lnTo>
                    <a:lnTo>
                      <a:pt x="102" y="420"/>
                    </a:lnTo>
                    <a:lnTo>
                      <a:pt x="102" y="420"/>
                    </a:lnTo>
                    <a:lnTo>
                      <a:pt x="98" y="412"/>
                    </a:lnTo>
                    <a:lnTo>
                      <a:pt x="98" y="412"/>
                    </a:lnTo>
                    <a:lnTo>
                      <a:pt x="104" y="406"/>
                    </a:lnTo>
                    <a:lnTo>
                      <a:pt x="107" y="398"/>
                    </a:lnTo>
                    <a:lnTo>
                      <a:pt x="110" y="392"/>
                    </a:lnTo>
                    <a:lnTo>
                      <a:pt x="113" y="387"/>
                    </a:lnTo>
                    <a:lnTo>
                      <a:pt x="113" y="387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5" y="252"/>
                    </a:lnTo>
                    <a:lnTo>
                      <a:pt x="82" y="245"/>
                    </a:lnTo>
                    <a:lnTo>
                      <a:pt x="79" y="241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2" y="225"/>
                    </a:lnTo>
                    <a:lnTo>
                      <a:pt x="70" y="214"/>
                    </a:lnTo>
                    <a:lnTo>
                      <a:pt x="70" y="214"/>
                    </a:lnTo>
                    <a:lnTo>
                      <a:pt x="69" y="201"/>
                    </a:lnTo>
                    <a:lnTo>
                      <a:pt x="63" y="187"/>
                    </a:lnTo>
                    <a:lnTo>
                      <a:pt x="54" y="161"/>
                    </a:lnTo>
                    <a:lnTo>
                      <a:pt x="45" y="142"/>
                    </a:lnTo>
                    <a:lnTo>
                      <a:pt x="41" y="134"/>
                    </a:lnTo>
                    <a:lnTo>
                      <a:pt x="27" y="83"/>
                    </a:lnTo>
                    <a:lnTo>
                      <a:pt x="5" y="50"/>
                    </a:lnTo>
                    <a:lnTo>
                      <a:pt x="0" y="39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131" y="34"/>
                    </a:lnTo>
                    <a:lnTo>
                      <a:pt x="276" y="28"/>
                    </a:lnTo>
                    <a:lnTo>
                      <a:pt x="434" y="18"/>
                    </a:lnTo>
                    <a:lnTo>
                      <a:pt x="517" y="12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32" y="3"/>
                    </a:lnTo>
                    <a:lnTo>
                      <a:pt x="658" y="0"/>
                    </a:lnTo>
                    <a:lnTo>
                      <a:pt x="654" y="25"/>
                    </a:lnTo>
                    <a:lnTo>
                      <a:pt x="641" y="48"/>
                    </a:lnTo>
                    <a:lnTo>
                      <a:pt x="665" y="139"/>
                    </a:lnTo>
                    <a:lnTo>
                      <a:pt x="630" y="139"/>
                    </a:lnTo>
                    <a:lnTo>
                      <a:pt x="635" y="167"/>
                    </a:lnTo>
                    <a:lnTo>
                      <a:pt x="676" y="169"/>
                    </a:lnTo>
                    <a:lnTo>
                      <a:pt x="681" y="193"/>
                    </a:lnTo>
                    <a:lnTo>
                      <a:pt x="689" y="208"/>
                    </a:lnTo>
                    <a:lnTo>
                      <a:pt x="689" y="208"/>
                    </a:lnTo>
                    <a:lnTo>
                      <a:pt x="700" y="213"/>
                    </a:lnTo>
                    <a:lnTo>
                      <a:pt x="709" y="217"/>
                    </a:lnTo>
                    <a:lnTo>
                      <a:pt x="731" y="227"/>
                    </a:lnTo>
                    <a:lnTo>
                      <a:pt x="746" y="243"/>
                    </a:lnTo>
                    <a:lnTo>
                      <a:pt x="746" y="243"/>
                    </a:lnTo>
                    <a:lnTo>
                      <a:pt x="746" y="258"/>
                    </a:lnTo>
                    <a:lnTo>
                      <a:pt x="746" y="269"/>
                    </a:lnTo>
                    <a:lnTo>
                      <a:pt x="748" y="276"/>
                    </a:lnTo>
                    <a:lnTo>
                      <a:pt x="748" y="276"/>
                    </a:lnTo>
                    <a:lnTo>
                      <a:pt x="749" y="279"/>
                    </a:lnTo>
                    <a:lnTo>
                      <a:pt x="751" y="282"/>
                    </a:lnTo>
                    <a:lnTo>
                      <a:pt x="757" y="285"/>
                    </a:lnTo>
                    <a:lnTo>
                      <a:pt x="764" y="291"/>
                    </a:lnTo>
                    <a:lnTo>
                      <a:pt x="764" y="291"/>
                    </a:lnTo>
                    <a:lnTo>
                      <a:pt x="773" y="297"/>
                    </a:lnTo>
                    <a:lnTo>
                      <a:pt x="784" y="301"/>
                    </a:lnTo>
                    <a:lnTo>
                      <a:pt x="784" y="301"/>
                    </a:lnTo>
                    <a:lnTo>
                      <a:pt x="790" y="302"/>
                    </a:lnTo>
                    <a:lnTo>
                      <a:pt x="799" y="302"/>
                    </a:lnTo>
                    <a:lnTo>
                      <a:pt x="814" y="302"/>
                    </a:lnTo>
                    <a:lnTo>
                      <a:pt x="818" y="306"/>
                    </a:lnTo>
                    <a:lnTo>
                      <a:pt x="824" y="307"/>
                    </a:lnTo>
                    <a:lnTo>
                      <a:pt x="834" y="317"/>
                    </a:lnTo>
                    <a:lnTo>
                      <a:pt x="838" y="315"/>
                    </a:lnTo>
                    <a:lnTo>
                      <a:pt x="838" y="315"/>
                    </a:lnTo>
                    <a:lnTo>
                      <a:pt x="841" y="319"/>
                    </a:lnTo>
                    <a:lnTo>
                      <a:pt x="843" y="323"/>
                    </a:lnTo>
                    <a:lnTo>
                      <a:pt x="851" y="328"/>
                    </a:lnTo>
                    <a:lnTo>
                      <a:pt x="859" y="333"/>
                    </a:lnTo>
                    <a:lnTo>
                      <a:pt x="863" y="336"/>
                    </a:lnTo>
                    <a:lnTo>
                      <a:pt x="863" y="336"/>
                    </a:lnTo>
                    <a:lnTo>
                      <a:pt x="864" y="342"/>
                    </a:lnTo>
                    <a:lnTo>
                      <a:pt x="865" y="350"/>
                    </a:lnTo>
                    <a:lnTo>
                      <a:pt x="865" y="361"/>
                    </a:lnTo>
                    <a:lnTo>
                      <a:pt x="863" y="370"/>
                    </a:lnTo>
                    <a:lnTo>
                      <a:pt x="863" y="370"/>
                    </a:lnTo>
                    <a:lnTo>
                      <a:pt x="862" y="376"/>
                    </a:lnTo>
                    <a:lnTo>
                      <a:pt x="863" y="383"/>
                    </a:lnTo>
                    <a:lnTo>
                      <a:pt x="864" y="388"/>
                    </a:lnTo>
                    <a:lnTo>
                      <a:pt x="864" y="392"/>
                    </a:lnTo>
                    <a:lnTo>
                      <a:pt x="864" y="392"/>
                    </a:lnTo>
                    <a:lnTo>
                      <a:pt x="864" y="396"/>
                    </a:lnTo>
                    <a:lnTo>
                      <a:pt x="863" y="398"/>
                    </a:lnTo>
                    <a:lnTo>
                      <a:pt x="860" y="399"/>
                    </a:lnTo>
                    <a:lnTo>
                      <a:pt x="860" y="399"/>
                    </a:lnTo>
                    <a:lnTo>
                      <a:pt x="859" y="401"/>
                    </a:lnTo>
                    <a:lnTo>
                      <a:pt x="856" y="403"/>
                    </a:lnTo>
                    <a:lnTo>
                      <a:pt x="854" y="409"/>
                    </a:lnTo>
                    <a:lnTo>
                      <a:pt x="854" y="409"/>
                    </a:lnTo>
                    <a:lnTo>
                      <a:pt x="842" y="419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9" y="437"/>
                    </a:lnTo>
                    <a:lnTo>
                      <a:pt x="833" y="441"/>
                    </a:lnTo>
                    <a:lnTo>
                      <a:pt x="843" y="447"/>
                    </a:lnTo>
                    <a:lnTo>
                      <a:pt x="843" y="447"/>
                    </a:lnTo>
                    <a:lnTo>
                      <a:pt x="849" y="449"/>
                    </a:lnTo>
                    <a:lnTo>
                      <a:pt x="856" y="449"/>
                    </a:lnTo>
                    <a:lnTo>
                      <a:pt x="864" y="449"/>
                    </a:lnTo>
                    <a:lnTo>
                      <a:pt x="867" y="449"/>
                    </a:lnTo>
                    <a:lnTo>
                      <a:pt x="868" y="450"/>
                    </a:lnTo>
                    <a:lnTo>
                      <a:pt x="868" y="450"/>
                    </a:lnTo>
                    <a:lnTo>
                      <a:pt x="869" y="453"/>
                    </a:lnTo>
                    <a:lnTo>
                      <a:pt x="872" y="453"/>
                    </a:lnTo>
                    <a:lnTo>
                      <a:pt x="877" y="453"/>
                    </a:lnTo>
                    <a:lnTo>
                      <a:pt x="885" y="449"/>
                    </a:lnTo>
                    <a:lnTo>
                      <a:pt x="885" y="449"/>
                    </a:lnTo>
                    <a:lnTo>
                      <a:pt x="886" y="451"/>
                    </a:lnTo>
                    <a:lnTo>
                      <a:pt x="889" y="454"/>
                    </a:lnTo>
                    <a:lnTo>
                      <a:pt x="890" y="459"/>
                    </a:lnTo>
                    <a:lnTo>
                      <a:pt x="891" y="462"/>
                    </a:lnTo>
                    <a:lnTo>
                      <a:pt x="891" y="462"/>
                    </a:lnTo>
                    <a:lnTo>
                      <a:pt x="889" y="466"/>
                    </a:lnTo>
                    <a:lnTo>
                      <a:pt x="884" y="471"/>
                    </a:lnTo>
                    <a:lnTo>
                      <a:pt x="877" y="477"/>
                    </a:lnTo>
                    <a:lnTo>
                      <a:pt x="877" y="477"/>
                    </a:lnTo>
                    <a:lnTo>
                      <a:pt x="876" y="481"/>
                    </a:lnTo>
                    <a:lnTo>
                      <a:pt x="876" y="48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8" y="501"/>
                    </a:lnTo>
                    <a:lnTo>
                      <a:pt x="882" y="503"/>
                    </a:lnTo>
                    <a:lnTo>
                      <a:pt x="882" y="503"/>
                    </a:lnTo>
                    <a:lnTo>
                      <a:pt x="882" y="504"/>
                    </a:lnTo>
                    <a:lnTo>
                      <a:pt x="882" y="506"/>
                    </a:lnTo>
                    <a:lnTo>
                      <a:pt x="882" y="510"/>
                    </a:lnTo>
                    <a:lnTo>
                      <a:pt x="882" y="510"/>
                    </a:lnTo>
                    <a:lnTo>
                      <a:pt x="884" y="511"/>
                    </a:lnTo>
                    <a:lnTo>
                      <a:pt x="885" y="512"/>
                    </a:lnTo>
                    <a:lnTo>
                      <a:pt x="886" y="515"/>
                    </a:lnTo>
                    <a:lnTo>
                      <a:pt x="886" y="519"/>
                    </a:lnTo>
                    <a:lnTo>
                      <a:pt x="886" y="519"/>
                    </a:lnTo>
                    <a:lnTo>
                      <a:pt x="886" y="521"/>
                    </a:lnTo>
                    <a:lnTo>
                      <a:pt x="888" y="524"/>
                    </a:lnTo>
                    <a:lnTo>
                      <a:pt x="891" y="526"/>
                    </a:lnTo>
                    <a:lnTo>
                      <a:pt x="897" y="526"/>
                    </a:lnTo>
                    <a:lnTo>
                      <a:pt x="902" y="526"/>
                    </a:lnTo>
                    <a:lnTo>
                      <a:pt x="902" y="526"/>
                    </a:lnTo>
                    <a:lnTo>
                      <a:pt x="906" y="528"/>
                    </a:lnTo>
                    <a:lnTo>
                      <a:pt x="910" y="530"/>
                    </a:lnTo>
                    <a:lnTo>
                      <a:pt x="913" y="532"/>
                    </a:lnTo>
                    <a:lnTo>
                      <a:pt x="917" y="533"/>
                    </a:lnTo>
                    <a:lnTo>
                      <a:pt x="917" y="533"/>
                    </a:lnTo>
                    <a:lnTo>
                      <a:pt x="926" y="534"/>
                    </a:lnTo>
                    <a:lnTo>
                      <a:pt x="930" y="536"/>
                    </a:lnTo>
                    <a:lnTo>
                      <a:pt x="930" y="537"/>
                    </a:lnTo>
                    <a:lnTo>
                      <a:pt x="932" y="539"/>
                    </a:lnTo>
                    <a:lnTo>
                      <a:pt x="932" y="539"/>
                    </a:lnTo>
                    <a:lnTo>
                      <a:pt x="930" y="542"/>
                    </a:lnTo>
                    <a:lnTo>
                      <a:pt x="926" y="546"/>
                    </a:lnTo>
                    <a:lnTo>
                      <a:pt x="923" y="548"/>
                    </a:lnTo>
                    <a:lnTo>
                      <a:pt x="921" y="551"/>
                    </a:lnTo>
                    <a:lnTo>
                      <a:pt x="921" y="551"/>
                    </a:lnTo>
                    <a:lnTo>
                      <a:pt x="925" y="552"/>
                    </a:lnTo>
                    <a:lnTo>
                      <a:pt x="934" y="552"/>
                    </a:lnTo>
                    <a:lnTo>
                      <a:pt x="943" y="552"/>
                    </a:lnTo>
                    <a:lnTo>
                      <a:pt x="947" y="552"/>
                    </a:lnTo>
                    <a:lnTo>
                      <a:pt x="950" y="551"/>
                    </a:lnTo>
                    <a:lnTo>
                      <a:pt x="950" y="551"/>
                    </a:lnTo>
                    <a:lnTo>
                      <a:pt x="951" y="550"/>
                    </a:lnTo>
                    <a:lnTo>
                      <a:pt x="952" y="551"/>
                    </a:lnTo>
                    <a:lnTo>
                      <a:pt x="954" y="552"/>
                    </a:lnTo>
                    <a:lnTo>
                      <a:pt x="955" y="555"/>
                    </a:lnTo>
                    <a:lnTo>
                      <a:pt x="955" y="555"/>
                    </a:lnTo>
                    <a:lnTo>
                      <a:pt x="955" y="558"/>
                    </a:lnTo>
                    <a:lnTo>
                      <a:pt x="955" y="564"/>
                    </a:lnTo>
                    <a:lnTo>
                      <a:pt x="954" y="571"/>
                    </a:lnTo>
                    <a:lnTo>
                      <a:pt x="955" y="574"/>
                    </a:lnTo>
                    <a:lnTo>
                      <a:pt x="943" y="587"/>
                    </a:lnTo>
                    <a:lnTo>
                      <a:pt x="889" y="580"/>
                    </a:lnTo>
                    <a:lnTo>
                      <a:pt x="880" y="582"/>
                    </a:lnTo>
                    <a:lnTo>
                      <a:pt x="853" y="569"/>
                    </a:lnTo>
                    <a:lnTo>
                      <a:pt x="820" y="558"/>
                    </a:lnTo>
                    <a:lnTo>
                      <a:pt x="805" y="561"/>
                    </a:lnTo>
                    <a:lnTo>
                      <a:pt x="780" y="539"/>
                    </a:lnTo>
                    <a:lnTo>
                      <a:pt x="737" y="524"/>
                    </a:lnTo>
                    <a:lnTo>
                      <a:pt x="728" y="532"/>
                    </a:lnTo>
                    <a:lnTo>
                      <a:pt x="716" y="529"/>
                    </a:lnTo>
                    <a:lnTo>
                      <a:pt x="709" y="536"/>
                    </a:lnTo>
                    <a:lnTo>
                      <a:pt x="696" y="536"/>
                    </a:lnTo>
                    <a:lnTo>
                      <a:pt x="691" y="550"/>
                    </a:lnTo>
                    <a:lnTo>
                      <a:pt x="675" y="554"/>
                    </a:lnTo>
                    <a:lnTo>
                      <a:pt x="657" y="561"/>
                    </a:lnTo>
                    <a:lnTo>
                      <a:pt x="650" y="564"/>
                    </a:lnTo>
                    <a:lnTo>
                      <a:pt x="641" y="572"/>
                    </a:lnTo>
                    <a:lnTo>
                      <a:pt x="636" y="585"/>
                    </a:lnTo>
                    <a:lnTo>
                      <a:pt x="635" y="603"/>
                    </a:lnTo>
                    <a:lnTo>
                      <a:pt x="640" y="616"/>
                    </a:lnTo>
                    <a:lnTo>
                      <a:pt x="632" y="631"/>
                    </a:lnTo>
                    <a:lnTo>
                      <a:pt x="630" y="653"/>
                    </a:lnTo>
                    <a:lnTo>
                      <a:pt x="641" y="678"/>
                    </a:lnTo>
                    <a:lnTo>
                      <a:pt x="648" y="690"/>
                    </a:lnTo>
                    <a:lnTo>
                      <a:pt x="630" y="691"/>
                    </a:lnTo>
                    <a:lnTo>
                      <a:pt x="619" y="688"/>
                    </a:lnTo>
                    <a:lnTo>
                      <a:pt x="610" y="669"/>
                    </a:lnTo>
                    <a:lnTo>
                      <a:pt x="573" y="669"/>
                    </a:lnTo>
                    <a:lnTo>
                      <a:pt x="553" y="670"/>
                    </a:lnTo>
                    <a:lnTo>
                      <a:pt x="535" y="656"/>
                    </a:lnTo>
                    <a:lnTo>
                      <a:pt x="499" y="647"/>
                    </a:lnTo>
                    <a:lnTo>
                      <a:pt x="473" y="634"/>
                    </a:lnTo>
                    <a:lnTo>
                      <a:pt x="444" y="641"/>
                    </a:lnTo>
                    <a:lnTo>
                      <a:pt x="417" y="630"/>
                    </a:lnTo>
                    <a:lnTo>
                      <a:pt x="376" y="635"/>
                    </a:lnTo>
                    <a:lnTo>
                      <a:pt x="342" y="637"/>
                    </a:lnTo>
                    <a:lnTo>
                      <a:pt x="317" y="657"/>
                    </a:lnTo>
                    <a:lnTo>
                      <a:pt x="316" y="672"/>
                    </a:lnTo>
                    <a:lnTo>
                      <a:pt x="293" y="678"/>
                    </a:lnTo>
                    <a:lnTo>
                      <a:pt x="301" y="695"/>
                    </a:lnTo>
                    <a:lnTo>
                      <a:pt x="295" y="699"/>
                    </a:lnTo>
                    <a:lnTo>
                      <a:pt x="284" y="701"/>
                    </a:lnTo>
                    <a:lnTo>
                      <a:pt x="280" y="714"/>
                    </a:lnTo>
                    <a:lnTo>
                      <a:pt x="275" y="73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97"/>
              <p:cNvSpPr>
                <a:spLocks/>
              </p:cNvSpPr>
              <p:nvPr/>
            </p:nvSpPr>
            <p:spPr bwMode="auto">
              <a:xfrm>
                <a:off x="6054725" y="3914775"/>
                <a:ext cx="1860550" cy="1446213"/>
              </a:xfrm>
              <a:custGeom>
                <a:avLst/>
                <a:gdLst>
                  <a:gd name="T0" fmla="*/ 460 w 1172"/>
                  <a:gd name="T1" fmla="*/ 26 h 911"/>
                  <a:gd name="T2" fmla="*/ 495 w 1172"/>
                  <a:gd name="T3" fmla="*/ 22 h 911"/>
                  <a:gd name="T4" fmla="*/ 508 w 1172"/>
                  <a:gd name="T5" fmla="*/ 10 h 911"/>
                  <a:gd name="T6" fmla="*/ 524 w 1172"/>
                  <a:gd name="T7" fmla="*/ 23 h 911"/>
                  <a:gd name="T8" fmla="*/ 541 w 1172"/>
                  <a:gd name="T9" fmla="*/ 0 h 911"/>
                  <a:gd name="T10" fmla="*/ 566 w 1172"/>
                  <a:gd name="T11" fmla="*/ 13 h 911"/>
                  <a:gd name="T12" fmla="*/ 600 w 1172"/>
                  <a:gd name="T13" fmla="*/ 22 h 911"/>
                  <a:gd name="T14" fmla="*/ 615 w 1172"/>
                  <a:gd name="T15" fmla="*/ 32 h 911"/>
                  <a:gd name="T16" fmla="*/ 664 w 1172"/>
                  <a:gd name="T17" fmla="*/ 21 h 911"/>
                  <a:gd name="T18" fmla="*/ 714 w 1172"/>
                  <a:gd name="T19" fmla="*/ 65 h 911"/>
                  <a:gd name="T20" fmla="*/ 767 w 1172"/>
                  <a:gd name="T21" fmla="*/ 44 h 911"/>
                  <a:gd name="T22" fmla="*/ 807 w 1172"/>
                  <a:gd name="T23" fmla="*/ 41 h 911"/>
                  <a:gd name="T24" fmla="*/ 820 w 1172"/>
                  <a:gd name="T25" fmla="*/ 54 h 911"/>
                  <a:gd name="T26" fmla="*/ 946 w 1172"/>
                  <a:gd name="T27" fmla="*/ 80 h 911"/>
                  <a:gd name="T28" fmla="*/ 960 w 1172"/>
                  <a:gd name="T29" fmla="*/ 80 h 911"/>
                  <a:gd name="T30" fmla="*/ 969 w 1172"/>
                  <a:gd name="T31" fmla="*/ 88 h 911"/>
                  <a:gd name="T32" fmla="*/ 973 w 1172"/>
                  <a:gd name="T33" fmla="*/ 80 h 911"/>
                  <a:gd name="T34" fmla="*/ 999 w 1172"/>
                  <a:gd name="T35" fmla="*/ 72 h 911"/>
                  <a:gd name="T36" fmla="*/ 997 w 1172"/>
                  <a:gd name="T37" fmla="*/ 97 h 911"/>
                  <a:gd name="T38" fmla="*/ 1051 w 1172"/>
                  <a:gd name="T39" fmla="*/ 140 h 911"/>
                  <a:gd name="T40" fmla="*/ 1097 w 1172"/>
                  <a:gd name="T41" fmla="*/ 203 h 911"/>
                  <a:gd name="T42" fmla="*/ 1109 w 1172"/>
                  <a:gd name="T43" fmla="*/ 234 h 911"/>
                  <a:gd name="T44" fmla="*/ 1131 w 1172"/>
                  <a:gd name="T45" fmla="*/ 234 h 911"/>
                  <a:gd name="T46" fmla="*/ 1130 w 1172"/>
                  <a:gd name="T47" fmla="*/ 291 h 911"/>
                  <a:gd name="T48" fmla="*/ 953 w 1172"/>
                  <a:gd name="T49" fmla="*/ 346 h 911"/>
                  <a:gd name="T50" fmla="*/ 832 w 1172"/>
                  <a:gd name="T51" fmla="*/ 413 h 911"/>
                  <a:gd name="T52" fmla="*/ 905 w 1172"/>
                  <a:gd name="T53" fmla="*/ 485 h 911"/>
                  <a:gd name="T54" fmla="*/ 952 w 1172"/>
                  <a:gd name="T55" fmla="*/ 609 h 911"/>
                  <a:gd name="T56" fmla="*/ 992 w 1172"/>
                  <a:gd name="T57" fmla="*/ 676 h 911"/>
                  <a:gd name="T58" fmla="*/ 962 w 1172"/>
                  <a:gd name="T59" fmla="*/ 758 h 911"/>
                  <a:gd name="T60" fmla="*/ 948 w 1172"/>
                  <a:gd name="T61" fmla="*/ 864 h 911"/>
                  <a:gd name="T62" fmla="*/ 878 w 1172"/>
                  <a:gd name="T63" fmla="*/ 875 h 911"/>
                  <a:gd name="T64" fmla="*/ 629 w 1172"/>
                  <a:gd name="T65" fmla="*/ 842 h 911"/>
                  <a:gd name="T66" fmla="*/ 487 w 1172"/>
                  <a:gd name="T67" fmla="*/ 834 h 911"/>
                  <a:gd name="T68" fmla="*/ 439 w 1172"/>
                  <a:gd name="T69" fmla="*/ 854 h 911"/>
                  <a:gd name="T70" fmla="*/ 405 w 1172"/>
                  <a:gd name="T71" fmla="*/ 867 h 911"/>
                  <a:gd name="T72" fmla="*/ 388 w 1172"/>
                  <a:gd name="T73" fmla="*/ 858 h 911"/>
                  <a:gd name="T74" fmla="*/ 346 w 1172"/>
                  <a:gd name="T75" fmla="*/ 859 h 911"/>
                  <a:gd name="T76" fmla="*/ 325 w 1172"/>
                  <a:gd name="T77" fmla="*/ 863 h 911"/>
                  <a:gd name="T78" fmla="*/ 320 w 1172"/>
                  <a:gd name="T79" fmla="*/ 859 h 911"/>
                  <a:gd name="T80" fmla="*/ 291 w 1172"/>
                  <a:gd name="T81" fmla="*/ 859 h 911"/>
                  <a:gd name="T82" fmla="*/ 300 w 1172"/>
                  <a:gd name="T83" fmla="*/ 845 h 911"/>
                  <a:gd name="T84" fmla="*/ 280 w 1172"/>
                  <a:gd name="T85" fmla="*/ 838 h 911"/>
                  <a:gd name="T86" fmla="*/ 258 w 1172"/>
                  <a:gd name="T87" fmla="*/ 832 h 911"/>
                  <a:gd name="T88" fmla="*/ 252 w 1172"/>
                  <a:gd name="T89" fmla="*/ 819 h 911"/>
                  <a:gd name="T90" fmla="*/ 252 w 1172"/>
                  <a:gd name="T91" fmla="*/ 811 h 911"/>
                  <a:gd name="T92" fmla="*/ 247 w 1172"/>
                  <a:gd name="T93" fmla="*/ 787 h 911"/>
                  <a:gd name="T94" fmla="*/ 260 w 1172"/>
                  <a:gd name="T95" fmla="*/ 767 h 911"/>
                  <a:gd name="T96" fmla="*/ 242 w 1172"/>
                  <a:gd name="T97" fmla="*/ 761 h 911"/>
                  <a:gd name="T98" fmla="*/ 226 w 1172"/>
                  <a:gd name="T99" fmla="*/ 757 h 911"/>
                  <a:gd name="T100" fmla="*/ 198 w 1172"/>
                  <a:gd name="T101" fmla="*/ 742 h 911"/>
                  <a:gd name="T102" fmla="*/ 226 w 1172"/>
                  <a:gd name="T103" fmla="*/ 711 h 911"/>
                  <a:gd name="T104" fmla="*/ 234 w 1172"/>
                  <a:gd name="T105" fmla="*/ 700 h 911"/>
                  <a:gd name="T106" fmla="*/ 233 w 1172"/>
                  <a:gd name="T107" fmla="*/ 678 h 911"/>
                  <a:gd name="T108" fmla="*/ 229 w 1172"/>
                  <a:gd name="T109" fmla="*/ 641 h 911"/>
                  <a:gd name="T110" fmla="*/ 194 w 1172"/>
                  <a:gd name="T111" fmla="*/ 615 h 911"/>
                  <a:gd name="T112" fmla="*/ 154 w 1172"/>
                  <a:gd name="T113" fmla="*/ 609 h 911"/>
                  <a:gd name="T114" fmla="*/ 121 w 1172"/>
                  <a:gd name="T115" fmla="*/ 590 h 911"/>
                  <a:gd name="T116" fmla="*/ 116 w 1172"/>
                  <a:gd name="T117" fmla="*/ 551 h 911"/>
                  <a:gd name="T118" fmla="*/ 51 w 1172"/>
                  <a:gd name="T119" fmla="*/ 501 h 911"/>
                  <a:gd name="T120" fmla="*/ 24 w 1172"/>
                  <a:gd name="T121" fmla="*/ 333 h 911"/>
                  <a:gd name="T122" fmla="*/ 181 w 1172"/>
                  <a:gd name="T123" fmla="*/ 163 h 911"/>
                  <a:gd name="T124" fmla="*/ 396 w 1172"/>
                  <a:gd name="T125" fmla="*/ 168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2" h="911">
                    <a:moveTo>
                      <a:pt x="448" y="36"/>
                    </a:moveTo>
                    <a:lnTo>
                      <a:pt x="448" y="36"/>
                    </a:lnTo>
                    <a:lnTo>
                      <a:pt x="453" y="31"/>
                    </a:lnTo>
                    <a:lnTo>
                      <a:pt x="457" y="28"/>
                    </a:lnTo>
                    <a:lnTo>
                      <a:pt x="460" y="26"/>
                    </a:lnTo>
                    <a:lnTo>
                      <a:pt x="460" y="26"/>
                    </a:lnTo>
                    <a:lnTo>
                      <a:pt x="475" y="27"/>
                    </a:lnTo>
                    <a:lnTo>
                      <a:pt x="486" y="27"/>
                    </a:lnTo>
                    <a:lnTo>
                      <a:pt x="491" y="27"/>
                    </a:lnTo>
                    <a:lnTo>
                      <a:pt x="491" y="27"/>
                    </a:lnTo>
                    <a:lnTo>
                      <a:pt x="493" y="25"/>
                    </a:lnTo>
                    <a:lnTo>
                      <a:pt x="495" y="22"/>
                    </a:lnTo>
                    <a:lnTo>
                      <a:pt x="496" y="18"/>
                    </a:lnTo>
                    <a:lnTo>
                      <a:pt x="496" y="18"/>
                    </a:lnTo>
                    <a:lnTo>
                      <a:pt x="501" y="14"/>
                    </a:lnTo>
                    <a:lnTo>
                      <a:pt x="505" y="12"/>
                    </a:lnTo>
                    <a:lnTo>
                      <a:pt x="508" y="10"/>
                    </a:lnTo>
                    <a:lnTo>
                      <a:pt x="508" y="10"/>
                    </a:lnTo>
                    <a:lnTo>
                      <a:pt x="512" y="13"/>
                    </a:lnTo>
                    <a:lnTo>
                      <a:pt x="515" y="18"/>
                    </a:lnTo>
                    <a:lnTo>
                      <a:pt x="521" y="22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4" y="23"/>
                    </a:lnTo>
                    <a:lnTo>
                      <a:pt x="527" y="19"/>
                    </a:lnTo>
                    <a:lnTo>
                      <a:pt x="530" y="14"/>
                    </a:lnTo>
                    <a:lnTo>
                      <a:pt x="532" y="9"/>
                    </a:lnTo>
                    <a:lnTo>
                      <a:pt x="536" y="4"/>
                    </a:lnTo>
                    <a:lnTo>
                      <a:pt x="536" y="4"/>
                    </a:lnTo>
                    <a:lnTo>
                      <a:pt x="541" y="0"/>
                    </a:lnTo>
                    <a:lnTo>
                      <a:pt x="544" y="0"/>
                    </a:lnTo>
                    <a:lnTo>
                      <a:pt x="546" y="1"/>
                    </a:lnTo>
                    <a:lnTo>
                      <a:pt x="549" y="4"/>
                    </a:lnTo>
                    <a:lnTo>
                      <a:pt x="549" y="4"/>
                    </a:lnTo>
                    <a:lnTo>
                      <a:pt x="557" y="9"/>
                    </a:lnTo>
                    <a:lnTo>
                      <a:pt x="566" y="13"/>
                    </a:lnTo>
                    <a:lnTo>
                      <a:pt x="579" y="18"/>
                    </a:lnTo>
                    <a:lnTo>
                      <a:pt x="579" y="18"/>
                    </a:lnTo>
                    <a:lnTo>
                      <a:pt x="584" y="19"/>
                    </a:lnTo>
                    <a:lnTo>
                      <a:pt x="591" y="21"/>
                    </a:lnTo>
                    <a:lnTo>
                      <a:pt x="600" y="22"/>
                    </a:lnTo>
                    <a:lnTo>
                      <a:pt x="600" y="22"/>
                    </a:lnTo>
                    <a:lnTo>
                      <a:pt x="602" y="26"/>
                    </a:lnTo>
                    <a:lnTo>
                      <a:pt x="605" y="30"/>
                    </a:lnTo>
                    <a:lnTo>
                      <a:pt x="606" y="31"/>
                    </a:lnTo>
                    <a:lnTo>
                      <a:pt x="609" y="32"/>
                    </a:lnTo>
                    <a:lnTo>
                      <a:pt x="611" y="32"/>
                    </a:lnTo>
                    <a:lnTo>
                      <a:pt x="615" y="32"/>
                    </a:lnTo>
                    <a:lnTo>
                      <a:pt x="615" y="32"/>
                    </a:lnTo>
                    <a:lnTo>
                      <a:pt x="627" y="30"/>
                    </a:lnTo>
                    <a:lnTo>
                      <a:pt x="641" y="26"/>
                    </a:lnTo>
                    <a:lnTo>
                      <a:pt x="655" y="22"/>
                    </a:lnTo>
                    <a:lnTo>
                      <a:pt x="664" y="21"/>
                    </a:lnTo>
                    <a:lnTo>
                      <a:pt x="664" y="21"/>
                    </a:lnTo>
                    <a:lnTo>
                      <a:pt x="677" y="34"/>
                    </a:lnTo>
                    <a:lnTo>
                      <a:pt x="690" y="47"/>
                    </a:lnTo>
                    <a:lnTo>
                      <a:pt x="705" y="57"/>
                    </a:lnTo>
                    <a:lnTo>
                      <a:pt x="705" y="57"/>
                    </a:lnTo>
                    <a:lnTo>
                      <a:pt x="710" y="61"/>
                    </a:lnTo>
                    <a:lnTo>
                      <a:pt x="714" y="65"/>
                    </a:lnTo>
                    <a:lnTo>
                      <a:pt x="718" y="67"/>
                    </a:lnTo>
                    <a:lnTo>
                      <a:pt x="718" y="67"/>
                    </a:lnTo>
                    <a:lnTo>
                      <a:pt x="727" y="63"/>
                    </a:lnTo>
                    <a:lnTo>
                      <a:pt x="747" y="53"/>
                    </a:lnTo>
                    <a:lnTo>
                      <a:pt x="747" y="53"/>
                    </a:lnTo>
                    <a:lnTo>
                      <a:pt x="767" y="44"/>
                    </a:lnTo>
                    <a:lnTo>
                      <a:pt x="775" y="40"/>
                    </a:lnTo>
                    <a:lnTo>
                      <a:pt x="781" y="35"/>
                    </a:lnTo>
                    <a:lnTo>
                      <a:pt x="781" y="35"/>
                    </a:lnTo>
                    <a:lnTo>
                      <a:pt x="786" y="35"/>
                    </a:lnTo>
                    <a:lnTo>
                      <a:pt x="795" y="37"/>
                    </a:lnTo>
                    <a:lnTo>
                      <a:pt x="807" y="41"/>
                    </a:lnTo>
                    <a:lnTo>
                      <a:pt x="807" y="41"/>
                    </a:lnTo>
                    <a:lnTo>
                      <a:pt x="808" y="47"/>
                    </a:lnTo>
                    <a:lnTo>
                      <a:pt x="811" y="50"/>
                    </a:lnTo>
                    <a:lnTo>
                      <a:pt x="813" y="53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902" y="79"/>
                    </a:lnTo>
                    <a:lnTo>
                      <a:pt x="902" y="79"/>
                    </a:lnTo>
                    <a:lnTo>
                      <a:pt x="921" y="76"/>
                    </a:lnTo>
                    <a:lnTo>
                      <a:pt x="939" y="74"/>
                    </a:lnTo>
                    <a:lnTo>
                      <a:pt x="939" y="74"/>
                    </a:lnTo>
                    <a:lnTo>
                      <a:pt x="946" y="80"/>
                    </a:lnTo>
                    <a:lnTo>
                      <a:pt x="949" y="83"/>
                    </a:lnTo>
                    <a:lnTo>
                      <a:pt x="951" y="84"/>
                    </a:lnTo>
                    <a:lnTo>
                      <a:pt x="953" y="84"/>
                    </a:lnTo>
                    <a:lnTo>
                      <a:pt x="953" y="84"/>
                    </a:lnTo>
                    <a:lnTo>
                      <a:pt x="956" y="82"/>
                    </a:lnTo>
                    <a:lnTo>
                      <a:pt x="960" y="80"/>
                    </a:lnTo>
                    <a:lnTo>
                      <a:pt x="964" y="79"/>
                    </a:lnTo>
                    <a:lnTo>
                      <a:pt x="966" y="80"/>
                    </a:lnTo>
                    <a:lnTo>
                      <a:pt x="966" y="80"/>
                    </a:lnTo>
                    <a:lnTo>
                      <a:pt x="968" y="83"/>
                    </a:lnTo>
                    <a:lnTo>
                      <a:pt x="968" y="85"/>
                    </a:lnTo>
                    <a:lnTo>
                      <a:pt x="969" y="88"/>
                    </a:lnTo>
                    <a:lnTo>
                      <a:pt x="970" y="89"/>
                    </a:lnTo>
                    <a:lnTo>
                      <a:pt x="970" y="89"/>
                    </a:lnTo>
                    <a:lnTo>
                      <a:pt x="972" y="88"/>
                    </a:lnTo>
                    <a:lnTo>
                      <a:pt x="972" y="85"/>
                    </a:lnTo>
                    <a:lnTo>
                      <a:pt x="973" y="80"/>
                    </a:lnTo>
                    <a:lnTo>
                      <a:pt x="973" y="80"/>
                    </a:lnTo>
                    <a:lnTo>
                      <a:pt x="974" y="76"/>
                    </a:lnTo>
                    <a:lnTo>
                      <a:pt x="977" y="74"/>
                    </a:lnTo>
                    <a:lnTo>
                      <a:pt x="977" y="74"/>
                    </a:lnTo>
                    <a:lnTo>
                      <a:pt x="987" y="72"/>
                    </a:lnTo>
                    <a:lnTo>
                      <a:pt x="995" y="72"/>
                    </a:lnTo>
                    <a:lnTo>
                      <a:pt x="999" y="72"/>
                    </a:lnTo>
                    <a:lnTo>
                      <a:pt x="999" y="72"/>
                    </a:lnTo>
                    <a:lnTo>
                      <a:pt x="999" y="75"/>
                    </a:lnTo>
                    <a:lnTo>
                      <a:pt x="999" y="80"/>
                    </a:lnTo>
                    <a:lnTo>
                      <a:pt x="997" y="93"/>
                    </a:lnTo>
                    <a:lnTo>
                      <a:pt x="997" y="93"/>
                    </a:lnTo>
                    <a:lnTo>
                      <a:pt x="997" y="97"/>
                    </a:lnTo>
                    <a:lnTo>
                      <a:pt x="999" y="101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14" y="115"/>
                    </a:lnTo>
                    <a:lnTo>
                      <a:pt x="1029" y="126"/>
                    </a:lnTo>
                    <a:lnTo>
                      <a:pt x="1051" y="140"/>
                    </a:lnTo>
                    <a:lnTo>
                      <a:pt x="1051" y="140"/>
                    </a:lnTo>
                    <a:lnTo>
                      <a:pt x="1061" y="161"/>
                    </a:lnTo>
                    <a:lnTo>
                      <a:pt x="1071" y="180"/>
                    </a:lnTo>
                    <a:lnTo>
                      <a:pt x="1071" y="180"/>
                    </a:lnTo>
                    <a:lnTo>
                      <a:pt x="1084" y="192"/>
                    </a:lnTo>
                    <a:lnTo>
                      <a:pt x="1097" y="203"/>
                    </a:lnTo>
                    <a:lnTo>
                      <a:pt x="1097" y="203"/>
                    </a:lnTo>
                    <a:lnTo>
                      <a:pt x="1101" y="216"/>
                    </a:lnTo>
                    <a:lnTo>
                      <a:pt x="1104" y="229"/>
                    </a:lnTo>
                    <a:lnTo>
                      <a:pt x="1104" y="229"/>
                    </a:lnTo>
                    <a:lnTo>
                      <a:pt x="1105" y="232"/>
                    </a:lnTo>
                    <a:lnTo>
                      <a:pt x="1109" y="234"/>
                    </a:lnTo>
                    <a:lnTo>
                      <a:pt x="1115" y="236"/>
                    </a:lnTo>
                    <a:lnTo>
                      <a:pt x="1121" y="236"/>
                    </a:lnTo>
                    <a:lnTo>
                      <a:pt x="1126" y="236"/>
                    </a:lnTo>
                    <a:lnTo>
                      <a:pt x="1126" y="236"/>
                    </a:lnTo>
                    <a:lnTo>
                      <a:pt x="1130" y="234"/>
                    </a:lnTo>
                    <a:lnTo>
                      <a:pt x="1131" y="234"/>
                    </a:lnTo>
                    <a:lnTo>
                      <a:pt x="1130" y="236"/>
                    </a:lnTo>
                    <a:lnTo>
                      <a:pt x="1148" y="247"/>
                    </a:lnTo>
                    <a:lnTo>
                      <a:pt x="1170" y="259"/>
                    </a:lnTo>
                    <a:lnTo>
                      <a:pt x="1172" y="289"/>
                    </a:lnTo>
                    <a:lnTo>
                      <a:pt x="1158" y="295"/>
                    </a:lnTo>
                    <a:lnTo>
                      <a:pt x="1130" y="291"/>
                    </a:lnTo>
                    <a:lnTo>
                      <a:pt x="1117" y="298"/>
                    </a:lnTo>
                    <a:lnTo>
                      <a:pt x="1106" y="293"/>
                    </a:lnTo>
                    <a:lnTo>
                      <a:pt x="1092" y="299"/>
                    </a:lnTo>
                    <a:lnTo>
                      <a:pt x="1054" y="282"/>
                    </a:lnTo>
                    <a:lnTo>
                      <a:pt x="977" y="330"/>
                    </a:lnTo>
                    <a:lnTo>
                      <a:pt x="953" y="346"/>
                    </a:lnTo>
                    <a:lnTo>
                      <a:pt x="929" y="343"/>
                    </a:lnTo>
                    <a:lnTo>
                      <a:pt x="924" y="355"/>
                    </a:lnTo>
                    <a:lnTo>
                      <a:pt x="911" y="356"/>
                    </a:lnTo>
                    <a:lnTo>
                      <a:pt x="892" y="374"/>
                    </a:lnTo>
                    <a:lnTo>
                      <a:pt x="852" y="383"/>
                    </a:lnTo>
                    <a:lnTo>
                      <a:pt x="832" y="413"/>
                    </a:lnTo>
                    <a:lnTo>
                      <a:pt x="852" y="433"/>
                    </a:lnTo>
                    <a:lnTo>
                      <a:pt x="868" y="420"/>
                    </a:lnTo>
                    <a:lnTo>
                      <a:pt x="873" y="433"/>
                    </a:lnTo>
                    <a:lnTo>
                      <a:pt x="889" y="441"/>
                    </a:lnTo>
                    <a:lnTo>
                      <a:pt x="907" y="459"/>
                    </a:lnTo>
                    <a:lnTo>
                      <a:pt x="905" y="485"/>
                    </a:lnTo>
                    <a:lnTo>
                      <a:pt x="922" y="517"/>
                    </a:lnTo>
                    <a:lnTo>
                      <a:pt x="925" y="553"/>
                    </a:lnTo>
                    <a:lnTo>
                      <a:pt x="931" y="560"/>
                    </a:lnTo>
                    <a:lnTo>
                      <a:pt x="946" y="583"/>
                    </a:lnTo>
                    <a:lnTo>
                      <a:pt x="952" y="609"/>
                    </a:lnTo>
                    <a:lnTo>
                      <a:pt x="952" y="609"/>
                    </a:lnTo>
                    <a:lnTo>
                      <a:pt x="973" y="635"/>
                    </a:lnTo>
                    <a:lnTo>
                      <a:pt x="988" y="654"/>
                    </a:lnTo>
                    <a:lnTo>
                      <a:pt x="992" y="661"/>
                    </a:lnTo>
                    <a:lnTo>
                      <a:pt x="995" y="665"/>
                    </a:lnTo>
                    <a:lnTo>
                      <a:pt x="995" y="665"/>
                    </a:lnTo>
                    <a:lnTo>
                      <a:pt x="992" y="676"/>
                    </a:lnTo>
                    <a:lnTo>
                      <a:pt x="992" y="688"/>
                    </a:lnTo>
                    <a:lnTo>
                      <a:pt x="1000" y="695"/>
                    </a:lnTo>
                    <a:lnTo>
                      <a:pt x="1009" y="717"/>
                    </a:lnTo>
                    <a:lnTo>
                      <a:pt x="992" y="722"/>
                    </a:lnTo>
                    <a:lnTo>
                      <a:pt x="970" y="740"/>
                    </a:lnTo>
                    <a:lnTo>
                      <a:pt x="962" y="758"/>
                    </a:lnTo>
                    <a:lnTo>
                      <a:pt x="992" y="775"/>
                    </a:lnTo>
                    <a:lnTo>
                      <a:pt x="949" y="794"/>
                    </a:lnTo>
                    <a:lnTo>
                      <a:pt x="942" y="819"/>
                    </a:lnTo>
                    <a:lnTo>
                      <a:pt x="942" y="838"/>
                    </a:lnTo>
                    <a:lnTo>
                      <a:pt x="959" y="854"/>
                    </a:lnTo>
                    <a:lnTo>
                      <a:pt x="948" y="864"/>
                    </a:lnTo>
                    <a:lnTo>
                      <a:pt x="961" y="886"/>
                    </a:lnTo>
                    <a:lnTo>
                      <a:pt x="969" y="911"/>
                    </a:lnTo>
                    <a:lnTo>
                      <a:pt x="956" y="911"/>
                    </a:lnTo>
                    <a:lnTo>
                      <a:pt x="935" y="890"/>
                    </a:lnTo>
                    <a:lnTo>
                      <a:pt x="915" y="877"/>
                    </a:lnTo>
                    <a:lnTo>
                      <a:pt x="878" y="875"/>
                    </a:lnTo>
                    <a:lnTo>
                      <a:pt x="863" y="882"/>
                    </a:lnTo>
                    <a:lnTo>
                      <a:pt x="838" y="867"/>
                    </a:lnTo>
                    <a:lnTo>
                      <a:pt x="819" y="856"/>
                    </a:lnTo>
                    <a:lnTo>
                      <a:pt x="789" y="831"/>
                    </a:lnTo>
                    <a:lnTo>
                      <a:pt x="696" y="823"/>
                    </a:lnTo>
                    <a:lnTo>
                      <a:pt x="629" y="842"/>
                    </a:lnTo>
                    <a:lnTo>
                      <a:pt x="580" y="836"/>
                    </a:lnTo>
                    <a:lnTo>
                      <a:pt x="528" y="838"/>
                    </a:lnTo>
                    <a:lnTo>
                      <a:pt x="528" y="838"/>
                    </a:lnTo>
                    <a:lnTo>
                      <a:pt x="499" y="836"/>
                    </a:lnTo>
                    <a:lnTo>
                      <a:pt x="499" y="836"/>
                    </a:lnTo>
                    <a:lnTo>
                      <a:pt x="487" y="834"/>
                    </a:lnTo>
                    <a:lnTo>
                      <a:pt x="474" y="836"/>
                    </a:lnTo>
                    <a:lnTo>
                      <a:pt x="474" y="836"/>
                    </a:lnTo>
                    <a:lnTo>
                      <a:pt x="465" y="844"/>
                    </a:lnTo>
                    <a:lnTo>
                      <a:pt x="454" y="851"/>
                    </a:lnTo>
                    <a:lnTo>
                      <a:pt x="454" y="851"/>
                    </a:lnTo>
                    <a:lnTo>
                      <a:pt x="439" y="854"/>
                    </a:lnTo>
                    <a:lnTo>
                      <a:pt x="429" y="855"/>
                    </a:lnTo>
                    <a:lnTo>
                      <a:pt x="425" y="856"/>
                    </a:lnTo>
                    <a:lnTo>
                      <a:pt x="425" y="856"/>
                    </a:lnTo>
                    <a:lnTo>
                      <a:pt x="417" y="863"/>
                    </a:lnTo>
                    <a:lnTo>
                      <a:pt x="412" y="866"/>
                    </a:lnTo>
                    <a:lnTo>
                      <a:pt x="405" y="867"/>
                    </a:lnTo>
                    <a:lnTo>
                      <a:pt x="405" y="867"/>
                    </a:lnTo>
                    <a:lnTo>
                      <a:pt x="400" y="864"/>
                    </a:lnTo>
                    <a:lnTo>
                      <a:pt x="396" y="862"/>
                    </a:lnTo>
                    <a:lnTo>
                      <a:pt x="392" y="859"/>
                    </a:lnTo>
                    <a:lnTo>
                      <a:pt x="388" y="858"/>
                    </a:lnTo>
                    <a:lnTo>
                      <a:pt x="388" y="858"/>
                    </a:lnTo>
                    <a:lnTo>
                      <a:pt x="382" y="858"/>
                    </a:lnTo>
                    <a:lnTo>
                      <a:pt x="373" y="859"/>
                    </a:lnTo>
                    <a:lnTo>
                      <a:pt x="359" y="862"/>
                    </a:lnTo>
                    <a:lnTo>
                      <a:pt x="359" y="862"/>
                    </a:lnTo>
                    <a:lnTo>
                      <a:pt x="351" y="860"/>
                    </a:lnTo>
                    <a:lnTo>
                      <a:pt x="346" y="859"/>
                    </a:lnTo>
                    <a:lnTo>
                      <a:pt x="339" y="859"/>
                    </a:lnTo>
                    <a:lnTo>
                      <a:pt x="339" y="859"/>
                    </a:lnTo>
                    <a:lnTo>
                      <a:pt x="334" y="859"/>
                    </a:lnTo>
                    <a:lnTo>
                      <a:pt x="330" y="860"/>
                    </a:lnTo>
                    <a:lnTo>
                      <a:pt x="326" y="862"/>
                    </a:lnTo>
                    <a:lnTo>
                      <a:pt x="325" y="863"/>
                    </a:lnTo>
                    <a:lnTo>
                      <a:pt x="325" y="863"/>
                    </a:lnTo>
                    <a:lnTo>
                      <a:pt x="324" y="860"/>
                    </a:lnTo>
                    <a:lnTo>
                      <a:pt x="322" y="859"/>
                    </a:lnTo>
                    <a:lnTo>
                      <a:pt x="321" y="858"/>
                    </a:lnTo>
                    <a:lnTo>
                      <a:pt x="320" y="859"/>
                    </a:lnTo>
                    <a:lnTo>
                      <a:pt x="320" y="859"/>
                    </a:lnTo>
                    <a:lnTo>
                      <a:pt x="317" y="860"/>
                    </a:lnTo>
                    <a:lnTo>
                      <a:pt x="313" y="860"/>
                    </a:lnTo>
                    <a:lnTo>
                      <a:pt x="304" y="860"/>
                    </a:lnTo>
                    <a:lnTo>
                      <a:pt x="295" y="860"/>
                    </a:lnTo>
                    <a:lnTo>
                      <a:pt x="291" y="859"/>
                    </a:lnTo>
                    <a:lnTo>
                      <a:pt x="291" y="859"/>
                    </a:lnTo>
                    <a:lnTo>
                      <a:pt x="293" y="856"/>
                    </a:lnTo>
                    <a:lnTo>
                      <a:pt x="296" y="854"/>
                    </a:lnTo>
                    <a:lnTo>
                      <a:pt x="299" y="850"/>
                    </a:lnTo>
                    <a:lnTo>
                      <a:pt x="302" y="847"/>
                    </a:lnTo>
                    <a:lnTo>
                      <a:pt x="302" y="847"/>
                    </a:lnTo>
                    <a:lnTo>
                      <a:pt x="300" y="845"/>
                    </a:lnTo>
                    <a:lnTo>
                      <a:pt x="299" y="844"/>
                    </a:lnTo>
                    <a:lnTo>
                      <a:pt x="295" y="842"/>
                    </a:lnTo>
                    <a:lnTo>
                      <a:pt x="287" y="841"/>
                    </a:lnTo>
                    <a:lnTo>
                      <a:pt x="287" y="841"/>
                    </a:lnTo>
                    <a:lnTo>
                      <a:pt x="283" y="840"/>
                    </a:lnTo>
                    <a:lnTo>
                      <a:pt x="280" y="838"/>
                    </a:lnTo>
                    <a:lnTo>
                      <a:pt x="276" y="836"/>
                    </a:lnTo>
                    <a:lnTo>
                      <a:pt x="272" y="836"/>
                    </a:lnTo>
                    <a:lnTo>
                      <a:pt x="272" y="836"/>
                    </a:lnTo>
                    <a:lnTo>
                      <a:pt x="267" y="834"/>
                    </a:lnTo>
                    <a:lnTo>
                      <a:pt x="261" y="834"/>
                    </a:lnTo>
                    <a:lnTo>
                      <a:pt x="258" y="832"/>
                    </a:lnTo>
                    <a:lnTo>
                      <a:pt x="256" y="829"/>
                    </a:lnTo>
                    <a:lnTo>
                      <a:pt x="256" y="827"/>
                    </a:lnTo>
                    <a:lnTo>
                      <a:pt x="256" y="827"/>
                    </a:lnTo>
                    <a:lnTo>
                      <a:pt x="256" y="823"/>
                    </a:lnTo>
                    <a:lnTo>
                      <a:pt x="255" y="820"/>
                    </a:lnTo>
                    <a:lnTo>
                      <a:pt x="252" y="819"/>
                    </a:lnTo>
                    <a:lnTo>
                      <a:pt x="252" y="818"/>
                    </a:lnTo>
                    <a:lnTo>
                      <a:pt x="252" y="818"/>
                    </a:lnTo>
                    <a:lnTo>
                      <a:pt x="252" y="814"/>
                    </a:lnTo>
                    <a:lnTo>
                      <a:pt x="252" y="812"/>
                    </a:lnTo>
                    <a:lnTo>
                      <a:pt x="252" y="811"/>
                    </a:lnTo>
                    <a:lnTo>
                      <a:pt x="252" y="811"/>
                    </a:lnTo>
                    <a:lnTo>
                      <a:pt x="248" y="809"/>
                    </a:lnTo>
                    <a:lnTo>
                      <a:pt x="246" y="806"/>
                    </a:lnTo>
                    <a:lnTo>
                      <a:pt x="246" y="806"/>
                    </a:lnTo>
                    <a:lnTo>
                      <a:pt x="246" y="796"/>
                    </a:lnTo>
                    <a:lnTo>
                      <a:pt x="246" y="789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54" y="779"/>
                    </a:lnTo>
                    <a:lnTo>
                      <a:pt x="259" y="774"/>
                    </a:lnTo>
                    <a:lnTo>
                      <a:pt x="261" y="771"/>
                    </a:lnTo>
                    <a:lnTo>
                      <a:pt x="261" y="771"/>
                    </a:lnTo>
                    <a:lnTo>
                      <a:pt x="260" y="767"/>
                    </a:lnTo>
                    <a:lnTo>
                      <a:pt x="259" y="762"/>
                    </a:lnTo>
                    <a:lnTo>
                      <a:pt x="256" y="759"/>
                    </a:lnTo>
                    <a:lnTo>
                      <a:pt x="255" y="758"/>
                    </a:lnTo>
                    <a:lnTo>
                      <a:pt x="255" y="758"/>
                    </a:lnTo>
                    <a:lnTo>
                      <a:pt x="247" y="761"/>
                    </a:lnTo>
                    <a:lnTo>
                      <a:pt x="242" y="761"/>
                    </a:lnTo>
                    <a:lnTo>
                      <a:pt x="239" y="761"/>
                    </a:lnTo>
                    <a:lnTo>
                      <a:pt x="238" y="758"/>
                    </a:lnTo>
                    <a:lnTo>
                      <a:pt x="238" y="758"/>
                    </a:lnTo>
                    <a:lnTo>
                      <a:pt x="237" y="757"/>
                    </a:lnTo>
                    <a:lnTo>
                      <a:pt x="234" y="757"/>
                    </a:lnTo>
                    <a:lnTo>
                      <a:pt x="226" y="757"/>
                    </a:lnTo>
                    <a:lnTo>
                      <a:pt x="219" y="757"/>
                    </a:lnTo>
                    <a:lnTo>
                      <a:pt x="213" y="755"/>
                    </a:lnTo>
                    <a:lnTo>
                      <a:pt x="213" y="755"/>
                    </a:lnTo>
                    <a:lnTo>
                      <a:pt x="203" y="749"/>
                    </a:lnTo>
                    <a:lnTo>
                      <a:pt x="199" y="745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212" y="727"/>
                    </a:lnTo>
                    <a:lnTo>
                      <a:pt x="224" y="717"/>
                    </a:lnTo>
                    <a:lnTo>
                      <a:pt x="224" y="717"/>
                    </a:lnTo>
                    <a:lnTo>
                      <a:pt x="226" y="711"/>
                    </a:lnTo>
                    <a:lnTo>
                      <a:pt x="229" y="709"/>
                    </a:lnTo>
                    <a:lnTo>
                      <a:pt x="230" y="707"/>
                    </a:lnTo>
                    <a:lnTo>
                      <a:pt x="230" y="707"/>
                    </a:lnTo>
                    <a:lnTo>
                      <a:pt x="233" y="706"/>
                    </a:lnTo>
                    <a:lnTo>
                      <a:pt x="234" y="704"/>
                    </a:lnTo>
                    <a:lnTo>
                      <a:pt x="234" y="700"/>
                    </a:lnTo>
                    <a:lnTo>
                      <a:pt x="234" y="700"/>
                    </a:lnTo>
                    <a:lnTo>
                      <a:pt x="233" y="696"/>
                    </a:lnTo>
                    <a:lnTo>
                      <a:pt x="233" y="691"/>
                    </a:lnTo>
                    <a:lnTo>
                      <a:pt x="232" y="685"/>
                    </a:lnTo>
                    <a:lnTo>
                      <a:pt x="233" y="678"/>
                    </a:lnTo>
                    <a:lnTo>
                      <a:pt x="233" y="678"/>
                    </a:lnTo>
                    <a:lnTo>
                      <a:pt x="235" y="669"/>
                    </a:lnTo>
                    <a:lnTo>
                      <a:pt x="235" y="658"/>
                    </a:lnTo>
                    <a:lnTo>
                      <a:pt x="234" y="650"/>
                    </a:lnTo>
                    <a:lnTo>
                      <a:pt x="233" y="645"/>
                    </a:lnTo>
                    <a:lnTo>
                      <a:pt x="233" y="645"/>
                    </a:lnTo>
                    <a:lnTo>
                      <a:pt x="229" y="641"/>
                    </a:lnTo>
                    <a:lnTo>
                      <a:pt x="221" y="636"/>
                    </a:lnTo>
                    <a:lnTo>
                      <a:pt x="213" y="631"/>
                    </a:lnTo>
                    <a:lnTo>
                      <a:pt x="211" y="627"/>
                    </a:lnTo>
                    <a:lnTo>
                      <a:pt x="208" y="623"/>
                    </a:lnTo>
                    <a:lnTo>
                      <a:pt x="203" y="626"/>
                    </a:lnTo>
                    <a:lnTo>
                      <a:pt x="194" y="615"/>
                    </a:lnTo>
                    <a:lnTo>
                      <a:pt x="188" y="614"/>
                    </a:lnTo>
                    <a:lnTo>
                      <a:pt x="182" y="610"/>
                    </a:lnTo>
                    <a:lnTo>
                      <a:pt x="182" y="610"/>
                    </a:lnTo>
                    <a:lnTo>
                      <a:pt x="169" y="610"/>
                    </a:lnTo>
                    <a:lnTo>
                      <a:pt x="160" y="610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3" y="605"/>
                    </a:lnTo>
                    <a:lnTo>
                      <a:pt x="134" y="599"/>
                    </a:lnTo>
                    <a:lnTo>
                      <a:pt x="134" y="599"/>
                    </a:lnTo>
                    <a:lnTo>
                      <a:pt x="127" y="593"/>
                    </a:lnTo>
                    <a:lnTo>
                      <a:pt x="121" y="590"/>
                    </a:lnTo>
                    <a:lnTo>
                      <a:pt x="119" y="587"/>
                    </a:lnTo>
                    <a:lnTo>
                      <a:pt x="118" y="584"/>
                    </a:lnTo>
                    <a:lnTo>
                      <a:pt x="118" y="584"/>
                    </a:lnTo>
                    <a:lnTo>
                      <a:pt x="116" y="577"/>
                    </a:lnTo>
                    <a:lnTo>
                      <a:pt x="116" y="566"/>
                    </a:lnTo>
                    <a:lnTo>
                      <a:pt x="116" y="551"/>
                    </a:lnTo>
                    <a:lnTo>
                      <a:pt x="101" y="53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0" y="521"/>
                    </a:lnTo>
                    <a:lnTo>
                      <a:pt x="59" y="516"/>
                    </a:lnTo>
                    <a:lnTo>
                      <a:pt x="51" y="501"/>
                    </a:lnTo>
                    <a:lnTo>
                      <a:pt x="46" y="477"/>
                    </a:lnTo>
                    <a:lnTo>
                      <a:pt x="5" y="477"/>
                    </a:lnTo>
                    <a:lnTo>
                      <a:pt x="0" y="447"/>
                    </a:lnTo>
                    <a:lnTo>
                      <a:pt x="35" y="447"/>
                    </a:lnTo>
                    <a:lnTo>
                      <a:pt x="11" y="356"/>
                    </a:lnTo>
                    <a:lnTo>
                      <a:pt x="24" y="333"/>
                    </a:lnTo>
                    <a:lnTo>
                      <a:pt x="28" y="308"/>
                    </a:lnTo>
                    <a:lnTo>
                      <a:pt x="28" y="308"/>
                    </a:lnTo>
                    <a:lnTo>
                      <a:pt x="42" y="277"/>
                    </a:lnTo>
                    <a:lnTo>
                      <a:pt x="110" y="201"/>
                    </a:lnTo>
                    <a:lnTo>
                      <a:pt x="143" y="192"/>
                    </a:lnTo>
                    <a:lnTo>
                      <a:pt x="181" y="163"/>
                    </a:lnTo>
                    <a:lnTo>
                      <a:pt x="204" y="157"/>
                    </a:lnTo>
                    <a:lnTo>
                      <a:pt x="220" y="157"/>
                    </a:lnTo>
                    <a:lnTo>
                      <a:pt x="274" y="141"/>
                    </a:lnTo>
                    <a:lnTo>
                      <a:pt x="303" y="150"/>
                    </a:lnTo>
                    <a:lnTo>
                      <a:pt x="313" y="152"/>
                    </a:lnTo>
                    <a:lnTo>
                      <a:pt x="396" y="168"/>
                    </a:lnTo>
                    <a:lnTo>
                      <a:pt x="474" y="154"/>
                    </a:lnTo>
                    <a:lnTo>
                      <a:pt x="473" y="133"/>
                    </a:lnTo>
                    <a:lnTo>
                      <a:pt x="451" y="40"/>
                    </a:lnTo>
                    <a:lnTo>
                      <a:pt x="449" y="37"/>
                    </a:lnTo>
                    <a:lnTo>
                      <a:pt x="448" y="36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98"/>
              <p:cNvSpPr>
                <a:spLocks/>
              </p:cNvSpPr>
              <p:nvPr/>
            </p:nvSpPr>
            <p:spPr bwMode="auto">
              <a:xfrm>
                <a:off x="6499225" y="2559050"/>
                <a:ext cx="2087563" cy="1730375"/>
              </a:xfrm>
              <a:custGeom>
                <a:avLst/>
                <a:gdLst>
                  <a:gd name="T0" fmla="*/ 804 w 1315"/>
                  <a:gd name="T1" fmla="*/ 1046 h 1090"/>
                  <a:gd name="T2" fmla="*/ 719 w 1315"/>
                  <a:gd name="T3" fmla="*/ 926 h 1090"/>
                  <a:gd name="T4" fmla="*/ 686 w 1315"/>
                  <a:gd name="T5" fmla="*/ 934 h 1090"/>
                  <a:gd name="T6" fmla="*/ 540 w 1315"/>
                  <a:gd name="T7" fmla="*/ 908 h 1090"/>
                  <a:gd name="T8" fmla="*/ 438 w 1315"/>
                  <a:gd name="T9" fmla="*/ 921 h 1090"/>
                  <a:gd name="T10" fmla="*/ 326 w 1315"/>
                  <a:gd name="T11" fmla="*/ 885 h 1090"/>
                  <a:gd name="T12" fmla="*/ 256 w 1315"/>
                  <a:gd name="T13" fmla="*/ 858 h 1090"/>
                  <a:gd name="T14" fmla="*/ 216 w 1315"/>
                  <a:gd name="T15" fmla="*/ 872 h 1090"/>
                  <a:gd name="T16" fmla="*/ 145 w 1315"/>
                  <a:gd name="T17" fmla="*/ 890 h 1090"/>
                  <a:gd name="T18" fmla="*/ 81 w 1315"/>
                  <a:gd name="T19" fmla="*/ 884 h 1090"/>
                  <a:gd name="T20" fmla="*/ 95 w 1315"/>
                  <a:gd name="T21" fmla="*/ 793 h 1090"/>
                  <a:gd name="T22" fmla="*/ 115 w 1315"/>
                  <a:gd name="T23" fmla="*/ 717 h 1090"/>
                  <a:gd name="T24" fmla="*/ 76 w 1315"/>
                  <a:gd name="T25" fmla="*/ 685 h 1090"/>
                  <a:gd name="T26" fmla="*/ 95 w 1315"/>
                  <a:gd name="T27" fmla="*/ 645 h 1090"/>
                  <a:gd name="T28" fmla="*/ 42 w 1315"/>
                  <a:gd name="T29" fmla="*/ 552 h 1090"/>
                  <a:gd name="T30" fmla="*/ 41 w 1315"/>
                  <a:gd name="T31" fmla="*/ 526 h 1090"/>
                  <a:gd name="T32" fmla="*/ 15 w 1315"/>
                  <a:gd name="T33" fmla="*/ 456 h 1090"/>
                  <a:gd name="T34" fmla="*/ 62 w 1315"/>
                  <a:gd name="T35" fmla="*/ 408 h 1090"/>
                  <a:gd name="T36" fmla="*/ 102 w 1315"/>
                  <a:gd name="T37" fmla="*/ 337 h 1090"/>
                  <a:gd name="T38" fmla="*/ 182 w 1315"/>
                  <a:gd name="T39" fmla="*/ 328 h 1090"/>
                  <a:gd name="T40" fmla="*/ 242 w 1315"/>
                  <a:gd name="T41" fmla="*/ 280 h 1090"/>
                  <a:gd name="T42" fmla="*/ 222 w 1315"/>
                  <a:gd name="T43" fmla="*/ 220 h 1090"/>
                  <a:gd name="T44" fmla="*/ 198 w 1315"/>
                  <a:gd name="T45" fmla="*/ 185 h 1090"/>
                  <a:gd name="T46" fmla="*/ 155 w 1315"/>
                  <a:gd name="T47" fmla="*/ 157 h 1090"/>
                  <a:gd name="T48" fmla="*/ 159 w 1315"/>
                  <a:gd name="T49" fmla="*/ 115 h 1090"/>
                  <a:gd name="T50" fmla="*/ 200 w 1315"/>
                  <a:gd name="T51" fmla="*/ 94 h 1090"/>
                  <a:gd name="T52" fmla="*/ 207 w 1315"/>
                  <a:gd name="T53" fmla="*/ 58 h 1090"/>
                  <a:gd name="T54" fmla="*/ 254 w 1315"/>
                  <a:gd name="T55" fmla="*/ 21 h 1090"/>
                  <a:gd name="T56" fmla="*/ 393 w 1315"/>
                  <a:gd name="T57" fmla="*/ 164 h 1090"/>
                  <a:gd name="T58" fmla="*/ 421 w 1315"/>
                  <a:gd name="T59" fmla="*/ 122 h 1090"/>
                  <a:gd name="T60" fmla="*/ 421 w 1315"/>
                  <a:gd name="T61" fmla="*/ 70 h 1090"/>
                  <a:gd name="T62" fmla="*/ 467 w 1315"/>
                  <a:gd name="T63" fmla="*/ 54 h 1090"/>
                  <a:gd name="T64" fmla="*/ 504 w 1315"/>
                  <a:gd name="T65" fmla="*/ 69 h 1090"/>
                  <a:gd name="T66" fmla="*/ 523 w 1315"/>
                  <a:gd name="T67" fmla="*/ 97 h 1090"/>
                  <a:gd name="T68" fmla="*/ 585 w 1315"/>
                  <a:gd name="T69" fmla="*/ 126 h 1090"/>
                  <a:gd name="T70" fmla="*/ 677 w 1315"/>
                  <a:gd name="T71" fmla="*/ 111 h 1090"/>
                  <a:gd name="T72" fmla="*/ 719 w 1315"/>
                  <a:gd name="T73" fmla="*/ 75 h 1090"/>
                  <a:gd name="T74" fmla="*/ 773 w 1315"/>
                  <a:gd name="T75" fmla="*/ 40 h 1090"/>
                  <a:gd name="T76" fmla="*/ 848 w 1315"/>
                  <a:gd name="T77" fmla="*/ 78 h 1090"/>
                  <a:gd name="T78" fmla="*/ 900 w 1315"/>
                  <a:gd name="T79" fmla="*/ 152 h 1090"/>
                  <a:gd name="T80" fmla="*/ 944 w 1315"/>
                  <a:gd name="T81" fmla="*/ 157 h 1090"/>
                  <a:gd name="T82" fmla="*/ 1005 w 1315"/>
                  <a:gd name="T83" fmla="*/ 183 h 1090"/>
                  <a:gd name="T84" fmla="*/ 1017 w 1315"/>
                  <a:gd name="T85" fmla="*/ 207 h 1090"/>
                  <a:gd name="T86" fmla="*/ 1093 w 1315"/>
                  <a:gd name="T87" fmla="*/ 242 h 1090"/>
                  <a:gd name="T88" fmla="*/ 1168 w 1315"/>
                  <a:gd name="T89" fmla="*/ 238 h 1090"/>
                  <a:gd name="T90" fmla="*/ 1224 w 1315"/>
                  <a:gd name="T91" fmla="*/ 181 h 1090"/>
                  <a:gd name="T92" fmla="*/ 1227 w 1315"/>
                  <a:gd name="T93" fmla="*/ 216 h 1090"/>
                  <a:gd name="T94" fmla="*/ 1260 w 1315"/>
                  <a:gd name="T95" fmla="*/ 246 h 1090"/>
                  <a:gd name="T96" fmla="*/ 1315 w 1315"/>
                  <a:gd name="T97" fmla="*/ 267 h 1090"/>
                  <a:gd name="T98" fmla="*/ 1273 w 1315"/>
                  <a:gd name="T99" fmla="*/ 285 h 1090"/>
                  <a:gd name="T100" fmla="*/ 1263 w 1315"/>
                  <a:gd name="T101" fmla="*/ 334 h 1090"/>
                  <a:gd name="T102" fmla="*/ 1271 w 1315"/>
                  <a:gd name="T103" fmla="*/ 378 h 1090"/>
                  <a:gd name="T104" fmla="*/ 1244 w 1315"/>
                  <a:gd name="T105" fmla="*/ 422 h 1090"/>
                  <a:gd name="T106" fmla="*/ 1187 w 1315"/>
                  <a:gd name="T107" fmla="*/ 447 h 1090"/>
                  <a:gd name="T108" fmla="*/ 1153 w 1315"/>
                  <a:gd name="T109" fmla="*/ 542 h 1090"/>
                  <a:gd name="T110" fmla="*/ 1210 w 1315"/>
                  <a:gd name="T111" fmla="*/ 679 h 1090"/>
                  <a:gd name="T112" fmla="*/ 1142 w 1315"/>
                  <a:gd name="T113" fmla="*/ 754 h 1090"/>
                  <a:gd name="T114" fmla="*/ 1060 w 1315"/>
                  <a:gd name="T115" fmla="*/ 755 h 1090"/>
                  <a:gd name="T116" fmla="*/ 993 w 1315"/>
                  <a:gd name="T117" fmla="*/ 776 h 1090"/>
                  <a:gd name="T118" fmla="*/ 912 w 1315"/>
                  <a:gd name="T119" fmla="*/ 758 h 1090"/>
                  <a:gd name="T120" fmla="*/ 877 w 1315"/>
                  <a:gd name="T121" fmla="*/ 787 h 1090"/>
                  <a:gd name="T122" fmla="*/ 856 w 1315"/>
                  <a:gd name="T123" fmla="*/ 947 h 1090"/>
                  <a:gd name="T124" fmla="*/ 842 w 1315"/>
                  <a:gd name="T125" fmla="*/ 1012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5" h="1090">
                    <a:moveTo>
                      <a:pt x="841" y="1069"/>
                    </a:moveTo>
                    <a:lnTo>
                      <a:pt x="841" y="1069"/>
                    </a:lnTo>
                    <a:lnTo>
                      <a:pt x="842" y="1075"/>
                    </a:lnTo>
                    <a:lnTo>
                      <a:pt x="843" y="1082"/>
                    </a:lnTo>
                    <a:lnTo>
                      <a:pt x="846" y="1090"/>
                    </a:lnTo>
                    <a:lnTo>
                      <a:pt x="846" y="1090"/>
                    </a:lnTo>
                    <a:lnTo>
                      <a:pt x="841" y="1090"/>
                    </a:lnTo>
                    <a:lnTo>
                      <a:pt x="835" y="1090"/>
                    </a:lnTo>
                    <a:lnTo>
                      <a:pt x="829" y="1088"/>
                    </a:lnTo>
                    <a:lnTo>
                      <a:pt x="825" y="1086"/>
                    </a:lnTo>
                    <a:lnTo>
                      <a:pt x="824" y="1083"/>
                    </a:lnTo>
                    <a:lnTo>
                      <a:pt x="824" y="1083"/>
                    </a:lnTo>
                    <a:lnTo>
                      <a:pt x="820" y="1070"/>
                    </a:lnTo>
                    <a:lnTo>
                      <a:pt x="817" y="1057"/>
                    </a:lnTo>
                    <a:lnTo>
                      <a:pt x="817" y="1057"/>
                    </a:lnTo>
                    <a:lnTo>
                      <a:pt x="804" y="1046"/>
                    </a:lnTo>
                    <a:lnTo>
                      <a:pt x="791" y="1034"/>
                    </a:lnTo>
                    <a:lnTo>
                      <a:pt x="791" y="1034"/>
                    </a:lnTo>
                    <a:lnTo>
                      <a:pt x="781" y="1015"/>
                    </a:lnTo>
                    <a:lnTo>
                      <a:pt x="771" y="994"/>
                    </a:lnTo>
                    <a:lnTo>
                      <a:pt x="771" y="994"/>
                    </a:lnTo>
                    <a:lnTo>
                      <a:pt x="749" y="980"/>
                    </a:lnTo>
                    <a:lnTo>
                      <a:pt x="734" y="969"/>
                    </a:lnTo>
                    <a:lnTo>
                      <a:pt x="724" y="960"/>
                    </a:lnTo>
                    <a:lnTo>
                      <a:pt x="724" y="960"/>
                    </a:lnTo>
                    <a:lnTo>
                      <a:pt x="719" y="955"/>
                    </a:lnTo>
                    <a:lnTo>
                      <a:pt x="717" y="951"/>
                    </a:lnTo>
                    <a:lnTo>
                      <a:pt x="717" y="947"/>
                    </a:lnTo>
                    <a:lnTo>
                      <a:pt x="717" y="947"/>
                    </a:lnTo>
                    <a:lnTo>
                      <a:pt x="719" y="934"/>
                    </a:lnTo>
                    <a:lnTo>
                      <a:pt x="719" y="929"/>
                    </a:lnTo>
                    <a:lnTo>
                      <a:pt x="719" y="926"/>
                    </a:lnTo>
                    <a:lnTo>
                      <a:pt x="719" y="926"/>
                    </a:lnTo>
                    <a:lnTo>
                      <a:pt x="715" y="926"/>
                    </a:lnTo>
                    <a:lnTo>
                      <a:pt x="707" y="926"/>
                    </a:lnTo>
                    <a:lnTo>
                      <a:pt x="697" y="928"/>
                    </a:lnTo>
                    <a:lnTo>
                      <a:pt x="697" y="928"/>
                    </a:lnTo>
                    <a:lnTo>
                      <a:pt x="694" y="930"/>
                    </a:lnTo>
                    <a:lnTo>
                      <a:pt x="693" y="934"/>
                    </a:lnTo>
                    <a:lnTo>
                      <a:pt x="693" y="934"/>
                    </a:lnTo>
                    <a:lnTo>
                      <a:pt x="692" y="939"/>
                    </a:lnTo>
                    <a:lnTo>
                      <a:pt x="692" y="942"/>
                    </a:lnTo>
                    <a:lnTo>
                      <a:pt x="690" y="943"/>
                    </a:lnTo>
                    <a:lnTo>
                      <a:pt x="690" y="943"/>
                    </a:lnTo>
                    <a:lnTo>
                      <a:pt x="689" y="942"/>
                    </a:lnTo>
                    <a:lnTo>
                      <a:pt x="688" y="939"/>
                    </a:lnTo>
                    <a:lnTo>
                      <a:pt x="688" y="937"/>
                    </a:lnTo>
                    <a:lnTo>
                      <a:pt x="686" y="934"/>
                    </a:lnTo>
                    <a:lnTo>
                      <a:pt x="686" y="934"/>
                    </a:lnTo>
                    <a:lnTo>
                      <a:pt x="684" y="933"/>
                    </a:lnTo>
                    <a:lnTo>
                      <a:pt x="680" y="934"/>
                    </a:lnTo>
                    <a:lnTo>
                      <a:pt x="676" y="936"/>
                    </a:lnTo>
                    <a:lnTo>
                      <a:pt x="672" y="938"/>
                    </a:lnTo>
                    <a:lnTo>
                      <a:pt x="672" y="938"/>
                    </a:lnTo>
                    <a:lnTo>
                      <a:pt x="671" y="938"/>
                    </a:lnTo>
                    <a:lnTo>
                      <a:pt x="669" y="937"/>
                    </a:lnTo>
                    <a:lnTo>
                      <a:pt x="666" y="934"/>
                    </a:lnTo>
                    <a:lnTo>
                      <a:pt x="659" y="928"/>
                    </a:lnTo>
                    <a:lnTo>
                      <a:pt x="659" y="928"/>
                    </a:lnTo>
                    <a:lnTo>
                      <a:pt x="641" y="930"/>
                    </a:lnTo>
                    <a:lnTo>
                      <a:pt x="622" y="933"/>
                    </a:lnTo>
                    <a:lnTo>
                      <a:pt x="622" y="933"/>
                    </a:lnTo>
                    <a:lnTo>
                      <a:pt x="540" y="908"/>
                    </a:lnTo>
                    <a:lnTo>
                      <a:pt x="540" y="908"/>
                    </a:lnTo>
                    <a:lnTo>
                      <a:pt x="533" y="907"/>
                    </a:lnTo>
                    <a:lnTo>
                      <a:pt x="531" y="904"/>
                    </a:lnTo>
                    <a:lnTo>
                      <a:pt x="528" y="901"/>
                    </a:lnTo>
                    <a:lnTo>
                      <a:pt x="527" y="895"/>
                    </a:lnTo>
                    <a:lnTo>
                      <a:pt x="527" y="895"/>
                    </a:lnTo>
                    <a:lnTo>
                      <a:pt x="515" y="891"/>
                    </a:lnTo>
                    <a:lnTo>
                      <a:pt x="506" y="889"/>
                    </a:lnTo>
                    <a:lnTo>
                      <a:pt x="501" y="889"/>
                    </a:lnTo>
                    <a:lnTo>
                      <a:pt x="501" y="889"/>
                    </a:lnTo>
                    <a:lnTo>
                      <a:pt x="495" y="893"/>
                    </a:lnTo>
                    <a:lnTo>
                      <a:pt x="487" y="898"/>
                    </a:lnTo>
                    <a:lnTo>
                      <a:pt x="467" y="907"/>
                    </a:lnTo>
                    <a:lnTo>
                      <a:pt x="467" y="907"/>
                    </a:lnTo>
                    <a:lnTo>
                      <a:pt x="447" y="917"/>
                    </a:lnTo>
                    <a:lnTo>
                      <a:pt x="438" y="921"/>
                    </a:lnTo>
                    <a:lnTo>
                      <a:pt x="438" y="921"/>
                    </a:lnTo>
                    <a:lnTo>
                      <a:pt x="434" y="919"/>
                    </a:lnTo>
                    <a:lnTo>
                      <a:pt x="430" y="915"/>
                    </a:lnTo>
                    <a:lnTo>
                      <a:pt x="425" y="911"/>
                    </a:lnTo>
                    <a:lnTo>
                      <a:pt x="425" y="911"/>
                    </a:lnTo>
                    <a:lnTo>
                      <a:pt x="410" y="901"/>
                    </a:lnTo>
                    <a:lnTo>
                      <a:pt x="397" y="888"/>
                    </a:lnTo>
                    <a:lnTo>
                      <a:pt x="383" y="875"/>
                    </a:lnTo>
                    <a:lnTo>
                      <a:pt x="383" y="875"/>
                    </a:lnTo>
                    <a:lnTo>
                      <a:pt x="375" y="876"/>
                    </a:lnTo>
                    <a:lnTo>
                      <a:pt x="361" y="880"/>
                    </a:lnTo>
                    <a:lnTo>
                      <a:pt x="347" y="884"/>
                    </a:lnTo>
                    <a:lnTo>
                      <a:pt x="335" y="886"/>
                    </a:lnTo>
                    <a:lnTo>
                      <a:pt x="335" y="886"/>
                    </a:lnTo>
                    <a:lnTo>
                      <a:pt x="331" y="886"/>
                    </a:lnTo>
                    <a:lnTo>
                      <a:pt x="329" y="886"/>
                    </a:lnTo>
                    <a:lnTo>
                      <a:pt x="326" y="885"/>
                    </a:lnTo>
                    <a:lnTo>
                      <a:pt x="325" y="884"/>
                    </a:lnTo>
                    <a:lnTo>
                      <a:pt x="322" y="880"/>
                    </a:lnTo>
                    <a:lnTo>
                      <a:pt x="320" y="876"/>
                    </a:lnTo>
                    <a:lnTo>
                      <a:pt x="320" y="876"/>
                    </a:lnTo>
                    <a:lnTo>
                      <a:pt x="311" y="875"/>
                    </a:lnTo>
                    <a:lnTo>
                      <a:pt x="303" y="873"/>
                    </a:lnTo>
                    <a:lnTo>
                      <a:pt x="299" y="872"/>
                    </a:lnTo>
                    <a:lnTo>
                      <a:pt x="299" y="872"/>
                    </a:lnTo>
                    <a:lnTo>
                      <a:pt x="286" y="867"/>
                    </a:lnTo>
                    <a:lnTo>
                      <a:pt x="277" y="863"/>
                    </a:lnTo>
                    <a:lnTo>
                      <a:pt x="269" y="858"/>
                    </a:lnTo>
                    <a:lnTo>
                      <a:pt x="269" y="858"/>
                    </a:lnTo>
                    <a:lnTo>
                      <a:pt x="266" y="855"/>
                    </a:lnTo>
                    <a:lnTo>
                      <a:pt x="264" y="854"/>
                    </a:lnTo>
                    <a:lnTo>
                      <a:pt x="261" y="854"/>
                    </a:lnTo>
                    <a:lnTo>
                      <a:pt x="256" y="858"/>
                    </a:lnTo>
                    <a:lnTo>
                      <a:pt x="256" y="858"/>
                    </a:lnTo>
                    <a:lnTo>
                      <a:pt x="252" y="863"/>
                    </a:lnTo>
                    <a:lnTo>
                      <a:pt x="250" y="868"/>
                    </a:lnTo>
                    <a:lnTo>
                      <a:pt x="247" y="873"/>
                    </a:lnTo>
                    <a:lnTo>
                      <a:pt x="244" y="877"/>
                    </a:lnTo>
                    <a:lnTo>
                      <a:pt x="244" y="877"/>
                    </a:lnTo>
                    <a:lnTo>
                      <a:pt x="242" y="877"/>
                    </a:lnTo>
                    <a:lnTo>
                      <a:pt x="241" y="876"/>
                    </a:lnTo>
                    <a:lnTo>
                      <a:pt x="235" y="872"/>
                    </a:lnTo>
                    <a:lnTo>
                      <a:pt x="232" y="867"/>
                    </a:lnTo>
                    <a:lnTo>
                      <a:pt x="228" y="864"/>
                    </a:lnTo>
                    <a:lnTo>
                      <a:pt x="228" y="864"/>
                    </a:lnTo>
                    <a:lnTo>
                      <a:pt x="225" y="866"/>
                    </a:lnTo>
                    <a:lnTo>
                      <a:pt x="221" y="868"/>
                    </a:lnTo>
                    <a:lnTo>
                      <a:pt x="216" y="872"/>
                    </a:lnTo>
                    <a:lnTo>
                      <a:pt x="216" y="872"/>
                    </a:lnTo>
                    <a:lnTo>
                      <a:pt x="215" y="876"/>
                    </a:lnTo>
                    <a:lnTo>
                      <a:pt x="213" y="879"/>
                    </a:lnTo>
                    <a:lnTo>
                      <a:pt x="211" y="881"/>
                    </a:lnTo>
                    <a:lnTo>
                      <a:pt x="211" y="881"/>
                    </a:lnTo>
                    <a:lnTo>
                      <a:pt x="206" y="881"/>
                    </a:lnTo>
                    <a:lnTo>
                      <a:pt x="195" y="881"/>
                    </a:lnTo>
                    <a:lnTo>
                      <a:pt x="180" y="880"/>
                    </a:lnTo>
                    <a:lnTo>
                      <a:pt x="180" y="880"/>
                    </a:lnTo>
                    <a:lnTo>
                      <a:pt x="177" y="882"/>
                    </a:lnTo>
                    <a:lnTo>
                      <a:pt x="173" y="885"/>
                    </a:lnTo>
                    <a:lnTo>
                      <a:pt x="168" y="890"/>
                    </a:lnTo>
                    <a:lnTo>
                      <a:pt x="165" y="891"/>
                    </a:lnTo>
                    <a:lnTo>
                      <a:pt x="165" y="891"/>
                    </a:lnTo>
                    <a:lnTo>
                      <a:pt x="158" y="891"/>
                    </a:lnTo>
                    <a:lnTo>
                      <a:pt x="151" y="890"/>
                    </a:lnTo>
                    <a:lnTo>
                      <a:pt x="145" y="890"/>
                    </a:lnTo>
                    <a:lnTo>
                      <a:pt x="141" y="890"/>
                    </a:lnTo>
                    <a:lnTo>
                      <a:pt x="138" y="891"/>
                    </a:lnTo>
                    <a:lnTo>
                      <a:pt x="138" y="891"/>
                    </a:lnTo>
                    <a:lnTo>
                      <a:pt x="137" y="895"/>
                    </a:lnTo>
                    <a:lnTo>
                      <a:pt x="137" y="901"/>
                    </a:lnTo>
                    <a:lnTo>
                      <a:pt x="136" y="906"/>
                    </a:lnTo>
                    <a:lnTo>
                      <a:pt x="134" y="908"/>
                    </a:lnTo>
                    <a:lnTo>
                      <a:pt x="133" y="910"/>
                    </a:lnTo>
                    <a:lnTo>
                      <a:pt x="133" y="910"/>
                    </a:lnTo>
                    <a:lnTo>
                      <a:pt x="130" y="910"/>
                    </a:lnTo>
                    <a:lnTo>
                      <a:pt x="127" y="910"/>
                    </a:lnTo>
                    <a:lnTo>
                      <a:pt x="116" y="906"/>
                    </a:lnTo>
                    <a:lnTo>
                      <a:pt x="105" y="901"/>
                    </a:lnTo>
                    <a:lnTo>
                      <a:pt x="94" y="897"/>
                    </a:lnTo>
                    <a:lnTo>
                      <a:pt x="94" y="897"/>
                    </a:lnTo>
                    <a:lnTo>
                      <a:pt x="81" y="884"/>
                    </a:lnTo>
                    <a:lnTo>
                      <a:pt x="86" y="880"/>
                    </a:lnTo>
                    <a:lnTo>
                      <a:pt x="86" y="850"/>
                    </a:lnTo>
                    <a:lnTo>
                      <a:pt x="86" y="850"/>
                    </a:lnTo>
                    <a:lnTo>
                      <a:pt x="97" y="849"/>
                    </a:lnTo>
                    <a:lnTo>
                      <a:pt x="103" y="850"/>
                    </a:lnTo>
                    <a:lnTo>
                      <a:pt x="107" y="851"/>
                    </a:lnTo>
                    <a:lnTo>
                      <a:pt x="110" y="850"/>
                    </a:lnTo>
                    <a:lnTo>
                      <a:pt x="110" y="850"/>
                    </a:lnTo>
                    <a:lnTo>
                      <a:pt x="106" y="838"/>
                    </a:lnTo>
                    <a:lnTo>
                      <a:pt x="103" y="829"/>
                    </a:lnTo>
                    <a:lnTo>
                      <a:pt x="101" y="820"/>
                    </a:lnTo>
                    <a:lnTo>
                      <a:pt x="98" y="815"/>
                    </a:lnTo>
                    <a:lnTo>
                      <a:pt x="94" y="810"/>
                    </a:lnTo>
                    <a:lnTo>
                      <a:pt x="94" y="810"/>
                    </a:lnTo>
                    <a:lnTo>
                      <a:pt x="94" y="802"/>
                    </a:lnTo>
                    <a:lnTo>
                      <a:pt x="95" y="793"/>
                    </a:lnTo>
                    <a:lnTo>
                      <a:pt x="97" y="783"/>
                    </a:lnTo>
                    <a:lnTo>
                      <a:pt x="97" y="764"/>
                    </a:lnTo>
                    <a:lnTo>
                      <a:pt x="107" y="763"/>
                    </a:lnTo>
                    <a:lnTo>
                      <a:pt x="107" y="749"/>
                    </a:lnTo>
                    <a:lnTo>
                      <a:pt x="107" y="749"/>
                    </a:lnTo>
                    <a:lnTo>
                      <a:pt x="110" y="746"/>
                    </a:lnTo>
                    <a:lnTo>
                      <a:pt x="114" y="742"/>
                    </a:lnTo>
                    <a:lnTo>
                      <a:pt x="114" y="742"/>
                    </a:lnTo>
                    <a:lnTo>
                      <a:pt x="111" y="737"/>
                    </a:lnTo>
                    <a:lnTo>
                      <a:pt x="110" y="733"/>
                    </a:lnTo>
                    <a:lnTo>
                      <a:pt x="110" y="733"/>
                    </a:lnTo>
                    <a:lnTo>
                      <a:pt x="128" y="722"/>
                    </a:lnTo>
                    <a:lnTo>
                      <a:pt x="128" y="722"/>
                    </a:lnTo>
                    <a:lnTo>
                      <a:pt x="125" y="719"/>
                    </a:lnTo>
                    <a:lnTo>
                      <a:pt x="121" y="718"/>
                    </a:lnTo>
                    <a:lnTo>
                      <a:pt x="115" y="717"/>
                    </a:lnTo>
                    <a:lnTo>
                      <a:pt x="108" y="718"/>
                    </a:lnTo>
                    <a:lnTo>
                      <a:pt x="105" y="718"/>
                    </a:lnTo>
                    <a:lnTo>
                      <a:pt x="105" y="718"/>
                    </a:lnTo>
                    <a:lnTo>
                      <a:pt x="98" y="713"/>
                    </a:lnTo>
                    <a:lnTo>
                      <a:pt x="92" y="707"/>
                    </a:lnTo>
                    <a:lnTo>
                      <a:pt x="92" y="707"/>
                    </a:lnTo>
                    <a:lnTo>
                      <a:pt x="89" y="705"/>
                    </a:lnTo>
                    <a:lnTo>
                      <a:pt x="86" y="700"/>
                    </a:lnTo>
                    <a:lnTo>
                      <a:pt x="86" y="697"/>
                    </a:lnTo>
                    <a:lnTo>
                      <a:pt x="89" y="695"/>
                    </a:lnTo>
                    <a:lnTo>
                      <a:pt x="92" y="693"/>
                    </a:lnTo>
                    <a:lnTo>
                      <a:pt x="98" y="692"/>
                    </a:lnTo>
                    <a:lnTo>
                      <a:pt x="98" y="692"/>
                    </a:lnTo>
                    <a:lnTo>
                      <a:pt x="99" y="687"/>
                    </a:lnTo>
                    <a:lnTo>
                      <a:pt x="76" y="685"/>
                    </a:lnTo>
                    <a:lnTo>
                      <a:pt x="76" y="685"/>
                    </a:lnTo>
                    <a:lnTo>
                      <a:pt x="71" y="680"/>
                    </a:lnTo>
                    <a:lnTo>
                      <a:pt x="63" y="675"/>
                    </a:lnTo>
                    <a:lnTo>
                      <a:pt x="63" y="675"/>
                    </a:lnTo>
                    <a:lnTo>
                      <a:pt x="59" y="674"/>
                    </a:lnTo>
                    <a:lnTo>
                      <a:pt x="55" y="671"/>
                    </a:lnTo>
                    <a:lnTo>
                      <a:pt x="55" y="669"/>
                    </a:lnTo>
                    <a:lnTo>
                      <a:pt x="55" y="667"/>
                    </a:lnTo>
                    <a:lnTo>
                      <a:pt x="57" y="666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62" y="665"/>
                    </a:lnTo>
                    <a:lnTo>
                      <a:pt x="63" y="662"/>
                    </a:lnTo>
                    <a:lnTo>
                      <a:pt x="63" y="657"/>
                    </a:lnTo>
                    <a:lnTo>
                      <a:pt x="63" y="650"/>
                    </a:lnTo>
                    <a:lnTo>
                      <a:pt x="68" y="645"/>
                    </a:lnTo>
                    <a:lnTo>
                      <a:pt x="95" y="645"/>
                    </a:lnTo>
                    <a:lnTo>
                      <a:pt x="108" y="618"/>
                    </a:lnTo>
                    <a:lnTo>
                      <a:pt x="108" y="618"/>
                    </a:lnTo>
                    <a:lnTo>
                      <a:pt x="108" y="600"/>
                    </a:lnTo>
                    <a:lnTo>
                      <a:pt x="107" y="586"/>
                    </a:lnTo>
                    <a:lnTo>
                      <a:pt x="106" y="580"/>
                    </a:lnTo>
                    <a:lnTo>
                      <a:pt x="103" y="575"/>
                    </a:lnTo>
                    <a:lnTo>
                      <a:pt x="103" y="575"/>
                    </a:lnTo>
                    <a:lnTo>
                      <a:pt x="95" y="577"/>
                    </a:lnTo>
                    <a:lnTo>
                      <a:pt x="79" y="580"/>
                    </a:lnTo>
                    <a:lnTo>
                      <a:pt x="63" y="584"/>
                    </a:lnTo>
                    <a:lnTo>
                      <a:pt x="54" y="586"/>
                    </a:lnTo>
                    <a:lnTo>
                      <a:pt x="54" y="586"/>
                    </a:lnTo>
                    <a:lnTo>
                      <a:pt x="50" y="580"/>
                    </a:lnTo>
                    <a:lnTo>
                      <a:pt x="47" y="577"/>
                    </a:lnTo>
                    <a:lnTo>
                      <a:pt x="45" y="568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6" y="549"/>
                    </a:lnTo>
                    <a:lnTo>
                      <a:pt x="49" y="548"/>
                    </a:lnTo>
                    <a:lnTo>
                      <a:pt x="55" y="548"/>
                    </a:lnTo>
                    <a:lnTo>
                      <a:pt x="60" y="545"/>
                    </a:lnTo>
                    <a:lnTo>
                      <a:pt x="62" y="544"/>
                    </a:lnTo>
                    <a:lnTo>
                      <a:pt x="63" y="542"/>
                    </a:lnTo>
                    <a:lnTo>
                      <a:pt x="63" y="542"/>
                    </a:lnTo>
                    <a:lnTo>
                      <a:pt x="60" y="538"/>
                    </a:lnTo>
                    <a:lnTo>
                      <a:pt x="58" y="534"/>
                    </a:lnTo>
                    <a:lnTo>
                      <a:pt x="55" y="533"/>
                    </a:lnTo>
                    <a:lnTo>
                      <a:pt x="51" y="531"/>
                    </a:lnTo>
                    <a:lnTo>
                      <a:pt x="45" y="530"/>
                    </a:lnTo>
                    <a:lnTo>
                      <a:pt x="42" y="529"/>
                    </a:lnTo>
                    <a:lnTo>
                      <a:pt x="41" y="526"/>
                    </a:lnTo>
                    <a:lnTo>
                      <a:pt x="41" y="526"/>
                    </a:lnTo>
                    <a:lnTo>
                      <a:pt x="37" y="517"/>
                    </a:lnTo>
                    <a:lnTo>
                      <a:pt x="35" y="512"/>
                    </a:lnTo>
                    <a:lnTo>
                      <a:pt x="32" y="508"/>
                    </a:lnTo>
                    <a:lnTo>
                      <a:pt x="28" y="505"/>
                    </a:lnTo>
                    <a:lnTo>
                      <a:pt x="23" y="501"/>
                    </a:lnTo>
                    <a:lnTo>
                      <a:pt x="9" y="496"/>
                    </a:lnTo>
                    <a:lnTo>
                      <a:pt x="9" y="496"/>
                    </a:lnTo>
                    <a:lnTo>
                      <a:pt x="6" y="492"/>
                    </a:lnTo>
                    <a:lnTo>
                      <a:pt x="2" y="487"/>
                    </a:lnTo>
                    <a:lnTo>
                      <a:pt x="0" y="482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3"/>
                    </a:lnTo>
                    <a:lnTo>
                      <a:pt x="2" y="469"/>
                    </a:lnTo>
                    <a:lnTo>
                      <a:pt x="9" y="461"/>
                    </a:lnTo>
                    <a:lnTo>
                      <a:pt x="15" y="456"/>
                    </a:lnTo>
                    <a:lnTo>
                      <a:pt x="20" y="452"/>
                    </a:lnTo>
                    <a:lnTo>
                      <a:pt x="20" y="452"/>
                    </a:lnTo>
                    <a:lnTo>
                      <a:pt x="23" y="453"/>
                    </a:lnTo>
                    <a:lnTo>
                      <a:pt x="25" y="453"/>
                    </a:lnTo>
                    <a:lnTo>
                      <a:pt x="32" y="451"/>
                    </a:lnTo>
                    <a:lnTo>
                      <a:pt x="40" y="446"/>
                    </a:lnTo>
                    <a:lnTo>
                      <a:pt x="47" y="442"/>
                    </a:lnTo>
                    <a:lnTo>
                      <a:pt x="47" y="442"/>
                    </a:lnTo>
                    <a:lnTo>
                      <a:pt x="51" y="439"/>
                    </a:lnTo>
                    <a:lnTo>
                      <a:pt x="53" y="435"/>
                    </a:lnTo>
                    <a:lnTo>
                      <a:pt x="55" y="431"/>
                    </a:lnTo>
                    <a:lnTo>
                      <a:pt x="58" y="425"/>
                    </a:lnTo>
                    <a:lnTo>
                      <a:pt x="58" y="425"/>
                    </a:lnTo>
                    <a:lnTo>
                      <a:pt x="62" y="417"/>
                    </a:lnTo>
                    <a:lnTo>
                      <a:pt x="62" y="411"/>
                    </a:lnTo>
                    <a:lnTo>
                      <a:pt x="62" y="408"/>
                    </a:lnTo>
                    <a:lnTo>
                      <a:pt x="60" y="406"/>
                    </a:lnTo>
                    <a:lnTo>
                      <a:pt x="60" y="40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9" y="373"/>
                    </a:lnTo>
                    <a:lnTo>
                      <a:pt x="62" y="371"/>
                    </a:lnTo>
                    <a:lnTo>
                      <a:pt x="67" y="368"/>
                    </a:lnTo>
                    <a:lnTo>
                      <a:pt x="67" y="368"/>
                    </a:lnTo>
                    <a:lnTo>
                      <a:pt x="76" y="360"/>
                    </a:lnTo>
                    <a:lnTo>
                      <a:pt x="82" y="355"/>
                    </a:lnTo>
                    <a:lnTo>
                      <a:pt x="89" y="351"/>
                    </a:lnTo>
                    <a:lnTo>
                      <a:pt x="89" y="351"/>
                    </a:lnTo>
                    <a:lnTo>
                      <a:pt x="94" y="345"/>
                    </a:lnTo>
                    <a:lnTo>
                      <a:pt x="97" y="341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7" y="316"/>
                    </a:lnTo>
                    <a:lnTo>
                      <a:pt x="117" y="312"/>
                    </a:lnTo>
                    <a:lnTo>
                      <a:pt x="116" y="311"/>
                    </a:lnTo>
                    <a:lnTo>
                      <a:pt x="115" y="310"/>
                    </a:lnTo>
                    <a:lnTo>
                      <a:pt x="120" y="306"/>
                    </a:lnTo>
                    <a:lnTo>
                      <a:pt x="129" y="314"/>
                    </a:lnTo>
                    <a:lnTo>
                      <a:pt x="129" y="314"/>
                    </a:lnTo>
                    <a:lnTo>
                      <a:pt x="141" y="317"/>
                    </a:lnTo>
                    <a:lnTo>
                      <a:pt x="156" y="321"/>
                    </a:lnTo>
                    <a:lnTo>
                      <a:pt x="156" y="321"/>
                    </a:lnTo>
                    <a:lnTo>
                      <a:pt x="163" y="323"/>
                    </a:lnTo>
                    <a:lnTo>
                      <a:pt x="172" y="325"/>
                    </a:lnTo>
                    <a:lnTo>
                      <a:pt x="182" y="328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202" y="330"/>
                    </a:lnTo>
                    <a:lnTo>
                      <a:pt x="208" y="330"/>
                    </a:lnTo>
                    <a:lnTo>
                      <a:pt x="215" y="330"/>
                    </a:lnTo>
                    <a:lnTo>
                      <a:pt x="215" y="330"/>
                    </a:lnTo>
                    <a:lnTo>
                      <a:pt x="217" y="329"/>
                    </a:lnTo>
                    <a:lnTo>
                      <a:pt x="220" y="326"/>
                    </a:lnTo>
                    <a:lnTo>
                      <a:pt x="226" y="320"/>
                    </a:lnTo>
                    <a:lnTo>
                      <a:pt x="226" y="320"/>
                    </a:lnTo>
                    <a:lnTo>
                      <a:pt x="237" y="298"/>
                    </a:lnTo>
                    <a:lnTo>
                      <a:pt x="241" y="289"/>
                    </a:lnTo>
                    <a:lnTo>
                      <a:pt x="241" y="284"/>
                    </a:lnTo>
                    <a:lnTo>
                      <a:pt x="241" y="284"/>
                    </a:lnTo>
                    <a:lnTo>
                      <a:pt x="241" y="282"/>
                    </a:lnTo>
                    <a:lnTo>
                      <a:pt x="242" y="280"/>
                    </a:lnTo>
                    <a:lnTo>
                      <a:pt x="246" y="275"/>
                    </a:lnTo>
                    <a:lnTo>
                      <a:pt x="246" y="275"/>
                    </a:lnTo>
                    <a:lnTo>
                      <a:pt x="242" y="260"/>
                    </a:lnTo>
                    <a:lnTo>
                      <a:pt x="239" y="253"/>
                    </a:lnTo>
                    <a:lnTo>
                      <a:pt x="238" y="249"/>
                    </a:lnTo>
                    <a:lnTo>
                      <a:pt x="238" y="249"/>
                    </a:lnTo>
                    <a:lnTo>
                      <a:pt x="237" y="249"/>
                    </a:lnTo>
                    <a:lnTo>
                      <a:pt x="234" y="249"/>
                    </a:lnTo>
                    <a:lnTo>
                      <a:pt x="232" y="249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6" y="241"/>
                    </a:lnTo>
                    <a:lnTo>
                      <a:pt x="225" y="229"/>
                    </a:lnTo>
                    <a:lnTo>
                      <a:pt x="225" y="229"/>
                    </a:lnTo>
                    <a:lnTo>
                      <a:pt x="222" y="224"/>
                    </a:lnTo>
                    <a:lnTo>
                      <a:pt x="222" y="220"/>
                    </a:lnTo>
                    <a:lnTo>
                      <a:pt x="224" y="216"/>
                    </a:lnTo>
                    <a:lnTo>
                      <a:pt x="222" y="212"/>
                    </a:lnTo>
                    <a:lnTo>
                      <a:pt x="222" y="212"/>
                    </a:lnTo>
                    <a:lnTo>
                      <a:pt x="221" y="209"/>
                    </a:lnTo>
                    <a:lnTo>
                      <a:pt x="221" y="206"/>
                    </a:lnTo>
                    <a:lnTo>
                      <a:pt x="224" y="203"/>
                    </a:lnTo>
                    <a:lnTo>
                      <a:pt x="224" y="203"/>
                    </a:lnTo>
                    <a:lnTo>
                      <a:pt x="220" y="201"/>
                    </a:lnTo>
                    <a:lnTo>
                      <a:pt x="213" y="198"/>
                    </a:lnTo>
                    <a:lnTo>
                      <a:pt x="204" y="193"/>
                    </a:lnTo>
                    <a:lnTo>
                      <a:pt x="204" y="193"/>
                    </a:lnTo>
                    <a:lnTo>
                      <a:pt x="203" y="190"/>
                    </a:lnTo>
                    <a:lnTo>
                      <a:pt x="202" y="188"/>
                    </a:lnTo>
                    <a:lnTo>
                      <a:pt x="202" y="187"/>
                    </a:lnTo>
                    <a:lnTo>
                      <a:pt x="198" y="185"/>
                    </a:lnTo>
                    <a:lnTo>
                      <a:pt x="198" y="185"/>
                    </a:lnTo>
                    <a:lnTo>
                      <a:pt x="195" y="184"/>
                    </a:lnTo>
                    <a:lnTo>
                      <a:pt x="193" y="183"/>
                    </a:lnTo>
                    <a:lnTo>
                      <a:pt x="191" y="181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82" y="179"/>
                    </a:lnTo>
                    <a:lnTo>
                      <a:pt x="178" y="176"/>
                    </a:lnTo>
                    <a:lnTo>
                      <a:pt x="174" y="174"/>
                    </a:lnTo>
                    <a:lnTo>
                      <a:pt x="174" y="174"/>
                    </a:lnTo>
                    <a:lnTo>
                      <a:pt x="171" y="174"/>
                    </a:lnTo>
                    <a:lnTo>
                      <a:pt x="168" y="174"/>
                    </a:lnTo>
                    <a:lnTo>
                      <a:pt x="165" y="171"/>
                    </a:lnTo>
                    <a:lnTo>
                      <a:pt x="160" y="164"/>
                    </a:lnTo>
                    <a:lnTo>
                      <a:pt x="160" y="164"/>
                    </a:lnTo>
                    <a:lnTo>
                      <a:pt x="159" y="162"/>
                    </a:lnTo>
                    <a:lnTo>
                      <a:pt x="155" y="157"/>
                    </a:lnTo>
                    <a:lnTo>
                      <a:pt x="155" y="157"/>
                    </a:lnTo>
                    <a:lnTo>
                      <a:pt x="146" y="149"/>
                    </a:lnTo>
                    <a:lnTo>
                      <a:pt x="146" y="149"/>
                    </a:lnTo>
                    <a:lnTo>
                      <a:pt x="145" y="146"/>
                    </a:lnTo>
                    <a:lnTo>
                      <a:pt x="142" y="145"/>
                    </a:lnTo>
                    <a:lnTo>
                      <a:pt x="138" y="141"/>
                    </a:lnTo>
                    <a:lnTo>
                      <a:pt x="138" y="141"/>
                    </a:lnTo>
                    <a:lnTo>
                      <a:pt x="137" y="137"/>
                    </a:lnTo>
                    <a:lnTo>
                      <a:pt x="137" y="133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42" y="124"/>
                    </a:lnTo>
                    <a:lnTo>
                      <a:pt x="147" y="120"/>
                    </a:lnTo>
                    <a:lnTo>
                      <a:pt x="155" y="117"/>
                    </a:lnTo>
                    <a:lnTo>
                      <a:pt x="155" y="117"/>
                    </a:lnTo>
                    <a:lnTo>
                      <a:pt x="159" y="115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7" y="107"/>
                    </a:lnTo>
                    <a:lnTo>
                      <a:pt x="169" y="109"/>
                    </a:lnTo>
                    <a:lnTo>
                      <a:pt x="172" y="109"/>
                    </a:lnTo>
                    <a:lnTo>
                      <a:pt x="174" y="107"/>
                    </a:lnTo>
                    <a:lnTo>
                      <a:pt x="180" y="106"/>
                    </a:lnTo>
                    <a:lnTo>
                      <a:pt x="187" y="104"/>
                    </a:lnTo>
                    <a:lnTo>
                      <a:pt x="187" y="104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200" y="94"/>
                    </a:lnTo>
                    <a:lnTo>
                      <a:pt x="203" y="91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11" y="85"/>
                    </a:lnTo>
                    <a:lnTo>
                      <a:pt x="215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6" y="83"/>
                    </a:lnTo>
                    <a:lnTo>
                      <a:pt x="213" y="78"/>
                    </a:lnTo>
                    <a:lnTo>
                      <a:pt x="209" y="71"/>
                    </a:lnTo>
                    <a:lnTo>
                      <a:pt x="209" y="71"/>
                    </a:lnTo>
                    <a:lnTo>
                      <a:pt x="207" y="66"/>
                    </a:lnTo>
                    <a:lnTo>
                      <a:pt x="206" y="62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15" y="58"/>
                    </a:lnTo>
                    <a:lnTo>
                      <a:pt x="215" y="58"/>
                    </a:lnTo>
                    <a:lnTo>
                      <a:pt x="220" y="56"/>
                    </a:lnTo>
                    <a:lnTo>
                      <a:pt x="224" y="54"/>
                    </a:lnTo>
                    <a:lnTo>
                      <a:pt x="235" y="54"/>
                    </a:lnTo>
                    <a:lnTo>
                      <a:pt x="235" y="54"/>
                    </a:lnTo>
                    <a:lnTo>
                      <a:pt x="244" y="39"/>
                    </a:lnTo>
                    <a:lnTo>
                      <a:pt x="244" y="39"/>
                    </a:lnTo>
                    <a:lnTo>
                      <a:pt x="244" y="36"/>
                    </a:lnTo>
                    <a:lnTo>
                      <a:pt x="243" y="34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7" y="23"/>
                    </a:lnTo>
                    <a:lnTo>
                      <a:pt x="254" y="21"/>
                    </a:lnTo>
                    <a:lnTo>
                      <a:pt x="254" y="21"/>
                    </a:lnTo>
                    <a:lnTo>
                      <a:pt x="255" y="19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2"/>
                    </a:lnTo>
                    <a:lnTo>
                      <a:pt x="259" y="9"/>
                    </a:lnTo>
                    <a:lnTo>
                      <a:pt x="256" y="8"/>
                    </a:lnTo>
                    <a:lnTo>
                      <a:pt x="259" y="1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383" y="166"/>
                    </a:lnTo>
                    <a:lnTo>
                      <a:pt x="383" y="166"/>
                    </a:lnTo>
                    <a:lnTo>
                      <a:pt x="386" y="167"/>
                    </a:lnTo>
                    <a:lnTo>
                      <a:pt x="388" y="168"/>
                    </a:lnTo>
                    <a:lnTo>
                      <a:pt x="392" y="167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3" y="161"/>
                    </a:lnTo>
                    <a:lnTo>
                      <a:pt x="390" y="157"/>
                    </a:lnTo>
                    <a:lnTo>
                      <a:pt x="387" y="153"/>
                    </a:lnTo>
                    <a:lnTo>
                      <a:pt x="386" y="149"/>
                    </a:lnTo>
                    <a:lnTo>
                      <a:pt x="386" y="149"/>
                    </a:lnTo>
                    <a:lnTo>
                      <a:pt x="387" y="148"/>
                    </a:lnTo>
                    <a:lnTo>
                      <a:pt x="388" y="146"/>
                    </a:lnTo>
                    <a:lnTo>
                      <a:pt x="393" y="145"/>
                    </a:lnTo>
                    <a:lnTo>
                      <a:pt x="397" y="141"/>
                    </a:lnTo>
                    <a:lnTo>
                      <a:pt x="399" y="140"/>
                    </a:lnTo>
                    <a:lnTo>
                      <a:pt x="399" y="137"/>
                    </a:lnTo>
                    <a:lnTo>
                      <a:pt x="399" y="137"/>
                    </a:lnTo>
                    <a:lnTo>
                      <a:pt x="400" y="135"/>
                    </a:lnTo>
                    <a:lnTo>
                      <a:pt x="403" y="132"/>
                    </a:lnTo>
                    <a:lnTo>
                      <a:pt x="412" y="127"/>
                    </a:lnTo>
                    <a:lnTo>
                      <a:pt x="421" y="122"/>
                    </a:lnTo>
                    <a:lnTo>
                      <a:pt x="425" y="118"/>
                    </a:lnTo>
                    <a:lnTo>
                      <a:pt x="426" y="115"/>
                    </a:lnTo>
                    <a:lnTo>
                      <a:pt x="426" y="115"/>
                    </a:lnTo>
                    <a:lnTo>
                      <a:pt x="426" y="106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3" y="94"/>
                    </a:lnTo>
                    <a:lnTo>
                      <a:pt x="421" y="91"/>
                    </a:lnTo>
                    <a:lnTo>
                      <a:pt x="417" y="87"/>
                    </a:lnTo>
                    <a:lnTo>
                      <a:pt x="417" y="87"/>
                    </a:lnTo>
                    <a:lnTo>
                      <a:pt x="414" y="82"/>
                    </a:lnTo>
                    <a:lnTo>
                      <a:pt x="414" y="76"/>
                    </a:lnTo>
                    <a:lnTo>
                      <a:pt x="417" y="72"/>
                    </a:lnTo>
                    <a:lnTo>
                      <a:pt x="417" y="72"/>
                    </a:lnTo>
                    <a:lnTo>
                      <a:pt x="418" y="71"/>
                    </a:lnTo>
                    <a:lnTo>
                      <a:pt x="421" y="70"/>
                    </a:lnTo>
                    <a:lnTo>
                      <a:pt x="427" y="69"/>
                    </a:lnTo>
                    <a:lnTo>
                      <a:pt x="434" y="67"/>
                    </a:lnTo>
                    <a:lnTo>
                      <a:pt x="435" y="67"/>
                    </a:lnTo>
                    <a:lnTo>
                      <a:pt x="436" y="66"/>
                    </a:lnTo>
                    <a:lnTo>
                      <a:pt x="436" y="66"/>
                    </a:lnTo>
                    <a:lnTo>
                      <a:pt x="435" y="62"/>
                    </a:lnTo>
                    <a:lnTo>
                      <a:pt x="435" y="56"/>
                    </a:lnTo>
                    <a:lnTo>
                      <a:pt x="435" y="49"/>
                    </a:lnTo>
                    <a:lnTo>
                      <a:pt x="436" y="47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45" y="45"/>
                    </a:lnTo>
                    <a:lnTo>
                      <a:pt x="454" y="48"/>
                    </a:lnTo>
                    <a:lnTo>
                      <a:pt x="463" y="50"/>
                    </a:lnTo>
                    <a:lnTo>
                      <a:pt x="466" y="52"/>
                    </a:lnTo>
                    <a:lnTo>
                      <a:pt x="467" y="54"/>
                    </a:lnTo>
                    <a:lnTo>
                      <a:pt x="467" y="54"/>
                    </a:lnTo>
                    <a:lnTo>
                      <a:pt x="470" y="57"/>
                    </a:lnTo>
                    <a:lnTo>
                      <a:pt x="473" y="58"/>
                    </a:lnTo>
                    <a:lnTo>
                      <a:pt x="479" y="61"/>
                    </a:lnTo>
                    <a:lnTo>
                      <a:pt x="485" y="62"/>
                    </a:lnTo>
                    <a:lnTo>
                      <a:pt x="489" y="62"/>
                    </a:lnTo>
                    <a:lnTo>
                      <a:pt x="489" y="62"/>
                    </a:lnTo>
                    <a:lnTo>
                      <a:pt x="491" y="61"/>
                    </a:lnTo>
                    <a:lnTo>
                      <a:pt x="492" y="58"/>
                    </a:lnTo>
                    <a:lnTo>
                      <a:pt x="493" y="56"/>
                    </a:lnTo>
                    <a:lnTo>
                      <a:pt x="495" y="54"/>
                    </a:lnTo>
                    <a:lnTo>
                      <a:pt x="495" y="54"/>
                    </a:lnTo>
                    <a:lnTo>
                      <a:pt x="497" y="56"/>
                    </a:lnTo>
                    <a:lnTo>
                      <a:pt x="500" y="60"/>
                    </a:lnTo>
                    <a:lnTo>
                      <a:pt x="504" y="66"/>
                    </a:lnTo>
                    <a:lnTo>
                      <a:pt x="504" y="69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1" y="80"/>
                    </a:lnTo>
                    <a:lnTo>
                      <a:pt x="496" y="91"/>
                    </a:lnTo>
                    <a:lnTo>
                      <a:pt x="493" y="96"/>
                    </a:lnTo>
                    <a:lnTo>
                      <a:pt x="493" y="100"/>
                    </a:lnTo>
                    <a:lnTo>
                      <a:pt x="493" y="104"/>
                    </a:lnTo>
                    <a:lnTo>
                      <a:pt x="496" y="105"/>
                    </a:lnTo>
                    <a:lnTo>
                      <a:pt x="496" y="105"/>
                    </a:lnTo>
                    <a:lnTo>
                      <a:pt x="502" y="106"/>
                    </a:lnTo>
                    <a:lnTo>
                      <a:pt x="508" y="106"/>
                    </a:lnTo>
                    <a:lnTo>
                      <a:pt x="513" y="105"/>
                    </a:lnTo>
                    <a:lnTo>
                      <a:pt x="515" y="105"/>
                    </a:lnTo>
                    <a:lnTo>
                      <a:pt x="515" y="105"/>
                    </a:lnTo>
                    <a:lnTo>
                      <a:pt x="518" y="101"/>
                    </a:lnTo>
                    <a:lnTo>
                      <a:pt x="523" y="97"/>
                    </a:lnTo>
                    <a:lnTo>
                      <a:pt x="526" y="96"/>
                    </a:lnTo>
                    <a:lnTo>
                      <a:pt x="530" y="94"/>
                    </a:lnTo>
                    <a:lnTo>
                      <a:pt x="532" y="96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7" y="101"/>
                    </a:lnTo>
                    <a:lnTo>
                      <a:pt x="540" y="105"/>
                    </a:lnTo>
                    <a:lnTo>
                      <a:pt x="543" y="114"/>
                    </a:lnTo>
                    <a:lnTo>
                      <a:pt x="546" y="123"/>
                    </a:lnTo>
                    <a:lnTo>
                      <a:pt x="552" y="132"/>
                    </a:lnTo>
                    <a:lnTo>
                      <a:pt x="552" y="132"/>
                    </a:lnTo>
                    <a:lnTo>
                      <a:pt x="554" y="133"/>
                    </a:lnTo>
                    <a:lnTo>
                      <a:pt x="558" y="133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85" y="126"/>
                    </a:lnTo>
                    <a:lnTo>
                      <a:pt x="605" y="117"/>
                    </a:lnTo>
                    <a:lnTo>
                      <a:pt x="605" y="117"/>
                    </a:lnTo>
                    <a:lnTo>
                      <a:pt x="619" y="118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41" y="120"/>
                    </a:lnTo>
                    <a:lnTo>
                      <a:pt x="644" y="118"/>
                    </a:lnTo>
                    <a:lnTo>
                      <a:pt x="646" y="115"/>
                    </a:lnTo>
                    <a:lnTo>
                      <a:pt x="653" y="111"/>
                    </a:lnTo>
                    <a:lnTo>
                      <a:pt x="653" y="111"/>
                    </a:lnTo>
                    <a:lnTo>
                      <a:pt x="655" y="110"/>
                    </a:lnTo>
                    <a:lnTo>
                      <a:pt x="658" y="110"/>
                    </a:lnTo>
                    <a:lnTo>
                      <a:pt x="666" y="111"/>
                    </a:lnTo>
                    <a:lnTo>
                      <a:pt x="673" y="111"/>
                    </a:lnTo>
                    <a:lnTo>
                      <a:pt x="676" y="111"/>
                    </a:lnTo>
                    <a:lnTo>
                      <a:pt x="677" y="111"/>
                    </a:lnTo>
                    <a:lnTo>
                      <a:pt x="677" y="111"/>
                    </a:lnTo>
                    <a:lnTo>
                      <a:pt x="688" y="101"/>
                    </a:lnTo>
                    <a:lnTo>
                      <a:pt x="693" y="94"/>
                    </a:lnTo>
                    <a:lnTo>
                      <a:pt x="695" y="89"/>
                    </a:lnTo>
                    <a:lnTo>
                      <a:pt x="695" y="89"/>
                    </a:lnTo>
                    <a:lnTo>
                      <a:pt x="694" y="84"/>
                    </a:lnTo>
                    <a:lnTo>
                      <a:pt x="693" y="79"/>
                    </a:lnTo>
                    <a:lnTo>
                      <a:pt x="693" y="75"/>
                    </a:lnTo>
                    <a:lnTo>
                      <a:pt x="694" y="72"/>
                    </a:lnTo>
                    <a:lnTo>
                      <a:pt x="697" y="71"/>
                    </a:lnTo>
                    <a:lnTo>
                      <a:pt x="699" y="70"/>
                    </a:lnTo>
                    <a:lnTo>
                      <a:pt x="699" y="70"/>
                    </a:lnTo>
                    <a:lnTo>
                      <a:pt x="703" y="70"/>
                    </a:lnTo>
                    <a:lnTo>
                      <a:pt x="707" y="71"/>
                    </a:lnTo>
                    <a:lnTo>
                      <a:pt x="715" y="74"/>
                    </a:lnTo>
                    <a:lnTo>
                      <a:pt x="719" y="75"/>
                    </a:lnTo>
                    <a:lnTo>
                      <a:pt x="721" y="75"/>
                    </a:lnTo>
                    <a:lnTo>
                      <a:pt x="724" y="74"/>
                    </a:lnTo>
                    <a:lnTo>
                      <a:pt x="727" y="70"/>
                    </a:lnTo>
                    <a:lnTo>
                      <a:pt x="727" y="70"/>
                    </a:lnTo>
                    <a:lnTo>
                      <a:pt x="729" y="66"/>
                    </a:lnTo>
                    <a:lnTo>
                      <a:pt x="732" y="62"/>
                    </a:lnTo>
                    <a:lnTo>
                      <a:pt x="737" y="58"/>
                    </a:lnTo>
                    <a:lnTo>
                      <a:pt x="737" y="58"/>
                    </a:lnTo>
                    <a:lnTo>
                      <a:pt x="737" y="52"/>
                    </a:lnTo>
                    <a:lnTo>
                      <a:pt x="739" y="49"/>
                    </a:lnTo>
                    <a:lnTo>
                      <a:pt x="742" y="48"/>
                    </a:lnTo>
                    <a:lnTo>
                      <a:pt x="745" y="47"/>
                    </a:lnTo>
                    <a:lnTo>
                      <a:pt x="745" y="47"/>
                    </a:lnTo>
                    <a:lnTo>
                      <a:pt x="752" y="45"/>
                    </a:lnTo>
                    <a:lnTo>
                      <a:pt x="760" y="44"/>
                    </a:lnTo>
                    <a:lnTo>
                      <a:pt x="773" y="40"/>
                    </a:lnTo>
                    <a:lnTo>
                      <a:pt x="773" y="40"/>
                    </a:lnTo>
                    <a:lnTo>
                      <a:pt x="777" y="41"/>
                    </a:lnTo>
                    <a:lnTo>
                      <a:pt x="782" y="43"/>
                    </a:lnTo>
                    <a:lnTo>
                      <a:pt x="799" y="48"/>
                    </a:lnTo>
                    <a:lnTo>
                      <a:pt x="816" y="54"/>
                    </a:lnTo>
                    <a:lnTo>
                      <a:pt x="825" y="57"/>
                    </a:lnTo>
                    <a:lnTo>
                      <a:pt x="825" y="57"/>
                    </a:lnTo>
                    <a:lnTo>
                      <a:pt x="829" y="58"/>
                    </a:lnTo>
                    <a:lnTo>
                      <a:pt x="835" y="61"/>
                    </a:lnTo>
                    <a:lnTo>
                      <a:pt x="841" y="63"/>
                    </a:lnTo>
                    <a:lnTo>
                      <a:pt x="844" y="65"/>
                    </a:lnTo>
                    <a:lnTo>
                      <a:pt x="844" y="65"/>
                    </a:lnTo>
                    <a:lnTo>
                      <a:pt x="846" y="69"/>
                    </a:lnTo>
                    <a:lnTo>
                      <a:pt x="847" y="72"/>
                    </a:lnTo>
                    <a:lnTo>
                      <a:pt x="848" y="78"/>
                    </a:lnTo>
                    <a:lnTo>
                      <a:pt x="848" y="78"/>
                    </a:lnTo>
                    <a:lnTo>
                      <a:pt x="864" y="91"/>
                    </a:lnTo>
                    <a:lnTo>
                      <a:pt x="864" y="91"/>
                    </a:lnTo>
                    <a:lnTo>
                      <a:pt x="882" y="102"/>
                    </a:lnTo>
                    <a:lnTo>
                      <a:pt x="887" y="107"/>
                    </a:lnTo>
                    <a:lnTo>
                      <a:pt x="890" y="114"/>
                    </a:lnTo>
                    <a:lnTo>
                      <a:pt x="890" y="114"/>
                    </a:lnTo>
                    <a:lnTo>
                      <a:pt x="890" y="119"/>
                    </a:lnTo>
                    <a:lnTo>
                      <a:pt x="891" y="123"/>
                    </a:lnTo>
                    <a:lnTo>
                      <a:pt x="892" y="127"/>
                    </a:lnTo>
                    <a:lnTo>
                      <a:pt x="898" y="133"/>
                    </a:lnTo>
                    <a:lnTo>
                      <a:pt x="898" y="133"/>
                    </a:lnTo>
                    <a:lnTo>
                      <a:pt x="900" y="141"/>
                    </a:lnTo>
                    <a:lnTo>
                      <a:pt x="900" y="145"/>
                    </a:lnTo>
                    <a:lnTo>
                      <a:pt x="899" y="149"/>
                    </a:lnTo>
                    <a:lnTo>
                      <a:pt x="900" y="152"/>
                    </a:lnTo>
                    <a:lnTo>
                      <a:pt x="900" y="152"/>
                    </a:lnTo>
                    <a:lnTo>
                      <a:pt x="904" y="155"/>
                    </a:lnTo>
                    <a:lnTo>
                      <a:pt x="911" y="159"/>
                    </a:lnTo>
                    <a:lnTo>
                      <a:pt x="918" y="162"/>
                    </a:lnTo>
                    <a:lnTo>
                      <a:pt x="922" y="163"/>
                    </a:lnTo>
                    <a:lnTo>
                      <a:pt x="922" y="163"/>
                    </a:lnTo>
                    <a:lnTo>
                      <a:pt x="923" y="161"/>
                    </a:lnTo>
                    <a:lnTo>
                      <a:pt x="923" y="159"/>
                    </a:lnTo>
                    <a:lnTo>
                      <a:pt x="923" y="157"/>
                    </a:lnTo>
                    <a:lnTo>
                      <a:pt x="925" y="155"/>
                    </a:lnTo>
                    <a:lnTo>
                      <a:pt x="925" y="155"/>
                    </a:lnTo>
                    <a:lnTo>
                      <a:pt x="929" y="155"/>
                    </a:lnTo>
                    <a:lnTo>
                      <a:pt x="933" y="158"/>
                    </a:lnTo>
                    <a:lnTo>
                      <a:pt x="938" y="159"/>
                    </a:lnTo>
                    <a:lnTo>
                      <a:pt x="942" y="158"/>
                    </a:lnTo>
                    <a:lnTo>
                      <a:pt x="944" y="157"/>
                    </a:lnTo>
                    <a:lnTo>
                      <a:pt x="944" y="157"/>
                    </a:lnTo>
                    <a:lnTo>
                      <a:pt x="948" y="155"/>
                    </a:lnTo>
                    <a:lnTo>
                      <a:pt x="952" y="157"/>
                    </a:lnTo>
                    <a:lnTo>
                      <a:pt x="964" y="163"/>
                    </a:lnTo>
                    <a:lnTo>
                      <a:pt x="974" y="168"/>
                    </a:lnTo>
                    <a:lnTo>
                      <a:pt x="977" y="171"/>
                    </a:lnTo>
                    <a:lnTo>
                      <a:pt x="979" y="170"/>
                    </a:lnTo>
                    <a:lnTo>
                      <a:pt x="979" y="170"/>
                    </a:lnTo>
                    <a:lnTo>
                      <a:pt x="982" y="170"/>
                    </a:lnTo>
                    <a:lnTo>
                      <a:pt x="984" y="170"/>
                    </a:lnTo>
                    <a:lnTo>
                      <a:pt x="991" y="171"/>
                    </a:lnTo>
                    <a:lnTo>
                      <a:pt x="999" y="174"/>
                    </a:lnTo>
                    <a:lnTo>
                      <a:pt x="999" y="174"/>
                    </a:lnTo>
                    <a:lnTo>
                      <a:pt x="1003" y="177"/>
                    </a:lnTo>
                    <a:lnTo>
                      <a:pt x="1005" y="180"/>
                    </a:lnTo>
                    <a:lnTo>
                      <a:pt x="1005" y="183"/>
                    </a:lnTo>
                    <a:lnTo>
                      <a:pt x="1005" y="183"/>
                    </a:lnTo>
                    <a:lnTo>
                      <a:pt x="1003" y="183"/>
                    </a:lnTo>
                    <a:lnTo>
                      <a:pt x="1000" y="184"/>
                    </a:lnTo>
                    <a:lnTo>
                      <a:pt x="999" y="184"/>
                    </a:lnTo>
                    <a:lnTo>
                      <a:pt x="997" y="187"/>
                    </a:lnTo>
                    <a:lnTo>
                      <a:pt x="997" y="187"/>
                    </a:lnTo>
                    <a:lnTo>
                      <a:pt x="999" y="193"/>
                    </a:lnTo>
                    <a:lnTo>
                      <a:pt x="1004" y="201"/>
                    </a:lnTo>
                    <a:lnTo>
                      <a:pt x="1004" y="201"/>
                    </a:lnTo>
                    <a:lnTo>
                      <a:pt x="1005" y="202"/>
                    </a:lnTo>
                    <a:lnTo>
                      <a:pt x="1008" y="202"/>
                    </a:lnTo>
                    <a:lnTo>
                      <a:pt x="1009" y="202"/>
                    </a:lnTo>
                    <a:lnTo>
                      <a:pt x="1010" y="203"/>
                    </a:lnTo>
                    <a:lnTo>
                      <a:pt x="1010" y="203"/>
                    </a:lnTo>
                    <a:lnTo>
                      <a:pt x="1013" y="206"/>
                    </a:lnTo>
                    <a:lnTo>
                      <a:pt x="1014" y="207"/>
                    </a:lnTo>
                    <a:lnTo>
                      <a:pt x="1017" y="207"/>
                    </a:lnTo>
                    <a:lnTo>
                      <a:pt x="1017" y="207"/>
                    </a:lnTo>
                    <a:lnTo>
                      <a:pt x="1027" y="218"/>
                    </a:lnTo>
                    <a:lnTo>
                      <a:pt x="1032" y="224"/>
                    </a:lnTo>
                    <a:lnTo>
                      <a:pt x="1038" y="227"/>
                    </a:lnTo>
                    <a:lnTo>
                      <a:pt x="1038" y="227"/>
                    </a:lnTo>
                    <a:lnTo>
                      <a:pt x="1040" y="237"/>
                    </a:lnTo>
                    <a:lnTo>
                      <a:pt x="1041" y="244"/>
                    </a:lnTo>
                    <a:lnTo>
                      <a:pt x="1041" y="244"/>
                    </a:lnTo>
                    <a:lnTo>
                      <a:pt x="1043" y="246"/>
                    </a:lnTo>
                    <a:lnTo>
                      <a:pt x="1045" y="247"/>
                    </a:lnTo>
                    <a:lnTo>
                      <a:pt x="1048" y="250"/>
                    </a:lnTo>
                    <a:lnTo>
                      <a:pt x="1048" y="250"/>
                    </a:lnTo>
                    <a:lnTo>
                      <a:pt x="1056" y="249"/>
                    </a:lnTo>
                    <a:lnTo>
                      <a:pt x="1071" y="246"/>
                    </a:lnTo>
                    <a:lnTo>
                      <a:pt x="1087" y="244"/>
                    </a:lnTo>
                    <a:lnTo>
                      <a:pt x="1093" y="242"/>
                    </a:lnTo>
                    <a:lnTo>
                      <a:pt x="1100" y="244"/>
                    </a:lnTo>
                    <a:lnTo>
                      <a:pt x="1100" y="244"/>
                    </a:lnTo>
                    <a:lnTo>
                      <a:pt x="1106" y="244"/>
                    </a:lnTo>
                    <a:lnTo>
                      <a:pt x="1115" y="242"/>
                    </a:lnTo>
                    <a:lnTo>
                      <a:pt x="1128" y="241"/>
                    </a:lnTo>
                    <a:lnTo>
                      <a:pt x="1128" y="241"/>
                    </a:lnTo>
                    <a:lnTo>
                      <a:pt x="1137" y="245"/>
                    </a:lnTo>
                    <a:lnTo>
                      <a:pt x="1144" y="246"/>
                    </a:lnTo>
                    <a:lnTo>
                      <a:pt x="1146" y="245"/>
                    </a:lnTo>
                    <a:lnTo>
                      <a:pt x="1148" y="244"/>
                    </a:lnTo>
                    <a:lnTo>
                      <a:pt x="1148" y="244"/>
                    </a:lnTo>
                    <a:lnTo>
                      <a:pt x="1150" y="242"/>
                    </a:lnTo>
                    <a:lnTo>
                      <a:pt x="1152" y="241"/>
                    </a:lnTo>
                    <a:lnTo>
                      <a:pt x="1158" y="240"/>
                    </a:lnTo>
                    <a:lnTo>
                      <a:pt x="1166" y="240"/>
                    </a:lnTo>
                    <a:lnTo>
                      <a:pt x="1168" y="238"/>
                    </a:lnTo>
                    <a:lnTo>
                      <a:pt x="1172" y="237"/>
                    </a:lnTo>
                    <a:lnTo>
                      <a:pt x="1172" y="237"/>
                    </a:lnTo>
                    <a:lnTo>
                      <a:pt x="1179" y="221"/>
                    </a:lnTo>
                    <a:lnTo>
                      <a:pt x="1189" y="212"/>
                    </a:lnTo>
                    <a:lnTo>
                      <a:pt x="1190" y="206"/>
                    </a:lnTo>
                    <a:lnTo>
                      <a:pt x="1190" y="206"/>
                    </a:lnTo>
                    <a:lnTo>
                      <a:pt x="1201" y="188"/>
                    </a:lnTo>
                    <a:lnTo>
                      <a:pt x="1201" y="188"/>
                    </a:lnTo>
                    <a:lnTo>
                      <a:pt x="1202" y="183"/>
                    </a:lnTo>
                    <a:lnTo>
                      <a:pt x="1202" y="179"/>
                    </a:lnTo>
                    <a:lnTo>
                      <a:pt x="1202" y="174"/>
                    </a:lnTo>
                    <a:lnTo>
                      <a:pt x="1202" y="174"/>
                    </a:lnTo>
                    <a:lnTo>
                      <a:pt x="1212" y="172"/>
                    </a:lnTo>
                    <a:lnTo>
                      <a:pt x="1223" y="172"/>
                    </a:lnTo>
                    <a:lnTo>
                      <a:pt x="1223" y="172"/>
                    </a:lnTo>
                    <a:lnTo>
                      <a:pt x="1224" y="181"/>
                    </a:lnTo>
                    <a:lnTo>
                      <a:pt x="1225" y="187"/>
                    </a:lnTo>
                    <a:lnTo>
                      <a:pt x="1225" y="190"/>
                    </a:lnTo>
                    <a:lnTo>
                      <a:pt x="1225" y="190"/>
                    </a:lnTo>
                    <a:lnTo>
                      <a:pt x="1223" y="194"/>
                    </a:lnTo>
                    <a:lnTo>
                      <a:pt x="1218" y="198"/>
                    </a:lnTo>
                    <a:lnTo>
                      <a:pt x="1212" y="203"/>
                    </a:lnTo>
                    <a:lnTo>
                      <a:pt x="1210" y="207"/>
                    </a:lnTo>
                    <a:lnTo>
                      <a:pt x="1210" y="207"/>
                    </a:lnTo>
                    <a:lnTo>
                      <a:pt x="1210" y="211"/>
                    </a:lnTo>
                    <a:lnTo>
                      <a:pt x="1211" y="215"/>
                    </a:lnTo>
                    <a:lnTo>
                      <a:pt x="1212" y="216"/>
                    </a:lnTo>
                    <a:lnTo>
                      <a:pt x="1215" y="218"/>
                    </a:lnTo>
                    <a:lnTo>
                      <a:pt x="1218" y="219"/>
                    </a:lnTo>
                    <a:lnTo>
                      <a:pt x="1220" y="219"/>
                    </a:lnTo>
                    <a:lnTo>
                      <a:pt x="1220" y="219"/>
                    </a:lnTo>
                    <a:lnTo>
                      <a:pt x="1227" y="216"/>
                    </a:lnTo>
                    <a:lnTo>
                      <a:pt x="1229" y="215"/>
                    </a:lnTo>
                    <a:lnTo>
                      <a:pt x="1232" y="214"/>
                    </a:lnTo>
                    <a:lnTo>
                      <a:pt x="1237" y="215"/>
                    </a:lnTo>
                    <a:lnTo>
                      <a:pt x="1237" y="215"/>
                    </a:lnTo>
                    <a:lnTo>
                      <a:pt x="1241" y="218"/>
                    </a:lnTo>
                    <a:lnTo>
                      <a:pt x="1241" y="218"/>
                    </a:lnTo>
                    <a:lnTo>
                      <a:pt x="1241" y="225"/>
                    </a:lnTo>
                    <a:lnTo>
                      <a:pt x="1241" y="225"/>
                    </a:lnTo>
                    <a:lnTo>
                      <a:pt x="1242" y="228"/>
                    </a:lnTo>
                    <a:lnTo>
                      <a:pt x="1245" y="231"/>
                    </a:lnTo>
                    <a:lnTo>
                      <a:pt x="1251" y="234"/>
                    </a:lnTo>
                    <a:lnTo>
                      <a:pt x="1258" y="237"/>
                    </a:lnTo>
                    <a:lnTo>
                      <a:pt x="1259" y="240"/>
                    </a:lnTo>
                    <a:lnTo>
                      <a:pt x="1259" y="244"/>
                    </a:lnTo>
                    <a:lnTo>
                      <a:pt x="1259" y="244"/>
                    </a:lnTo>
                    <a:lnTo>
                      <a:pt x="1260" y="246"/>
                    </a:lnTo>
                    <a:lnTo>
                      <a:pt x="1262" y="249"/>
                    </a:lnTo>
                    <a:lnTo>
                      <a:pt x="1264" y="250"/>
                    </a:lnTo>
                    <a:lnTo>
                      <a:pt x="1277" y="260"/>
                    </a:lnTo>
                    <a:lnTo>
                      <a:pt x="1277" y="260"/>
                    </a:lnTo>
                    <a:lnTo>
                      <a:pt x="1294" y="260"/>
                    </a:lnTo>
                    <a:lnTo>
                      <a:pt x="1294" y="260"/>
                    </a:lnTo>
                    <a:lnTo>
                      <a:pt x="1302" y="260"/>
                    </a:lnTo>
                    <a:lnTo>
                      <a:pt x="1303" y="260"/>
                    </a:lnTo>
                    <a:lnTo>
                      <a:pt x="1303" y="260"/>
                    </a:lnTo>
                    <a:lnTo>
                      <a:pt x="1308" y="258"/>
                    </a:lnTo>
                    <a:lnTo>
                      <a:pt x="1311" y="256"/>
                    </a:lnTo>
                    <a:lnTo>
                      <a:pt x="1312" y="256"/>
                    </a:lnTo>
                    <a:lnTo>
                      <a:pt x="1314" y="258"/>
                    </a:lnTo>
                    <a:lnTo>
                      <a:pt x="1314" y="258"/>
                    </a:lnTo>
                    <a:lnTo>
                      <a:pt x="1315" y="263"/>
                    </a:lnTo>
                    <a:lnTo>
                      <a:pt x="1315" y="267"/>
                    </a:lnTo>
                    <a:lnTo>
                      <a:pt x="1314" y="273"/>
                    </a:lnTo>
                    <a:lnTo>
                      <a:pt x="1314" y="273"/>
                    </a:lnTo>
                    <a:lnTo>
                      <a:pt x="1312" y="276"/>
                    </a:lnTo>
                    <a:lnTo>
                      <a:pt x="1311" y="279"/>
                    </a:lnTo>
                    <a:lnTo>
                      <a:pt x="1310" y="280"/>
                    </a:lnTo>
                    <a:lnTo>
                      <a:pt x="1310" y="280"/>
                    </a:lnTo>
                    <a:lnTo>
                      <a:pt x="1306" y="279"/>
                    </a:lnTo>
                    <a:lnTo>
                      <a:pt x="1303" y="276"/>
                    </a:lnTo>
                    <a:lnTo>
                      <a:pt x="1298" y="276"/>
                    </a:lnTo>
                    <a:lnTo>
                      <a:pt x="1295" y="277"/>
                    </a:lnTo>
                    <a:lnTo>
                      <a:pt x="1293" y="280"/>
                    </a:lnTo>
                    <a:lnTo>
                      <a:pt x="1293" y="280"/>
                    </a:lnTo>
                    <a:lnTo>
                      <a:pt x="1290" y="281"/>
                    </a:lnTo>
                    <a:lnTo>
                      <a:pt x="1288" y="282"/>
                    </a:lnTo>
                    <a:lnTo>
                      <a:pt x="1281" y="284"/>
                    </a:lnTo>
                    <a:lnTo>
                      <a:pt x="1273" y="285"/>
                    </a:lnTo>
                    <a:lnTo>
                      <a:pt x="1268" y="288"/>
                    </a:lnTo>
                    <a:lnTo>
                      <a:pt x="1268" y="288"/>
                    </a:lnTo>
                    <a:lnTo>
                      <a:pt x="1266" y="289"/>
                    </a:lnTo>
                    <a:lnTo>
                      <a:pt x="1266" y="291"/>
                    </a:lnTo>
                    <a:lnTo>
                      <a:pt x="1264" y="297"/>
                    </a:lnTo>
                    <a:lnTo>
                      <a:pt x="1266" y="304"/>
                    </a:lnTo>
                    <a:lnTo>
                      <a:pt x="1266" y="304"/>
                    </a:lnTo>
                    <a:lnTo>
                      <a:pt x="1263" y="306"/>
                    </a:lnTo>
                    <a:lnTo>
                      <a:pt x="1260" y="310"/>
                    </a:lnTo>
                    <a:lnTo>
                      <a:pt x="1258" y="314"/>
                    </a:lnTo>
                    <a:lnTo>
                      <a:pt x="1257" y="317"/>
                    </a:lnTo>
                    <a:lnTo>
                      <a:pt x="1257" y="321"/>
                    </a:lnTo>
                    <a:lnTo>
                      <a:pt x="1258" y="326"/>
                    </a:lnTo>
                    <a:lnTo>
                      <a:pt x="1258" y="326"/>
                    </a:lnTo>
                    <a:lnTo>
                      <a:pt x="1260" y="330"/>
                    </a:lnTo>
                    <a:lnTo>
                      <a:pt x="1263" y="334"/>
                    </a:lnTo>
                    <a:lnTo>
                      <a:pt x="1268" y="338"/>
                    </a:lnTo>
                    <a:lnTo>
                      <a:pt x="1272" y="341"/>
                    </a:lnTo>
                    <a:lnTo>
                      <a:pt x="1273" y="342"/>
                    </a:lnTo>
                    <a:lnTo>
                      <a:pt x="1275" y="343"/>
                    </a:lnTo>
                    <a:lnTo>
                      <a:pt x="1275" y="343"/>
                    </a:lnTo>
                    <a:lnTo>
                      <a:pt x="1273" y="347"/>
                    </a:lnTo>
                    <a:lnTo>
                      <a:pt x="1272" y="350"/>
                    </a:lnTo>
                    <a:lnTo>
                      <a:pt x="1271" y="352"/>
                    </a:lnTo>
                    <a:lnTo>
                      <a:pt x="1269" y="355"/>
                    </a:lnTo>
                    <a:lnTo>
                      <a:pt x="1269" y="355"/>
                    </a:lnTo>
                    <a:lnTo>
                      <a:pt x="1269" y="359"/>
                    </a:lnTo>
                    <a:lnTo>
                      <a:pt x="1272" y="361"/>
                    </a:lnTo>
                    <a:lnTo>
                      <a:pt x="1275" y="364"/>
                    </a:lnTo>
                    <a:lnTo>
                      <a:pt x="1275" y="364"/>
                    </a:lnTo>
                    <a:lnTo>
                      <a:pt x="1272" y="373"/>
                    </a:lnTo>
                    <a:lnTo>
                      <a:pt x="1271" y="378"/>
                    </a:lnTo>
                    <a:lnTo>
                      <a:pt x="1269" y="381"/>
                    </a:lnTo>
                    <a:lnTo>
                      <a:pt x="1267" y="381"/>
                    </a:lnTo>
                    <a:lnTo>
                      <a:pt x="1267" y="381"/>
                    </a:lnTo>
                    <a:lnTo>
                      <a:pt x="1264" y="383"/>
                    </a:lnTo>
                    <a:lnTo>
                      <a:pt x="1260" y="386"/>
                    </a:lnTo>
                    <a:lnTo>
                      <a:pt x="1258" y="391"/>
                    </a:lnTo>
                    <a:lnTo>
                      <a:pt x="1258" y="391"/>
                    </a:lnTo>
                    <a:lnTo>
                      <a:pt x="1259" y="399"/>
                    </a:lnTo>
                    <a:lnTo>
                      <a:pt x="1259" y="404"/>
                    </a:lnTo>
                    <a:lnTo>
                      <a:pt x="1258" y="409"/>
                    </a:lnTo>
                    <a:lnTo>
                      <a:pt x="1258" y="409"/>
                    </a:lnTo>
                    <a:lnTo>
                      <a:pt x="1255" y="411"/>
                    </a:lnTo>
                    <a:lnTo>
                      <a:pt x="1254" y="412"/>
                    </a:lnTo>
                    <a:lnTo>
                      <a:pt x="1250" y="417"/>
                    </a:lnTo>
                    <a:lnTo>
                      <a:pt x="1246" y="421"/>
                    </a:lnTo>
                    <a:lnTo>
                      <a:pt x="1244" y="422"/>
                    </a:lnTo>
                    <a:lnTo>
                      <a:pt x="1241" y="422"/>
                    </a:lnTo>
                    <a:lnTo>
                      <a:pt x="1241" y="422"/>
                    </a:lnTo>
                    <a:lnTo>
                      <a:pt x="1234" y="422"/>
                    </a:lnTo>
                    <a:lnTo>
                      <a:pt x="1229" y="424"/>
                    </a:lnTo>
                    <a:lnTo>
                      <a:pt x="1224" y="426"/>
                    </a:lnTo>
                    <a:lnTo>
                      <a:pt x="1224" y="437"/>
                    </a:lnTo>
                    <a:lnTo>
                      <a:pt x="1224" y="437"/>
                    </a:lnTo>
                    <a:lnTo>
                      <a:pt x="1223" y="438"/>
                    </a:lnTo>
                    <a:lnTo>
                      <a:pt x="1220" y="439"/>
                    </a:lnTo>
                    <a:lnTo>
                      <a:pt x="1215" y="439"/>
                    </a:lnTo>
                    <a:lnTo>
                      <a:pt x="1215" y="439"/>
                    </a:lnTo>
                    <a:lnTo>
                      <a:pt x="1209" y="439"/>
                    </a:lnTo>
                    <a:lnTo>
                      <a:pt x="1201" y="442"/>
                    </a:lnTo>
                    <a:lnTo>
                      <a:pt x="1193" y="446"/>
                    </a:lnTo>
                    <a:lnTo>
                      <a:pt x="1187" y="447"/>
                    </a:lnTo>
                    <a:lnTo>
                      <a:pt x="1187" y="447"/>
                    </a:lnTo>
                    <a:lnTo>
                      <a:pt x="1179" y="448"/>
                    </a:lnTo>
                    <a:lnTo>
                      <a:pt x="1174" y="451"/>
                    </a:lnTo>
                    <a:lnTo>
                      <a:pt x="1167" y="455"/>
                    </a:lnTo>
                    <a:lnTo>
                      <a:pt x="1162" y="469"/>
                    </a:lnTo>
                    <a:lnTo>
                      <a:pt x="1162" y="469"/>
                    </a:lnTo>
                    <a:lnTo>
                      <a:pt x="1161" y="481"/>
                    </a:lnTo>
                    <a:lnTo>
                      <a:pt x="1159" y="491"/>
                    </a:lnTo>
                    <a:lnTo>
                      <a:pt x="1158" y="498"/>
                    </a:lnTo>
                    <a:lnTo>
                      <a:pt x="1158" y="498"/>
                    </a:lnTo>
                    <a:lnTo>
                      <a:pt x="1155" y="501"/>
                    </a:lnTo>
                    <a:lnTo>
                      <a:pt x="1154" y="508"/>
                    </a:lnTo>
                    <a:lnTo>
                      <a:pt x="1153" y="516"/>
                    </a:lnTo>
                    <a:lnTo>
                      <a:pt x="1153" y="516"/>
                    </a:lnTo>
                    <a:lnTo>
                      <a:pt x="1153" y="525"/>
                    </a:lnTo>
                    <a:lnTo>
                      <a:pt x="1153" y="534"/>
                    </a:lnTo>
                    <a:lnTo>
                      <a:pt x="1153" y="542"/>
                    </a:lnTo>
                    <a:lnTo>
                      <a:pt x="1153" y="542"/>
                    </a:lnTo>
                    <a:lnTo>
                      <a:pt x="1154" y="544"/>
                    </a:lnTo>
                    <a:lnTo>
                      <a:pt x="1158" y="545"/>
                    </a:lnTo>
                    <a:lnTo>
                      <a:pt x="1162" y="547"/>
                    </a:lnTo>
                    <a:lnTo>
                      <a:pt x="1187" y="619"/>
                    </a:lnTo>
                    <a:lnTo>
                      <a:pt x="1187" y="628"/>
                    </a:lnTo>
                    <a:lnTo>
                      <a:pt x="1198" y="639"/>
                    </a:lnTo>
                    <a:lnTo>
                      <a:pt x="1198" y="639"/>
                    </a:lnTo>
                    <a:lnTo>
                      <a:pt x="1201" y="644"/>
                    </a:lnTo>
                    <a:lnTo>
                      <a:pt x="1203" y="649"/>
                    </a:lnTo>
                    <a:lnTo>
                      <a:pt x="1203" y="656"/>
                    </a:lnTo>
                    <a:lnTo>
                      <a:pt x="1203" y="656"/>
                    </a:lnTo>
                    <a:lnTo>
                      <a:pt x="1205" y="661"/>
                    </a:lnTo>
                    <a:lnTo>
                      <a:pt x="1206" y="667"/>
                    </a:lnTo>
                    <a:lnTo>
                      <a:pt x="1209" y="672"/>
                    </a:lnTo>
                    <a:lnTo>
                      <a:pt x="1210" y="679"/>
                    </a:lnTo>
                    <a:lnTo>
                      <a:pt x="1210" y="679"/>
                    </a:lnTo>
                    <a:lnTo>
                      <a:pt x="1203" y="693"/>
                    </a:lnTo>
                    <a:lnTo>
                      <a:pt x="1199" y="704"/>
                    </a:lnTo>
                    <a:lnTo>
                      <a:pt x="1198" y="711"/>
                    </a:lnTo>
                    <a:lnTo>
                      <a:pt x="1198" y="711"/>
                    </a:lnTo>
                    <a:lnTo>
                      <a:pt x="1192" y="714"/>
                    </a:lnTo>
                    <a:lnTo>
                      <a:pt x="1180" y="715"/>
                    </a:lnTo>
                    <a:lnTo>
                      <a:pt x="1168" y="719"/>
                    </a:lnTo>
                    <a:lnTo>
                      <a:pt x="1163" y="722"/>
                    </a:lnTo>
                    <a:lnTo>
                      <a:pt x="1159" y="724"/>
                    </a:lnTo>
                    <a:lnTo>
                      <a:pt x="1159" y="724"/>
                    </a:lnTo>
                    <a:lnTo>
                      <a:pt x="1155" y="729"/>
                    </a:lnTo>
                    <a:lnTo>
                      <a:pt x="1150" y="737"/>
                    </a:lnTo>
                    <a:lnTo>
                      <a:pt x="1146" y="748"/>
                    </a:lnTo>
                    <a:lnTo>
                      <a:pt x="1146" y="748"/>
                    </a:lnTo>
                    <a:lnTo>
                      <a:pt x="1142" y="754"/>
                    </a:lnTo>
                    <a:lnTo>
                      <a:pt x="1140" y="759"/>
                    </a:lnTo>
                    <a:lnTo>
                      <a:pt x="1137" y="761"/>
                    </a:lnTo>
                    <a:lnTo>
                      <a:pt x="1136" y="762"/>
                    </a:lnTo>
                    <a:lnTo>
                      <a:pt x="1136" y="762"/>
                    </a:lnTo>
                    <a:lnTo>
                      <a:pt x="1132" y="761"/>
                    </a:lnTo>
                    <a:lnTo>
                      <a:pt x="1128" y="758"/>
                    </a:lnTo>
                    <a:lnTo>
                      <a:pt x="1124" y="755"/>
                    </a:lnTo>
                    <a:lnTo>
                      <a:pt x="1098" y="742"/>
                    </a:lnTo>
                    <a:lnTo>
                      <a:pt x="1098" y="742"/>
                    </a:lnTo>
                    <a:lnTo>
                      <a:pt x="1088" y="749"/>
                    </a:lnTo>
                    <a:lnTo>
                      <a:pt x="1079" y="753"/>
                    </a:lnTo>
                    <a:lnTo>
                      <a:pt x="1075" y="754"/>
                    </a:lnTo>
                    <a:lnTo>
                      <a:pt x="1071" y="754"/>
                    </a:lnTo>
                    <a:lnTo>
                      <a:pt x="1071" y="754"/>
                    </a:lnTo>
                    <a:lnTo>
                      <a:pt x="1065" y="754"/>
                    </a:lnTo>
                    <a:lnTo>
                      <a:pt x="1060" y="755"/>
                    </a:lnTo>
                    <a:lnTo>
                      <a:pt x="1050" y="758"/>
                    </a:lnTo>
                    <a:lnTo>
                      <a:pt x="1043" y="761"/>
                    </a:lnTo>
                    <a:lnTo>
                      <a:pt x="1040" y="762"/>
                    </a:lnTo>
                    <a:lnTo>
                      <a:pt x="1036" y="762"/>
                    </a:lnTo>
                    <a:lnTo>
                      <a:pt x="1036" y="762"/>
                    </a:lnTo>
                    <a:lnTo>
                      <a:pt x="1032" y="762"/>
                    </a:lnTo>
                    <a:lnTo>
                      <a:pt x="1030" y="763"/>
                    </a:lnTo>
                    <a:lnTo>
                      <a:pt x="1026" y="767"/>
                    </a:lnTo>
                    <a:lnTo>
                      <a:pt x="1022" y="771"/>
                    </a:lnTo>
                    <a:lnTo>
                      <a:pt x="1019" y="772"/>
                    </a:lnTo>
                    <a:lnTo>
                      <a:pt x="1018" y="774"/>
                    </a:lnTo>
                    <a:lnTo>
                      <a:pt x="1018" y="774"/>
                    </a:lnTo>
                    <a:lnTo>
                      <a:pt x="1013" y="774"/>
                    </a:lnTo>
                    <a:lnTo>
                      <a:pt x="1006" y="775"/>
                    </a:lnTo>
                    <a:lnTo>
                      <a:pt x="1000" y="775"/>
                    </a:lnTo>
                    <a:lnTo>
                      <a:pt x="993" y="776"/>
                    </a:lnTo>
                    <a:lnTo>
                      <a:pt x="993" y="776"/>
                    </a:lnTo>
                    <a:lnTo>
                      <a:pt x="970" y="772"/>
                    </a:lnTo>
                    <a:lnTo>
                      <a:pt x="956" y="770"/>
                    </a:lnTo>
                    <a:lnTo>
                      <a:pt x="951" y="768"/>
                    </a:lnTo>
                    <a:lnTo>
                      <a:pt x="948" y="767"/>
                    </a:lnTo>
                    <a:lnTo>
                      <a:pt x="948" y="767"/>
                    </a:lnTo>
                    <a:lnTo>
                      <a:pt x="946" y="764"/>
                    </a:lnTo>
                    <a:lnTo>
                      <a:pt x="943" y="764"/>
                    </a:lnTo>
                    <a:lnTo>
                      <a:pt x="936" y="764"/>
                    </a:lnTo>
                    <a:lnTo>
                      <a:pt x="930" y="763"/>
                    </a:lnTo>
                    <a:lnTo>
                      <a:pt x="926" y="762"/>
                    </a:lnTo>
                    <a:lnTo>
                      <a:pt x="923" y="761"/>
                    </a:lnTo>
                    <a:lnTo>
                      <a:pt x="923" y="761"/>
                    </a:lnTo>
                    <a:lnTo>
                      <a:pt x="921" y="758"/>
                    </a:lnTo>
                    <a:lnTo>
                      <a:pt x="918" y="757"/>
                    </a:lnTo>
                    <a:lnTo>
                      <a:pt x="912" y="758"/>
                    </a:lnTo>
                    <a:lnTo>
                      <a:pt x="905" y="759"/>
                    </a:lnTo>
                    <a:lnTo>
                      <a:pt x="903" y="758"/>
                    </a:lnTo>
                    <a:lnTo>
                      <a:pt x="900" y="758"/>
                    </a:lnTo>
                    <a:lnTo>
                      <a:pt x="900" y="758"/>
                    </a:lnTo>
                    <a:lnTo>
                      <a:pt x="895" y="754"/>
                    </a:lnTo>
                    <a:lnTo>
                      <a:pt x="888" y="752"/>
                    </a:lnTo>
                    <a:lnTo>
                      <a:pt x="886" y="752"/>
                    </a:lnTo>
                    <a:lnTo>
                      <a:pt x="882" y="753"/>
                    </a:lnTo>
                    <a:lnTo>
                      <a:pt x="879" y="754"/>
                    </a:lnTo>
                    <a:lnTo>
                      <a:pt x="878" y="757"/>
                    </a:lnTo>
                    <a:lnTo>
                      <a:pt x="878" y="757"/>
                    </a:lnTo>
                    <a:lnTo>
                      <a:pt x="877" y="761"/>
                    </a:lnTo>
                    <a:lnTo>
                      <a:pt x="877" y="764"/>
                    </a:lnTo>
                    <a:lnTo>
                      <a:pt x="877" y="775"/>
                    </a:lnTo>
                    <a:lnTo>
                      <a:pt x="877" y="784"/>
                    </a:lnTo>
                    <a:lnTo>
                      <a:pt x="877" y="787"/>
                    </a:lnTo>
                    <a:lnTo>
                      <a:pt x="876" y="789"/>
                    </a:lnTo>
                    <a:lnTo>
                      <a:pt x="876" y="789"/>
                    </a:lnTo>
                    <a:lnTo>
                      <a:pt x="874" y="796"/>
                    </a:lnTo>
                    <a:lnTo>
                      <a:pt x="873" y="806"/>
                    </a:lnTo>
                    <a:lnTo>
                      <a:pt x="873" y="819"/>
                    </a:lnTo>
                    <a:lnTo>
                      <a:pt x="873" y="819"/>
                    </a:lnTo>
                    <a:lnTo>
                      <a:pt x="872" y="829"/>
                    </a:lnTo>
                    <a:lnTo>
                      <a:pt x="869" y="844"/>
                    </a:lnTo>
                    <a:lnTo>
                      <a:pt x="869" y="844"/>
                    </a:lnTo>
                    <a:lnTo>
                      <a:pt x="868" y="853"/>
                    </a:lnTo>
                    <a:lnTo>
                      <a:pt x="868" y="869"/>
                    </a:lnTo>
                    <a:lnTo>
                      <a:pt x="868" y="895"/>
                    </a:lnTo>
                    <a:lnTo>
                      <a:pt x="868" y="895"/>
                    </a:lnTo>
                    <a:lnTo>
                      <a:pt x="861" y="923"/>
                    </a:lnTo>
                    <a:lnTo>
                      <a:pt x="857" y="941"/>
                    </a:lnTo>
                    <a:lnTo>
                      <a:pt x="856" y="947"/>
                    </a:lnTo>
                    <a:lnTo>
                      <a:pt x="854" y="951"/>
                    </a:lnTo>
                    <a:lnTo>
                      <a:pt x="854" y="951"/>
                    </a:lnTo>
                    <a:lnTo>
                      <a:pt x="852" y="955"/>
                    </a:lnTo>
                    <a:lnTo>
                      <a:pt x="852" y="960"/>
                    </a:lnTo>
                    <a:lnTo>
                      <a:pt x="852" y="965"/>
                    </a:lnTo>
                    <a:lnTo>
                      <a:pt x="852" y="972"/>
                    </a:lnTo>
                    <a:lnTo>
                      <a:pt x="852" y="972"/>
                    </a:lnTo>
                    <a:lnTo>
                      <a:pt x="851" y="978"/>
                    </a:lnTo>
                    <a:lnTo>
                      <a:pt x="851" y="989"/>
                    </a:lnTo>
                    <a:lnTo>
                      <a:pt x="850" y="998"/>
                    </a:lnTo>
                    <a:lnTo>
                      <a:pt x="848" y="1002"/>
                    </a:lnTo>
                    <a:lnTo>
                      <a:pt x="847" y="1003"/>
                    </a:lnTo>
                    <a:lnTo>
                      <a:pt x="847" y="1003"/>
                    </a:lnTo>
                    <a:lnTo>
                      <a:pt x="844" y="1004"/>
                    </a:lnTo>
                    <a:lnTo>
                      <a:pt x="843" y="1007"/>
                    </a:lnTo>
                    <a:lnTo>
                      <a:pt x="842" y="1012"/>
                    </a:lnTo>
                    <a:lnTo>
                      <a:pt x="841" y="1018"/>
                    </a:lnTo>
                    <a:lnTo>
                      <a:pt x="842" y="1022"/>
                    </a:lnTo>
                    <a:lnTo>
                      <a:pt x="842" y="1022"/>
                    </a:lnTo>
                    <a:lnTo>
                      <a:pt x="842" y="1029"/>
                    </a:lnTo>
                    <a:lnTo>
                      <a:pt x="843" y="1033"/>
                    </a:lnTo>
                    <a:lnTo>
                      <a:pt x="843" y="1033"/>
                    </a:lnTo>
                    <a:lnTo>
                      <a:pt x="839" y="1051"/>
                    </a:lnTo>
                    <a:lnTo>
                      <a:pt x="839" y="1051"/>
                    </a:lnTo>
                    <a:lnTo>
                      <a:pt x="841" y="1057"/>
                    </a:lnTo>
                    <a:lnTo>
                      <a:pt x="841" y="1069"/>
                    </a:lnTo>
                    <a:lnTo>
                      <a:pt x="841" y="106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54006" tIns="27005" rIns="54006" bIns="27005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6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4093111" y="2788075"/>
              <a:ext cx="989888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Карагандинская 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092703" y="1791712"/>
              <a:ext cx="954891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b="0" dirty="0" err="1"/>
                <a:t>Акмолинская</a:t>
              </a:r>
              <a:r>
                <a:rPr lang="ru-RU" sz="1400" b="0" dirty="0"/>
                <a:t> 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830933" y="3533168"/>
              <a:ext cx="827998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b="0" dirty="0"/>
                <a:t>Алматинская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308940" y="3947534"/>
              <a:ext cx="881713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Жамбылская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925475" y="1613720"/>
              <a:ext cx="867052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b="0" dirty="0"/>
                <a:t>Павлодарская</a:t>
              </a:r>
              <a:endParaRPr lang="ru-RU" sz="1000" b="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46719" y="3677756"/>
              <a:ext cx="1181757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b="0" dirty="0"/>
                <a:t>Кызылординская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835745" y="1616694"/>
              <a:ext cx="970012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b="0" dirty="0" err="1"/>
                <a:t>Костанайская</a:t>
              </a:r>
              <a:r>
                <a:rPr lang="ru-RU" sz="1400" b="0" dirty="0"/>
                <a:t> 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00000" y="2702907"/>
              <a:ext cx="434305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ВКО 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606397" y="2518139"/>
              <a:ext cx="830715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b="0" dirty="0"/>
                <a:t>Актюбинская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41001" y="4007474"/>
              <a:ext cx="527216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ЮКО 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29961" y="2076854"/>
              <a:ext cx="398390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ЗКО 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87551" y="2894287"/>
              <a:ext cx="919514" cy="19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/>
              </a:lvl1pPr>
            </a:lstStyle>
            <a:p>
              <a:r>
                <a:rPr lang="ru-RU" sz="1260" b="0" dirty="0">
                  <a:latin typeface="Arial" panose="020B0604020202020204" pitchFamily="34" charset="0"/>
                  <a:cs typeface="Arial" panose="020B0604020202020204" pitchFamily="34" charset="0"/>
                </a:rPr>
                <a:t>Атырауская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13645" y="3912085"/>
              <a:ext cx="953261" cy="21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Мангистауская</a:t>
              </a:r>
            </a:p>
          </p:txBody>
        </p:sp>
      </p:grpSp>
      <p:graphicFrame>
        <p:nvGraphicFramePr>
          <p:cNvPr id="251" name="Диаграмма 250"/>
          <p:cNvGraphicFramePr/>
          <p:nvPr>
            <p:extLst/>
          </p:nvPr>
        </p:nvGraphicFramePr>
        <p:xfrm>
          <a:off x="10689771" y="2901043"/>
          <a:ext cx="1599181" cy="100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2" name="Диаграмма 251"/>
          <p:cNvGraphicFramePr/>
          <p:nvPr>
            <p:extLst/>
          </p:nvPr>
        </p:nvGraphicFramePr>
        <p:xfrm>
          <a:off x="3142731" y="3338677"/>
          <a:ext cx="1589314" cy="115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3" name="Диаграмма 252"/>
          <p:cNvGraphicFramePr/>
          <p:nvPr>
            <p:extLst/>
          </p:nvPr>
        </p:nvGraphicFramePr>
        <p:xfrm>
          <a:off x="5013652" y="2015685"/>
          <a:ext cx="1088572" cy="102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4" name="Диаграмма 253"/>
          <p:cNvGraphicFramePr/>
          <p:nvPr>
            <p:extLst/>
          </p:nvPr>
        </p:nvGraphicFramePr>
        <p:xfrm>
          <a:off x="6232085" y="1275148"/>
          <a:ext cx="1306061" cy="77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5" name="TextBox 254"/>
          <p:cNvSpPr txBox="1"/>
          <p:nvPr/>
        </p:nvSpPr>
        <p:spPr>
          <a:xfrm>
            <a:off x="6463017" y="1908162"/>
            <a:ext cx="162028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60" b="0" dirty="0" smtClean="0"/>
              <a:t>СКО</a:t>
            </a:r>
            <a:endParaRPr lang="ru-RU" sz="1260" b="0" dirty="0"/>
          </a:p>
        </p:txBody>
      </p:sp>
      <p:graphicFrame>
        <p:nvGraphicFramePr>
          <p:cNvPr id="256" name="Диаграмма 255"/>
          <p:cNvGraphicFramePr/>
          <p:nvPr>
            <p:extLst/>
          </p:nvPr>
        </p:nvGraphicFramePr>
        <p:xfrm>
          <a:off x="8514150" y="1993406"/>
          <a:ext cx="1463783" cy="100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7" name="Диаграмма 256"/>
          <p:cNvGraphicFramePr/>
          <p:nvPr>
            <p:extLst/>
          </p:nvPr>
        </p:nvGraphicFramePr>
        <p:xfrm>
          <a:off x="6814457" y="2424381"/>
          <a:ext cx="1524000" cy="71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8" name="Диаграмма 257"/>
          <p:cNvGraphicFramePr/>
          <p:nvPr>
            <p:extLst/>
          </p:nvPr>
        </p:nvGraphicFramePr>
        <p:xfrm>
          <a:off x="7030675" y="3751552"/>
          <a:ext cx="1533928" cy="12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9" name="Диаграмма 258"/>
          <p:cNvGraphicFramePr/>
          <p:nvPr>
            <p:extLst/>
          </p:nvPr>
        </p:nvGraphicFramePr>
        <p:xfrm>
          <a:off x="1001487" y="2499700"/>
          <a:ext cx="1439204" cy="95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0" name="Диаграмма 259"/>
          <p:cNvGraphicFramePr/>
          <p:nvPr>
            <p:extLst/>
          </p:nvPr>
        </p:nvGraphicFramePr>
        <p:xfrm>
          <a:off x="9432442" y="4878266"/>
          <a:ext cx="1567543" cy="114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1" name="Диаграмма 260"/>
          <p:cNvGraphicFramePr/>
          <p:nvPr>
            <p:extLst/>
          </p:nvPr>
        </p:nvGraphicFramePr>
        <p:xfrm>
          <a:off x="7628300" y="5276930"/>
          <a:ext cx="1463783" cy="106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62" name="Диаграмма 261"/>
          <p:cNvGraphicFramePr/>
          <p:nvPr>
            <p:extLst/>
          </p:nvPr>
        </p:nvGraphicFramePr>
        <p:xfrm>
          <a:off x="6434246" y="6341807"/>
          <a:ext cx="1402774" cy="84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63" name="Диаграмма 262"/>
          <p:cNvGraphicFramePr/>
          <p:nvPr>
            <p:extLst/>
          </p:nvPr>
        </p:nvGraphicFramePr>
        <p:xfrm>
          <a:off x="4711960" y="5115658"/>
          <a:ext cx="1656297" cy="98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64" name="Прямоугольник 263"/>
          <p:cNvSpPr/>
          <p:nvPr/>
        </p:nvSpPr>
        <p:spPr>
          <a:xfrm>
            <a:off x="466343" y="1289637"/>
            <a:ext cx="448574" cy="249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463466" y="1621946"/>
            <a:ext cx="448574" cy="2492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983881" y="1285653"/>
            <a:ext cx="361533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60" dirty="0" smtClean="0"/>
              <a:t>ПОДЛЕЖИТ ОБРАБОТКЕ – 23,6 млн. га</a:t>
            </a:r>
            <a:endParaRPr lang="ru-RU" sz="1260" dirty="0"/>
          </a:p>
        </p:txBody>
      </p:sp>
      <p:sp>
        <p:nvSpPr>
          <p:cNvPr id="267" name="TextBox 266"/>
          <p:cNvSpPr txBox="1"/>
          <p:nvPr/>
        </p:nvSpPr>
        <p:spPr>
          <a:xfrm>
            <a:off x="981005" y="1617968"/>
            <a:ext cx="300861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60" dirty="0" smtClean="0"/>
              <a:t>ОБРАБОТАНО – 17,4 млн. га</a:t>
            </a:r>
            <a:endParaRPr lang="ru-RU" sz="1260" dirty="0"/>
          </a:p>
        </p:txBody>
      </p:sp>
      <p:sp>
        <p:nvSpPr>
          <p:cNvPr id="268" name="TextBox 1"/>
          <p:cNvSpPr txBox="1"/>
          <p:nvPr/>
        </p:nvSpPr>
        <p:spPr>
          <a:xfrm>
            <a:off x="7195762" y="2911969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68%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TextBox 1"/>
          <p:cNvSpPr txBox="1"/>
          <p:nvPr/>
        </p:nvSpPr>
        <p:spPr>
          <a:xfrm>
            <a:off x="7214103" y="1614320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TextBox 1"/>
          <p:cNvSpPr txBox="1"/>
          <p:nvPr/>
        </p:nvSpPr>
        <p:spPr>
          <a:xfrm>
            <a:off x="8806493" y="2759578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82%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TextBox 1"/>
          <p:cNvSpPr txBox="1"/>
          <p:nvPr/>
        </p:nvSpPr>
        <p:spPr>
          <a:xfrm>
            <a:off x="5197033" y="2912862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85,0%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TextBox 1"/>
          <p:cNvSpPr txBox="1"/>
          <p:nvPr/>
        </p:nvSpPr>
        <p:spPr>
          <a:xfrm>
            <a:off x="3559682" y="4327090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71%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TextBox 1"/>
          <p:cNvSpPr txBox="1"/>
          <p:nvPr/>
        </p:nvSpPr>
        <p:spPr>
          <a:xfrm>
            <a:off x="1318988" y="3235037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78%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TextBox 1"/>
          <p:cNvSpPr txBox="1"/>
          <p:nvPr/>
        </p:nvSpPr>
        <p:spPr>
          <a:xfrm>
            <a:off x="1965197" y="4404332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80%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TextBox 1"/>
          <p:cNvSpPr txBox="1"/>
          <p:nvPr/>
        </p:nvSpPr>
        <p:spPr>
          <a:xfrm>
            <a:off x="5115567" y="5850070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72%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TextBox 1"/>
          <p:cNvSpPr txBox="1"/>
          <p:nvPr/>
        </p:nvSpPr>
        <p:spPr>
          <a:xfrm>
            <a:off x="7447494" y="4717897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81%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TextBox 1"/>
          <p:cNvSpPr txBox="1"/>
          <p:nvPr/>
        </p:nvSpPr>
        <p:spPr>
          <a:xfrm>
            <a:off x="6695835" y="6939607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75%</a:t>
            </a:r>
          </a:p>
        </p:txBody>
      </p:sp>
      <p:sp>
        <p:nvSpPr>
          <p:cNvPr id="279" name="TextBox 1"/>
          <p:cNvSpPr txBox="1"/>
          <p:nvPr/>
        </p:nvSpPr>
        <p:spPr>
          <a:xfrm>
            <a:off x="7935650" y="6123196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TextBox 1"/>
          <p:cNvSpPr txBox="1"/>
          <p:nvPr/>
        </p:nvSpPr>
        <p:spPr>
          <a:xfrm>
            <a:off x="11092451" y="3695734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82%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TextBox 1"/>
          <p:cNvSpPr txBox="1"/>
          <p:nvPr/>
        </p:nvSpPr>
        <p:spPr>
          <a:xfrm>
            <a:off x="9829736" y="5785753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88%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981008" y="1955424"/>
            <a:ext cx="283443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60" dirty="0" smtClean="0"/>
              <a:t>ОХВАТ ОБРАБОТКАМИ – 74%</a:t>
            </a:r>
            <a:endParaRPr lang="ru-RU" sz="1260" dirty="0"/>
          </a:p>
        </p:txBody>
      </p:sp>
      <p:sp>
        <p:nvSpPr>
          <p:cNvPr id="283" name="TextBox 1"/>
          <p:cNvSpPr txBox="1"/>
          <p:nvPr/>
        </p:nvSpPr>
        <p:spPr>
          <a:xfrm>
            <a:off x="1584614" y="3881531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0,5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TextBox 1"/>
          <p:cNvSpPr txBox="1"/>
          <p:nvPr/>
        </p:nvSpPr>
        <p:spPr>
          <a:xfrm>
            <a:off x="2174839" y="4043565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0,4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TextBox 1"/>
          <p:cNvSpPr txBox="1"/>
          <p:nvPr/>
        </p:nvSpPr>
        <p:spPr>
          <a:xfrm>
            <a:off x="1026460" y="2647711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360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TextBox 1"/>
          <p:cNvSpPr txBox="1"/>
          <p:nvPr/>
        </p:nvSpPr>
        <p:spPr>
          <a:xfrm>
            <a:off x="1616736" y="2714725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latin typeface="Arial" pitchFamily="34" charset="0"/>
                <a:cs typeface="Arial" pitchFamily="34" charset="0"/>
              </a:rPr>
              <a:t>282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TextBox 1"/>
          <p:cNvSpPr txBox="1"/>
          <p:nvPr/>
        </p:nvSpPr>
        <p:spPr>
          <a:xfrm>
            <a:off x="3210974" y="3386419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217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1"/>
          <p:cNvSpPr txBox="1"/>
          <p:nvPr/>
        </p:nvSpPr>
        <p:spPr>
          <a:xfrm>
            <a:off x="3814053" y="3580272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155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1"/>
          <p:cNvSpPr txBox="1"/>
          <p:nvPr/>
        </p:nvSpPr>
        <p:spPr>
          <a:xfrm>
            <a:off x="4755448" y="5040076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97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TextBox 1"/>
          <p:cNvSpPr txBox="1"/>
          <p:nvPr/>
        </p:nvSpPr>
        <p:spPr>
          <a:xfrm>
            <a:off x="5467711" y="5261225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70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TextBox 1"/>
          <p:cNvSpPr txBox="1"/>
          <p:nvPr/>
        </p:nvSpPr>
        <p:spPr>
          <a:xfrm>
            <a:off x="6454843" y="6409225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TextBox 1"/>
          <p:cNvSpPr txBox="1"/>
          <p:nvPr/>
        </p:nvSpPr>
        <p:spPr>
          <a:xfrm>
            <a:off x="6994322" y="6464507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188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TextBox 1"/>
          <p:cNvSpPr txBox="1"/>
          <p:nvPr/>
        </p:nvSpPr>
        <p:spPr>
          <a:xfrm>
            <a:off x="9486921" y="4760115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191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TextBox 1"/>
          <p:cNvSpPr txBox="1"/>
          <p:nvPr/>
        </p:nvSpPr>
        <p:spPr>
          <a:xfrm>
            <a:off x="10139797" y="4897285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169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TextBox 1"/>
          <p:cNvSpPr txBox="1"/>
          <p:nvPr/>
        </p:nvSpPr>
        <p:spPr>
          <a:xfrm>
            <a:off x="7644476" y="5428573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75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TextBox 1"/>
          <p:cNvSpPr txBox="1"/>
          <p:nvPr/>
        </p:nvSpPr>
        <p:spPr>
          <a:xfrm>
            <a:off x="8215464" y="5538447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63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TextBox 1"/>
          <p:cNvSpPr txBox="1"/>
          <p:nvPr/>
        </p:nvSpPr>
        <p:spPr>
          <a:xfrm>
            <a:off x="7050504" y="3715087"/>
            <a:ext cx="849085" cy="4241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821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TextBox 1"/>
          <p:cNvSpPr txBox="1"/>
          <p:nvPr/>
        </p:nvSpPr>
        <p:spPr>
          <a:xfrm>
            <a:off x="7651359" y="3869152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latin typeface="Arial" pitchFamily="34" charset="0"/>
                <a:cs typeface="Arial" pitchFamily="34" charset="0"/>
              </a:rPr>
              <a:t>662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TextBox 1"/>
          <p:cNvSpPr txBox="1"/>
          <p:nvPr/>
        </p:nvSpPr>
        <p:spPr>
          <a:xfrm>
            <a:off x="10733181" y="2801837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647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TextBox 1"/>
          <p:cNvSpPr txBox="1"/>
          <p:nvPr/>
        </p:nvSpPr>
        <p:spPr>
          <a:xfrm>
            <a:off x="11390852" y="2968394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200" b="1" dirty="0" smtClean="0">
                <a:latin typeface="Arial" pitchFamily="34" charset="0"/>
                <a:cs typeface="Arial" pitchFamily="34" charset="0"/>
              </a:rPr>
              <a:t>528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TextBox 1"/>
          <p:cNvSpPr txBox="1"/>
          <p:nvPr/>
        </p:nvSpPr>
        <p:spPr>
          <a:xfrm>
            <a:off x="8535887" y="1982968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583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TextBox 1"/>
          <p:cNvSpPr txBox="1"/>
          <p:nvPr/>
        </p:nvSpPr>
        <p:spPr>
          <a:xfrm>
            <a:off x="9138966" y="2176821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481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TextBox 1"/>
          <p:cNvSpPr txBox="1"/>
          <p:nvPr/>
        </p:nvSpPr>
        <p:spPr>
          <a:xfrm>
            <a:off x="6837158" y="2308776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8880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1"/>
          <p:cNvSpPr txBox="1"/>
          <p:nvPr/>
        </p:nvSpPr>
        <p:spPr>
          <a:xfrm>
            <a:off x="7487581" y="2449782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5843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Box 1"/>
          <p:cNvSpPr txBox="1"/>
          <p:nvPr/>
        </p:nvSpPr>
        <p:spPr>
          <a:xfrm>
            <a:off x="4837334" y="2105801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6556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TextBox 1"/>
          <p:cNvSpPr txBox="1"/>
          <p:nvPr/>
        </p:nvSpPr>
        <p:spPr>
          <a:xfrm>
            <a:off x="5440413" y="2299654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5496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TextBox 1"/>
          <p:cNvSpPr txBox="1"/>
          <p:nvPr/>
        </p:nvSpPr>
        <p:spPr>
          <a:xfrm>
            <a:off x="6192964" y="1328071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020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TextBox 1"/>
          <p:cNvSpPr txBox="1"/>
          <p:nvPr/>
        </p:nvSpPr>
        <p:spPr>
          <a:xfrm>
            <a:off x="6729934" y="1387394"/>
            <a:ext cx="849085" cy="391887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3493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" name="Диаграмма 94"/>
          <p:cNvGraphicFramePr/>
          <p:nvPr>
            <p:extLst/>
          </p:nvPr>
        </p:nvGraphicFramePr>
        <p:xfrm>
          <a:off x="1613389" y="3699317"/>
          <a:ext cx="1352184" cy="96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94" name="Скругленная прямоугольная выноска 93"/>
          <p:cNvSpPr/>
          <p:nvPr/>
        </p:nvSpPr>
        <p:spPr>
          <a:xfrm>
            <a:off x="325908" y="7923637"/>
            <a:ext cx="12302892" cy="1265452"/>
          </a:xfrm>
          <a:prstGeom prst="wedgeRoundRectCallout">
            <a:avLst>
              <a:gd name="adj1" fmla="val 33091"/>
              <a:gd name="adj2" fmla="val 499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indent="-363538" algn="just">
              <a:spcBef>
                <a:spcPts val="840"/>
              </a:spcBef>
              <a:spcAft>
                <a:spcPts val="840"/>
              </a:spcAft>
              <a:buFont typeface="Wingdings" panose="05000000000000000000" pitchFamily="2" charset="2"/>
              <a:buChar char="Ø"/>
              <a:tabLst>
                <a:tab pos="760095" algn="l"/>
              </a:tabLs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сорняков не дообрабатывается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засоренных площадей, а также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посевов зараженных вредителями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болезнями,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потере до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тонн валового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 урожая, в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тонн зерновых.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4516" y="9041036"/>
            <a:ext cx="2880360" cy="51117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97" name="Прямоугольник 1">
            <a:extLst>
              <a:ext uri="{FF2B5EF4-FFF2-40B4-BE49-F238E27FC236}">
                <a16:creationId xmlns:a16="http://schemas.microsoft.com/office/drawing/2014/main" xmlns="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5" y="226666"/>
            <a:ext cx="12799755" cy="46166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ЗАЩИТЫ РАСТЕНИЙ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2552246" y="3075214"/>
            <a:ext cx="1533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28976" y="9073961"/>
            <a:ext cx="2880360" cy="51117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36531"/>
              </p:ext>
            </p:extLst>
          </p:nvPr>
        </p:nvGraphicFramePr>
        <p:xfrm>
          <a:off x="251069" y="681669"/>
          <a:ext cx="12454484" cy="654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764"/>
                <a:gridCol w="1735685"/>
                <a:gridCol w="208280"/>
                <a:gridCol w="4792309"/>
                <a:gridCol w="1483446"/>
              </a:tblGrid>
              <a:tr h="4426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ДЕЙСТВУЮЩИЙ МЕХАНИЗМ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ПРЕДЛАГАЕМЫЙ МЕХАНИЗМ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109">
                <a:tc>
                  <a:txBody>
                    <a:bodyPr/>
                    <a:lstStyle/>
                    <a:p>
                      <a:pPr marL="273050" indent="-273050" algn="l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Обработки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против вредителей и   болезней за счет бюджета, в т.ч.: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2,2 </a:t>
                      </a: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млрд. тг.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Удешевление стоимости</a:t>
                      </a:r>
                      <a:r>
                        <a:rPr lang="ru-RU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пестицидов СХТП на 50% , в.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.: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2,2 </a:t>
                      </a: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млрд. тг.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637">
                <a:tc>
                  <a:txBody>
                    <a:bodyPr/>
                    <a:lstStyle/>
                    <a:p>
                      <a:pPr marL="355600" indent="0" algn="l"/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- н</a:t>
                      </a: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 пестициды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0,7 (35%)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- необходимая сумма для удешевления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1,7 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637">
                <a:tc>
                  <a:txBody>
                    <a:bodyPr/>
                    <a:lstStyle/>
                    <a:p>
                      <a:pPr marL="355600" indent="0" algn="l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на закуп услуг (хранение, доставка)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1,5 (65%)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 высвобождаемая сумма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2637">
                <a:tc>
                  <a:txBody>
                    <a:bodyPr/>
                    <a:lstStyle/>
                    <a:p>
                      <a:pPr marL="266700" indent="0" algn="l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Зараженная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площадь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3,4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млн. га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3,4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млн. га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109">
                <a:tc>
                  <a:txBody>
                    <a:bodyPr/>
                    <a:lstStyle/>
                    <a:p>
                      <a:pPr marL="266700" indent="0" algn="l"/>
                      <a:r>
                        <a:rPr lang="ru-RU" sz="1600" i="0" dirty="0" smtClean="0">
                          <a:latin typeface="Arial" pitchFamily="34" charset="0"/>
                          <a:cs typeface="Arial" pitchFamily="34" charset="0"/>
                        </a:rPr>
                        <a:t>   - % охвата от</a:t>
                      </a:r>
                      <a:r>
                        <a:rPr lang="ru-RU" sz="1600" i="0" baseline="0" dirty="0" smtClean="0">
                          <a:latin typeface="Arial" pitchFamily="34" charset="0"/>
                          <a:cs typeface="Arial" pitchFamily="34" charset="0"/>
                        </a:rPr>
                        <a:t> зараженности</a:t>
                      </a:r>
                      <a:endParaRPr lang="ru-RU" sz="16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млн. га)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103">
                <a:tc>
                  <a:txBody>
                    <a:bodyPr/>
                    <a:lstStyle/>
                    <a:p>
                      <a:pPr marL="273050" marR="0" indent="-27305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1600" b="0" i="0" dirty="0" smtClean="0">
                          <a:latin typeface="Arial" pitchFamily="34" charset="0"/>
                          <a:cs typeface="Arial" pitchFamily="34" charset="0"/>
                        </a:rPr>
                        <a:t>Удешевление</a:t>
                      </a:r>
                      <a:r>
                        <a:rPr lang="ru-RU" sz="1600" b="0" i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dirty="0" smtClean="0">
                          <a:latin typeface="Arial" pitchFamily="34" charset="0"/>
                          <a:cs typeface="Arial" pitchFamily="34" charset="0"/>
                        </a:rPr>
                        <a:t>гербицидов</a:t>
                      </a:r>
                      <a:r>
                        <a:rPr lang="ru-RU" sz="1600" b="0" i="0" baseline="0" dirty="0" smtClean="0">
                          <a:latin typeface="Arial" pitchFamily="34" charset="0"/>
                          <a:cs typeface="Arial" pitchFamily="34" charset="0"/>
                        </a:rPr>
                        <a:t> СХТП п</a:t>
                      </a:r>
                      <a:r>
                        <a:rPr lang="ru-RU" sz="1600" b="0" i="0" dirty="0" smtClean="0">
                          <a:latin typeface="Arial" pitchFamily="34" charset="0"/>
                          <a:cs typeface="Arial" pitchFamily="34" charset="0"/>
                        </a:rPr>
                        <a:t>ротив  сорняков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23,5 </a:t>
                      </a: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млрд. тг.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Arial" pitchFamily="34" charset="0"/>
                          <a:cs typeface="Arial" pitchFamily="34" charset="0"/>
                        </a:rPr>
                        <a:t>Общая сумма</a:t>
                      </a:r>
                      <a:r>
                        <a:rPr lang="ru-RU" sz="1600" b="0" i="0" baseline="0" dirty="0" smtClean="0">
                          <a:latin typeface="Arial" pitchFamily="34" charset="0"/>
                          <a:cs typeface="Arial" pitchFamily="34" charset="0"/>
                        </a:rPr>
                        <a:t> с учетом 500 млн. </a:t>
                      </a:r>
                      <a:r>
                        <a:rPr lang="ru-RU" sz="1600" b="0" i="0" baseline="0" dirty="0" err="1" smtClean="0">
                          <a:latin typeface="Arial" pitchFamily="34" charset="0"/>
                          <a:cs typeface="Arial" pitchFamily="34" charset="0"/>
                        </a:rPr>
                        <a:t>тг</a:t>
                      </a:r>
                      <a:r>
                        <a:rPr lang="ru-RU" sz="1600" b="0" i="0" baseline="0" dirty="0" smtClean="0">
                          <a:latin typeface="Arial" pitchFamily="34" charset="0"/>
                          <a:cs typeface="Arial" pitchFamily="34" charset="0"/>
                        </a:rPr>
                        <a:t>, высвобождаемых от </a:t>
                      </a:r>
                      <a:r>
                        <a:rPr lang="ru-RU" sz="1600" b="0" i="0" dirty="0" smtClean="0">
                          <a:latin typeface="Arial" pitchFamily="34" charset="0"/>
                          <a:cs typeface="Arial" pitchFamily="34" charset="0"/>
                        </a:rPr>
                        <a:t>обработки вредителей и болезней, в </a:t>
                      </a:r>
                      <a:r>
                        <a:rPr lang="ru-RU" sz="1600" b="0" i="0" dirty="0" err="1" smtClean="0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1600" b="0" i="0" dirty="0" smtClean="0">
                          <a:latin typeface="Arial" pitchFamily="34" charset="0"/>
                          <a:cs typeface="Arial" pitchFamily="34" charset="0"/>
                        </a:rPr>
                        <a:t>. перераспределение: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ru-RU" sz="1600" b="0" dirty="0" smtClean="0">
                          <a:latin typeface="Arial" pitchFamily="34" charset="0"/>
                          <a:cs typeface="Arial" pitchFamily="34" charset="0"/>
                        </a:rPr>
                        <a:t>млрд. тг.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9109">
                <a:tc rowSpan="3">
                  <a:txBody>
                    <a:bodyPr/>
                    <a:lstStyle/>
                    <a:p>
                      <a:pPr marL="466725" indent="-285750" algn="l">
                        <a:buFontTx/>
                        <a:buChar char="-"/>
                      </a:pP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вне зависимости от </a:t>
                      </a:r>
                      <a:r>
                        <a:rPr lang="ru-RU" sz="1600" b="1" i="1" dirty="0" smtClean="0">
                          <a:latin typeface="Arial" pitchFamily="34" charset="0"/>
                          <a:cs typeface="Arial" pitchFamily="34" charset="0"/>
                        </a:rPr>
                        <a:t>Д.В.</a:t>
                      </a: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66700" indent="0" algn="l">
                        <a:buFontTx/>
                        <a:buNone/>
                      </a:pPr>
                      <a:r>
                        <a:rPr lang="ru-RU" sz="1400" b="0" i="1" dirty="0" smtClean="0">
                          <a:latin typeface="Arial" pitchFamily="34" charset="0"/>
                          <a:cs typeface="Arial" pitchFamily="34" charset="0"/>
                        </a:rPr>
                        <a:t>(пример 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субсидий</a:t>
                      </a:r>
                      <a:r>
                        <a:rPr lang="ru-RU" sz="1400" b="0" i="1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«Кредит Экстрим» - </a:t>
                      </a:r>
                      <a:r>
                        <a:rPr lang="ru-RU" sz="1400" b="1" i="1" baseline="0" dirty="0" smtClean="0">
                          <a:latin typeface="Arial" pitchFamily="34" charset="0"/>
                          <a:cs typeface="Arial" pitchFamily="34" charset="0"/>
                        </a:rPr>
                        <a:t>930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тг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/литр, а «</a:t>
                      </a:r>
                      <a:r>
                        <a:rPr lang="ru-RU" sz="14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Раундап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Экстра» - </a:t>
                      </a:r>
                      <a:r>
                        <a:rPr lang="ru-RU" sz="1400" b="1" i="1" baseline="0" dirty="0" smtClean="0">
                          <a:latin typeface="Arial" pitchFamily="34" charset="0"/>
                          <a:cs typeface="Arial" pitchFamily="34" charset="0"/>
                        </a:rPr>
                        <a:t>1800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тг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/литр, при одинаковой концентрации  </a:t>
                      </a:r>
                      <a:r>
                        <a:rPr lang="ru-RU" sz="14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д.в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. – </a:t>
                      </a:r>
                      <a:r>
                        <a:rPr lang="ru-RU" sz="1400" b="0" i="1" baseline="0" dirty="0" err="1" smtClean="0">
                          <a:latin typeface="Arial" pitchFamily="34" charset="0"/>
                          <a:cs typeface="Arial" pitchFamily="34" charset="0"/>
                        </a:rPr>
                        <a:t>глифосат</a:t>
                      </a:r>
                      <a:r>
                        <a:rPr lang="ru-RU" sz="1400" b="0" i="1" baseline="0" dirty="0" smtClean="0">
                          <a:latin typeface="Arial" pitchFamily="34" charset="0"/>
                          <a:cs typeface="Arial" pitchFamily="34" charset="0"/>
                        </a:rPr>
                        <a:t> 540)</a:t>
                      </a:r>
                      <a:r>
                        <a:rPr lang="ru-RU" sz="1400" b="0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marR="0" indent="-180975" algn="just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- от установления норматива возмещения по </a:t>
                      </a:r>
                      <a:r>
                        <a:rPr lang="ru-RU" sz="1600" b="1" i="1" dirty="0" smtClean="0">
                          <a:latin typeface="Arial" pitchFamily="34" charset="0"/>
                          <a:cs typeface="Arial" pitchFamily="34" charset="0"/>
                        </a:rPr>
                        <a:t>Д.В. </a:t>
                      </a: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(высвобождаемая)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 млрд. </a:t>
                      </a:r>
                      <a:r>
                        <a:rPr lang="ru-RU" sz="1600" b="0" i="1" u="non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тг</a:t>
                      </a:r>
                      <a:endParaRPr lang="ru-RU" sz="1600" b="0" i="1" u="non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2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600" b="0" i="1" baseline="0" dirty="0" smtClean="0">
                          <a:latin typeface="Arial" pitchFamily="34" charset="0"/>
                          <a:cs typeface="Arial" pitchFamily="34" charset="0"/>
                        </a:rPr>
                        <a:t>субсидий с обработки паров </a:t>
                      </a: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(высвобождаемая)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600" b="0" i="1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,6</a:t>
                      </a:r>
                      <a:r>
                        <a:rPr lang="ru-RU" sz="1600" b="0" i="1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млрд. </a:t>
                      </a:r>
                      <a:r>
                        <a:rPr lang="ru-RU" sz="1600" b="0" i="1" u="non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тг</a:t>
                      </a:r>
                      <a:endParaRPr lang="ru-RU" sz="1600" b="0" i="1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7675" marR="0" indent="-180975" algn="just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600" b="0" i="1" baseline="0" dirty="0" smtClean="0">
                          <a:latin typeface="Arial" pitchFamily="34" charset="0"/>
                          <a:cs typeface="Arial" pitchFamily="34" charset="0"/>
                        </a:rPr>
                        <a:t>на основании фактического засорения с учетом цифрового мониторинга </a:t>
                      </a:r>
                      <a:r>
                        <a:rPr lang="ru-RU" sz="1600" b="0" i="1" dirty="0" smtClean="0">
                          <a:latin typeface="Arial" pitchFamily="34" charset="0"/>
                          <a:cs typeface="Arial" pitchFamily="34" charset="0"/>
                        </a:rPr>
                        <a:t>(высвобождаемая)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 млрд. </a:t>
                      </a:r>
                      <a:r>
                        <a:rPr lang="ru-RU" sz="1600" b="0" i="1" u="none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тг</a:t>
                      </a:r>
                      <a:endParaRPr lang="ru-RU" sz="1600" b="0" i="1" u="non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9109">
                <a:tc>
                  <a:txBody>
                    <a:bodyPr/>
                    <a:lstStyle/>
                    <a:p>
                      <a:pPr marL="266700" indent="-85725" algn="l"/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многократность обработок без учета научных рекомендаций</a:t>
                      </a:r>
                      <a:endParaRPr lang="ru-RU" sz="1600" b="0" i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667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i="1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2116">
                <a:tc>
                  <a:txBody>
                    <a:bodyPr/>
                    <a:lstStyle/>
                    <a:p>
                      <a:pPr marL="266700" indent="0" algn="l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Обрабатываемая площадь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r>
                        <a:rPr lang="ru-RU" sz="1600" b="1" u="non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u="none" baseline="0" dirty="0" smtClean="0">
                          <a:latin typeface="Arial" pitchFamily="34" charset="0"/>
                          <a:cs typeface="Arial" pitchFamily="34" charset="0"/>
                        </a:rPr>
                        <a:t>млн. га</a:t>
                      </a:r>
                      <a:endParaRPr lang="ru-RU" sz="16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20,2 </a:t>
                      </a:r>
                      <a:r>
                        <a:rPr lang="ru-RU" sz="160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млн. га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11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ru-RU" sz="1600" i="0" dirty="0" smtClean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600" i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i="0" dirty="0" smtClean="0">
                          <a:latin typeface="Arial" pitchFamily="34" charset="0"/>
                          <a:cs typeface="Arial" pitchFamily="34" charset="0"/>
                        </a:rPr>
                        <a:t>- % охвата от</a:t>
                      </a:r>
                      <a:r>
                        <a:rPr lang="ru-RU" sz="1600" i="0" baseline="0" dirty="0" smtClean="0">
                          <a:latin typeface="Arial" pitchFamily="34" charset="0"/>
                          <a:cs typeface="Arial" pitchFamily="34" charset="0"/>
                        </a:rPr>
                        <a:t> площади засорения</a:t>
                      </a:r>
                      <a:endParaRPr lang="ru-RU" sz="16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76%</a:t>
                      </a:r>
                      <a:endParaRPr lang="ru-RU" sz="16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6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-33051" y="267556"/>
            <a:ext cx="1280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sz="2000" dirty="0" smtClean="0"/>
              <a:t>ФИНАНСИРОВАНИЕ ОБРАБОТОК</a:t>
            </a:r>
            <a:endParaRPr lang="ru-RU" sz="20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76270" y="7707475"/>
            <a:ext cx="12457846" cy="1331750"/>
          </a:xfrm>
          <a:prstGeom prst="wedgeRoundRectCallout">
            <a:avLst>
              <a:gd name="adj1" fmla="val 31584"/>
              <a:gd name="adj2" fmla="val 498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just">
              <a:buFont typeface="Wingdings" panose="05000000000000000000" pitchFamily="2" charset="2"/>
              <a:buChar char="Ø"/>
              <a:tabLst>
                <a:tab pos="760095" algn="l"/>
              </a:tabLs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на площади посевов 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23,6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га обработок против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вредителей, болезней и сорняков в полном объеме;</a:t>
            </a:r>
          </a:p>
          <a:p>
            <a:pPr marL="20003" indent="353378" algn="just">
              <a:buFont typeface="Wingdings" panose="05000000000000000000" pitchFamily="2" charset="2"/>
              <a:buChar char="Ø"/>
              <a:tabLst>
                <a:tab pos="76009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валового сбора с/х культур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тонн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670" y="7338143"/>
            <a:ext cx="1280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ru-RU" sz="2000" dirty="0"/>
              <a:t>ОЖИДАЕМЫЙ РЕЗУЛЬТАТ </a:t>
            </a:r>
          </a:p>
        </p:txBody>
      </p:sp>
    </p:spTree>
    <p:extLst>
      <p:ext uri="{BB962C8B-B14F-4D97-AF65-F5344CB8AC3E}">
        <p14:creationId xmlns:p14="http://schemas.microsoft.com/office/powerpoint/2010/main" val="2739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Диаграмма 295"/>
          <p:cNvGraphicFramePr/>
          <p:nvPr>
            <p:extLst>
              <p:ext uri="{D42A27DB-BD31-4B8C-83A1-F6EECF244321}">
                <p14:modId xmlns:p14="http://schemas.microsoft.com/office/powerpoint/2010/main" val="1208818015"/>
              </p:ext>
            </p:extLst>
          </p:nvPr>
        </p:nvGraphicFramePr>
        <p:xfrm>
          <a:off x="8555698" y="674521"/>
          <a:ext cx="2201378" cy="131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3" name="Группа 4"/>
          <p:cNvGrpSpPr/>
          <p:nvPr/>
        </p:nvGrpSpPr>
        <p:grpSpPr>
          <a:xfrm>
            <a:off x="184096" y="781213"/>
            <a:ext cx="10273228" cy="5819864"/>
            <a:chOff x="550863" y="1612899"/>
            <a:chExt cx="8035925" cy="4457701"/>
          </a:xfrm>
        </p:grpSpPr>
        <p:sp>
          <p:nvSpPr>
            <p:cNvPr id="269" name="Freeform 21"/>
            <p:cNvSpPr>
              <a:spLocks/>
            </p:cNvSpPr>
            <p:nvPr/>
          </p:nvSpPr>
          <p:spPr bwMode="auto">
            <a:xfrm>
              <a:off x="5846763" y="2279650"/>
              <a:ext cx="22225" cy="23813"/>
            </a:xfrm>
            <a:custGeom>
              <a:avLst/>
              <a:gdLst>
                <a:gd name="T0" fmla="*/ 14 w 14"/>
                <a:gd name="T1" fmla="*/ 5 h 15"/>
                <a:gd name="T2" fmla="*/ 14 w 14"/>
                <a:gd name="T3" fmla="*/ 5 h 15"/>
                <a:gd name="T4" fmla="*/ 14 w 14"/>
                <a:gd name="T5" fmla="*/ 10 h 15"/>
                <a:gd name="T6" fmla="*/ 14 w 14"/>
                <a:gd name="T7" fmla="*/ 10 h 15"/>
                <a:gd name="T8" fmla="*/ 13 w 14"/>
                <a:gd name="T9" fmla="*/ 11 h 15"/>
                <a:gd name="T10" fmla="*/ 9 w 14"/>
                <a:gd name="T11" fmla="*/ 13 h 15"/>
                <a:gd name="T12" fmla="*/ 6 w 14"/>
                <a:gd name="T13" fmla="*/ 13 h 15"/>
                <a:gd name="T14" fmla="*/ 5 w 14"/>
                <a:gd name="T15" fmla="*/ 15 h 15"/>
                <a:gd name="T16" fmla="*/ 5 w 14"/>
                <a:gd name="T17" fmla="*/ 15 h 15"/>
                <a:gd name="T18" fmla="*/ 0 w 14"/>
                <a:gd name="T19" fmla="*/ 10 h 15"/>
                <a:gd name="T20" fmla="*/ 0 w 14"/>
                <a:gd name="T21" fmla="*/ 10 h 15"/>
                <a:gd name="T22" fmla="*/ 5 w 14"/>
                <a:gd name="T23" fmla="*/ 6 h 15"/>
                <a:gd name="T24" fmla="*/ 5 w 14"/>
                <a:gd name="T25" fmla="*/ 6 h 15"/>
                <a:gd name="T26" fmla="*/ 2 w 14"/>
                <a:gd name="T27" fmla="*/ 2 h 15"/>
                <a:gd name="T28" fmla="*/ 2 w 14"/>
                <a:gd name="T29" fmla="*/ 2 h 15"/>
                <a:gd name="T30" fmla="*/ 4 w 14"/>
                <a:gd name="T31" fmla="*/ 0 h 15"/>
                <a:gd name="T32" fmla="*/ 4 w 14"/>
                <a:gd name="T33" fmla="*/ 0 h 15"/>
                <a:gd name="T34" fmla="*/ 14 w 14"/>
                <a:gd name="T35" fmla="*/ 5 h 15"/>
                <a:gd name="T36" fmla="*/ 14 w 14"/>
                <a:gd name="T3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5">
                  <a:moveTo>
                    <a:pt x="14" y="5"/>
                  </a:moveTo>
                  <a:lnTo>
                    <a:pt x="14" y="5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6"/>
                  </a:lnTo>
                  <a:lnTo>
                    <a:pt x="5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146"/>
            <p:cNvSpPr>
              <a:spLocks/>
            </p:cNvSpPr>
            <p:nvPr/>
          </p:nvSpPr>
          <p:spPr bwMode="auto">
            <a:xfrm>
              <a:off x="6057900" y="4624388"/>
              <a:ext cx="77788" cy="49213"/>
            </a:xfrm>
            <a:custGeom>
              <a:avLst/>
              <a:gdLst>
                <a:gd name="T0" fmla="*/ 49 w 49"/>
                <a:gd name="T1" fmla="*/ 28 h 31"/>
                <a:gd name="T2" fmla="*/ 49 w 49"/>
                <a:gd name="T3" fmla="*/ 30 h 31"/>
                <a:gd name="T4" fmla="*/ 48 w 49"/>
                <a:gd name="T5" fmla="*/ 31 h 31"/>
                <a:gd name="T6" fmla="*/ 47 w 49"/>
                <a:gd name="T7" fmla="*/ 31 h 31"/>
                <a:gd name="T8" fmla="*/ 47 w 49"/>
                <a:gd name="T9" fmla="*/ 31 h 31"/>
                <a:gd name="T10" fmla="*/ 46 w 49"/>
                <a:gd name="T11" fmla="*/ 30 h 31"/>
                <a:gd name="T12" fmla="*/ 46 w 49"/>
                <a:gd name="T13" fmla="*/ 30 h 31"/>
                <a:gd name="T14" fmla="*/ 40 w 49"/>
                <a:gd name="T15" fmla="*/ 30 h 31"/>
                <a:gd name="T16" fmla="*/ 40 w 49"/>
                <a:gd name="T17" fmla="*/ 30 h 31"/>
                <a:gd name="T18" fmla="*/ 31 w 49"/>
                <a:gd name="T19" fmla="*/ 30 h 31"/>
                <a:gd name="T20" fmla="*/ 31 w 49"/>
                <a:gd name="T21" fmla="*/ 30 h 31"/>
                <a:gd name="T22" fmla="*/ 26 w 49"/>
                <a:gd name="T23" fmla="*/ 30 h 31"/>
                <a:gd name="T24" fmla="*/ 26 w 49"/>
                <a:gd name="T25" fmla="*/ 30 h 31"/>
                <a:gd name="T26" fmla="*/ 22 w 49"/>
                <a:gd name="T27" fmla="*/ 28 h 31"/>
                <a:gd name="T28" fmla="*/ 17 w 49"/>
                <a:gd name="T29" fmla="*/ 30 h 31"/>
                <a:gd name="T30" fmla="*/ 17 w 49"/>
                <a:gd name="T31" fmla="*/ 30 h 31"/>
                <a:gd name="T32" fmla="*/ 14 w 49"/>
                <a:gd name="T33" fmla="*/ 30 h 31"/>
                <a:gd name="T34" fmla="*/ 14 w 49"/>
                <a:gd name="T35" fmla="*/ 30 h 31"/>
                <a:gd name="T36" fmla="*/ 9 w 49"/>
                <a:gd name="T37" fmla="*/ 30 h 31"/>
                <a:gd name="T38" fmla="*/ 7 w 49"/>
                <a:gd name="T39" fmla="*/ 28 h 31"/>
                <a:gd name="T40" fmla="*/ 5 w 49"/>
                <a:gd name="T41" fmla="*/ 27 h 31"/>
                <a:gd name="T42" fmla="*/ 5 w 49"/>
                <a:gd name="T43" fmla="*/ 27 h 31"/>
                <a:gd name="T44" fmla="*/ 5 w 49"/>
                <a:gd name="T45" fmla="*/ 26 h 31"/>
                <a:gd name="T46" fmla="*/ 5 w 49"/>
                <a:gd name="T47" fmla="*/ 25 h 31"/>
                <a:gd name="T48" fmla="*/ 4 w 49"/>
                <a:gd name="T49" fmla="*/ 22 h 31"/>
                <a:gd name="T50" fmla="*/ 4 w 49"/>
                <a:gd name="T51" fmla="*/ 22 h 31"/>
                <a:gd name="T52" fmla="*/ 3 w 49"/>
                <a:gd name="T53" fmla="*/ 17 h 31"/>
                <a:gd name="T54" fmla="*/ 2 w 49"/>
                <a:gd name="T55" fmla="*/ 12 h 31"/>
                <a:gd name="T56" fmla="*/ 2 w 49"/>
                <a:gd name="T57" fmla="*/ 12 h 31"/>
                <a:gd name="T58" fmla="*/ 0 w 49"/>
                <a:gd name="T59" fmla="*/ 9 h 31"/>
                <a:gd name="T60" fmla="*/ 0 w 49"/>
                <a:gd name="T61" fmla="*/ 8 h 31"/>
                <a:gd name="T62" fmla="*/ 0 w 49"/>
                <a:gd name="T63" fmla="*/ 8 h 31"/>
                <a:gd name="T64" fmla="*/ 2 w 49"/>
                <a:gd name="T65" fmla="*/ 6 h 31"/>
                <a:gd name="T66" fmla="*/ 2 w 49"/>
                <a:gd name="T67" fmla="*/ 5 h 31"/>
                <a:gd name="T68" fmla="*/ 2 w 49"/>
                <a:gd name="T69" fmla="*/ 4 h 31"/>
                <a:gd name="T70" fmla="*/ 2 w 49"/>
                <a:gd name="T71" fmla="*/ 3 h 31"/>
                <a:gd name="T72" fmla="*/ 2 w 49"/>
                <a:gd name="T73" fmla="*/ 3 h 31"/>
                <a:gd name="T74" fmla="*/ 20 w 49"/>
                <a:gd name="T75" fmla="*/ 1 h 31"/>
                <a:gd name="T76" fmla="*/ 38 w 49"/>
                <a:gd name="T77" fmla="*/ 0 h 31"/>
                <a:gd name="T78" fmla="*/ 38 w 49"/>
                <a:gd name="T79" fmla="*/ 0 h 31"/>
                <a:gd name="T80" fmla="*/ 48 w 49"/>
                <a:gd name="T81" fmla="*/ 28 h 31"/>
                <a:gd name="T82" fmla="*/ 48 w 49"/>
                <a:gd name="T83" fmla="*/ 28 h 31"/>
                <a:gd name="T84" fmla="*/ 49 w 49"/>
                <a:gd name="T85" fmla="*/ 28 h 31"/>
                <a:gd name="T86" fmla="*/ 49 w 49"/>
                <a:gd name="T8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31">
                  <a:moveTo>
                    <a:pt x="49" y="28"/>
                  </a:moveTo>
                  <a:lnTo>
                    <a:pt x="49" y="30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17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0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reeform 184"/>
            <p:cNvSpPr>
              <a:spLocks/>
            </p:cNvSpPr>
            <p:nvPr/>
          </p:nvSpPr>
          <p:spPr bwMode="auto">
            <a:xfrm>
              <a:off x="1022350" y="4143375"/>
              <a:ext cx="1416050" cy="1570038"/>
            </a:xfrm>
            <a:custGeom>
              <a:avLst/>
              <a:gdLst>
                <a:gd name="T0" fmla="*/ 596 w 892"/>
                <a:gd name="T1" fmla="*/ 966 h 989"/>
                <a:gd name="T2" fmla="*/ 553 w 892"/>
                <a:gd name="T3" fmla="*/ 859 h 989"/>
                <a:gd name="T4" fmla="*/ 448 w 892"/>
                <a:gd name="T5" fmla="*/ 749 h 989"/>
                <a:gd name="T6" fmla="*/ 209 w 892"/>
                <a:gd name="T7" fmla="*/ 807 h 989"/>
                <a:gd name="T8" fmla="*/ 211 w 892"/>
                <a:gd name="T9" fmla="*/ 766 h 989"/>
                <a:gd name="T10" fmla="*/ 223 w 892"/>
                <a:gd name="T11" fmla="*/ 741 h 989"/>
                <a:gd name="T12" fmla="*/ 261 w 892"/>
                <a:gd name="T13" fmla="*/ 685 h 989"/>
                <a:gd name="T14" fmla="*/ 254 w 892"/>
                <a:gd name="T15" fmla="*/ 652 h 989"/>
                <a:gd name="T16" fmla="*/ 273 w 892"/>
                <a:gd name="T17" fmla="*/ 667 h 989"/>
                <a:gd name="T18" fmla="*/ 263 w 892"/>
                <a:gd name="T19" fmla="*/ 643 h 989"/>
                <a:gd name="T20" fmla="*/ 241 w 892"/>
                <a:gd name="T21" fmla="*/ 622 h 989"/>
                <a:gd name="T22" fmla="*/ 213 w 892"/>
                <a:gd name="T23" fmla="*/ 620 h 989"/>
                <a:gd name="T24" fmla="*/ 165 w 892"/>
                <a:gd name="T25" fmla="*/ 609 h 989"/>
                <a:gd name="T26" fmla="*/ 150 w 892"/>
                <a:gd name="T27" fmla="*/ 561 h 989"/>
                <a:gd name="T28" fmla="*/ 139 w 892"/>
                <a:gd name="T29" fmla="*/ 534 h 989"/>
                <a:gd name="T30" fmla="*/ 100 w 892"/>
                <a:gd name="T31" fmla="*/ 501 h 989"/>
                <a:gd name="T32" fmla="*/ 96 w 892"/>
                <a:gd name="T33" fmla="*/ 447 h 989"/>
                <a:gd name="T34" fmla="*/ 80 w 892"/>
                <a:gd name="T35" fmla="*/ 405 h 989"/>
                <a:gd name="T36" fmla="*/ 73 w 892"/>
                <a:gd name="T37" fmla="*/ 338 h 989"/>
                <a:gd name="T38" fmla="*/ 17 w 892"/>
                <a:gd name="T39" fmla="*/ 293 h 989"/>
                <a:gd name="T40" fmla="*/ 4 w 892"/>
                <a:gd name="T41" fmla="*/ 251 h 989"/>
                <a:gd name="T42" fmla="*/ 14 w 892"/>
                <a:gd name="T43" fmla="*/ 232 h 989"/>
                <a:gd name="T44" fmla="*/ 48 w 892"/>
                <a:gd name="T45" fmla="*/ 238 h 989"/>
                <a:gd name="T46" fmla="*/ 62 w 892"/>
                <a:gd name="T47" fmla="*/ 243 h 989"/>
                <a:gd name="T48" fmla="*/ 99 w 892"/>
                <a:gd name="T49" fmla="*/ 255 h 989"/>
                <a:gd name="T50" fmla="*/ 115 w 892"/>
                <a:gd name="T51" fmla="*/ 280 h 989"/>
                <a:gd name="T52" fmla="*/ 156 w 892"/>
                <a:gd name="T53" fmla="*/ 278 h 989"/>
                <a:gd name="T54" fmla="*/ 172 w 892"/>
                <a:gd name="T55" fmla="*/ 285 h 989"/>
                <a:gd name="T56" fmla="*/ 157 w 892"/>
                <a:gd name="T57" fmla="*/ 264 h 989"/>
                <a:gd name="T58" fmla="*/ 140 w 892"/>
                <a:gd name="T59" fmla="*/ 238 h 989"/>
                <a:gd name="T60" fmla="*/ 117 w 892"/>
                <a:gd name="T61" fmla="*/ 190 h 989"/>
                <a:gd name="T62" fmla="*/ 153 w 892"/>
                <a:gd name="T63" fmla="*/ 176 h 989"/>
                <a:gd name="T64" fmla="*/ 175 w 892"/>
                <a:gd name="T65" fmla="*/ 137 h 989"/>
                <a:gd name="T66" fmla="*/ 201 w 892"/>
                <a:gd name="T67" fmla="*/ 129 h 989"/>
                <a:gd name="T68" fmla="*/ 246 w 892"/>
                <a:gd name="T69" fmla="*/ 122 h 989"/>
                <a:gd name="T70" fmla="*/ 306 w 892"/>
                <a:gd name="T71" fmla="*/ 138 h 989"/>
                <a:gd name="T72" fmla="*/ 353 w 892"/>
                <a:gd name="T73" fmla="*/ 154 h 989"/>
                <a:gd name="T74" fmla="*/ 380 w 892"/>
                <a:gd name="T75" fmla="*/ 167 h 989"/>
                <a:gd name="T76" fmla="*/ 387 w 892"/>
                <a:gd name="T77" fmla="*/ 166 h 989"/>
                <a:gd name="T78" fmla="*/ 424 w 892"/>
                <a:gd name="T79" fmla="*/ 175 h 989"/>
                <a:gd name="T80" fmla="*/ 450 w 892"/>
                <a:gd name="T81" fmla="*/ 180 h 989"/>
                <a:gd name="T82" fmla="*/ 468 w 892"/>
                <a:gd name="T83" fmla="*/ 184 h 989"/>
                <a:gd name="T84" fmla="*/ 483 w 892"/>
                <a:gd name="T85" fmla="*/ 184 h 989"/>
                <a:gd name="T86" fmla="*/ 450 w 892"/>
                <a:gd name="T87" fmla="*/ 176 h 989"/>
                <a:gd name="T88" fmla="*/ 433 w 892"/>
                <a:gd name="T89" fmla="*/ 160 h 989"/>
                <a:gd name="T90" fmla="*/ 375 w 892"/>
                <a:gd name="T91" fmla="*/ 124 h 989"/>
                <a:gd name="T92" fmla="*/ 377 w 892"/>
                <a:gd name="T93" fmla="*/ 106 h 989"/>
                <a:gd name="T94" fmla="*/ 394 w 892"/>
                <a:gd name="T95" fmla="*/ 109 h 989"/>
                <a:gd name="T96" fmla="*/ 404 w 892"/>
                <a:gd name="T97" fmla="*/ 88 h 989"/>
                <a:gd name="T98" fmla="*/ 522 w 892"/>
                <a:gd name="T99" fmla="*/ 71 h 989"/>
                <a:gd name="T100" fmla="*/ 544 w 892"/>
                <a:gd name="T101" fmla="*/ 40 h 989"/>
                <a:gd name="T102" fmla="*/ 575 w 892"/>
                <a:gd name="T103" fmla="*/ 20 h 989"/>
                <a:gd name="T104" fmla="*/ 673 w 892"/>
                <a:gd name="T105" fmla="*/ 15 h 989"/>
                <a:gd name="T106" fmla="*/ 784 w 892"/>
                <a:gd name="T107" fmla="*/ 26 h 989"/>
                <a:gd name="T108" fmla="*/ 798 w 892"/>
                <a:gd name="T109" fmla="*/ 53 h 989"/>
                <a:gd name="T110" fmla="*/ 818 w 892"/>
                <a:gd name="T111" fmla="*/ 66 h 989"/>
                <a:gd name="T112" fmla="*/ 855 w 892"/>
                <a:gd name="T113" fmla="*/ 83 h 989"/>
                <a:gd name="T114" fmla="*/ 789 w 892"/>
                <a:gd name="T115" fmla="*/ 295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2" h="989">
                  <a:moveTo>
                    <a:pt x="687" y="989"/>
                  </a:moveTo>
                  <a:lnTo>
                    <a:pt x="687" y="989"/>
                  </a:lnTo>
                  <a:lnTo>
                    <a:pt x="656" y="989"/>
                  </a:lnTo>
                  <a:lnTo>
                    <a:pt x="630" y="989"/>
                  </a:lnTo>
                  <a:lnTo>
                    <a:pt x="618" y="987"/>
                  </a:lnTo>
                  <a:lnTo>
                    <a:pt x="609" y="986"/>
                  </a:lnTo>
                  <a:lnTo>
                    <a:pt x="609" y="986"/>
                  </a:lnTo>
                  <a:lnTo>
                    <a:pt x="604" y="981"/>
                  </a:lnTo>
                  <a:lnTo>
                    <a:pt x="596" y="966"/>
                  </a:lnTo>
                  <a:lnTo>
                    <a:pt x="596" y="966"/>
                  </a:lnTo>
                  <a:lnTo>
                    <a:pt x="591" y="960"/>
                  </a:lnTo>
                  <a:lnTo>
                    <a:pt x="584" y="950"/>
                  </a:lnTo>
                  <a:lnTo>
                    <a:pt x="574" y="926"/>
                  </a:lnTo>
                  <a:lnTo>
                    <a:pt x="566" y="906"/>
                  </a:lnTo>
                  <a:lnTo>
                    <a:pt x="562" y="897"/>
                  </a:lnTo>
                  <a:lnTo>
                    <a:pt x="562" y="897"/>
                  </a:lnTo>
                  <a:lnTo>
                    <a:pt x="555" y="877"/>
                  </a:lnTo>
                  <a:lnTo>
                    <a:pt x="555" y="877"/>
                  </a:lnTo>
                  <a:lnTo>
                    <a:pt x="553" y="868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51" y="851"/>
                  </a:lnTo>
                  <a:lnTo>
                    <a:pt x="548" y="843"/>
                  </a:lnTo>
                  <a:lnTo>
                    <a:pt x="542" y="836"/>
                  </a:lnTo>
                  <a:lnTo>
                    <a:pt x="534" y="825"/>
                  </a:lnTo>
                  <a:lnTo>
                    <a:pt x="509" y="797"/>
                  </a:lnTo>
                  <a:lnTo>
                    <a:pt x="465" y="751"/>
                  </a:lnTo>
                  <a:lnTo>
                    <a:pt x="465" y="751"/>
                  </a:lnTo>
                  <a:lnTo>
                    <a:pt x="460" y="750"/>
                  </a:lnTo>
                  <a:lnTo>
                    <a:pt x="448" y="749"/>
                  </a:lnTo>
                  <a:lnTo>
                    <a:pt x="419" y="749"/>
                  </a:lnTo>
                  <a:lnTo>
                    <a:pt x="377" y="750"/>
                  </a:lnTo>
                  <a:lnTo>
                    <a:pt x="280" y="771"/>
                  </a:lnTo>
                  <a:lnTo>
                    <a:pt x="280" y="771"/>
                  </a:lnTo>
                  <a:lnTo>
                    <a:pt x="241" y="797"/>
                  </a:lnTo>
                  <a:lnTo>
                    <a:pt x="214" y="814"/>
                  </a:lnTo>
                  <a:lnTo>
                    <a:pt x="201" y="820"/>
                  </a:lnTo>
                  <a:lnTo>
                    <a:pt x="201" y="820"/>
                  </a:lnTo>
                  <a:lnTo>
                    <a:pt x="205" y="815"/>
                  </a:lnTo>
                  <a:lnTo>
                    <a:pt x="209" y="807"/>
                  </a:lnTo>
                  <a:lnTo>
                    <a:pt x="214" y="793"/>
                  </a:lnTo>
                  <a:lnTo>
                    <a:pt x="214" y="793"/>
                  </a:lnTo>
                  <a:lnTo>
                    <a:pt x="214" y="788"/>
                  </a:lnTo>
                  <a:lnTo>
                    <a:pt x="214" y="785"/>
                  </a:lnTo>
                  <a:lnTo>
                    <a:pt x="213" y="782"/>
                  </a:lnTo>
                  <a:lnTo>
                    <a:pt x="213" y="782"/>
                  </a:lnTo>
                  <a:lnTo>
                    <a:pt x="213" y="779"/>
                  </a:lnTo>
                  <a:lnTo>
                    <a:pt x="209" y="775"/>
                  </a:lnTo>
                  <a:lnTo>
                    <a:pt x="209" y="775"/>
                  </a:lnTo>
                  <a:lnTo>
                    <a:pt x="211" y="766"/>
                  </a:lnTo>
                  <a:lnTo>
                    <a:pt x="210" y="763"/>
                  </a:lnTo>
                  <a:lnTo>
                    <a:pt x="209" y="760"/>
                  </a:lnTo>
                  <a:lnTo>
                    <a:pt x="209" y="760"/>
                  </a:lnTo>
                  <a:lnTo>
                    <a:pt x="211" y="753"/>
                  </a:lnTo>
                  <a:lnTo>
                    <a:pt x="214" y="747"/>
                  </a:lnTo>
                  <a:lnTo>
                    <a:pt x="218" y="744"/>
                  </a:lnTo>
                  <a:lnTo>
                    <a:pt x="218" y="744"/>
                  </a:lnTo>
                  <a:lnTo>
                    <a:pt x="220" y="742"/>
                  </a:lnTo>
                  <a:lnTo>
                    <a:pt x="223" y="741"/>
                  </a:lnTo>
                  <a:lnTo>
                    <a:pt x="223" y="741"/>
                  </a:lnTo>
                  <a:lnTo>
                    <a:pt x="228" y="736"/>
                  </a:lnTo>
                  <a:lnTo>
                    <a:pt x="236" y="727"/>
                  </a:lnTo>
                  <a:lnTo>
                    <a:pt x="236" y="727"/>
                  </a:lnTo>
                  <a:lnTo>
                    <a:pt x="249" y="707"/>
                  </a:lnTo>
                  <a:lnTo>
                    <a:pt x="257" y="696"/>
                  </a:lnTo>
                  <a:lnTo>
                    <a:pt x="257" y="696"/>
                  </a:lnTo>
                  <a:lnTo>
                    <a:pt x="257" y="693"/>
                  </a:lnTo>
                  <a:lnTo>
                    <a:pt x="258" y="690"/>
                  </a:lnTo>
                  <a:lnTo>
                    <a:pt x="261" y="685"/>
                  </a:lnTo>
                  <a:lnTo>
                    <a:pt x="261" y="685"/>
                  </a:lnTo>
                  <a:lnTo>
                    <a:pt x="261" y="680"/>
                  </a:lnTo>
                  <a:lnTo>
                    <a:pt x="261" y="667"/>
                  </a:lnTo>
                  <a:lnTo>
                    <a:pt x="261" y="667"/>
                  </a:lnTo>
                  <a:lnTo>
                    <a:pt x="259" y="662"/>
                  </a:lnTo>
                  <a:lnTo>
                    <a:pt x="257" y="658"/>
                  </a:lnTo>
                  <a:lnTo>
                    <a:pt x="251" y="649"/>
                  </a:lnTo>
                  <a:lnTo>
                    <a:pt x="251" y="649"/>
                  </a:lnTo>
                  <a:lnTo>
                    <a:pt x="251" y="645"/>
                  </a:lnTo>
                  <a:lnTo>
                    <a:pt x="251" y="645"/>
                  </a:lnTo>
                  <a:lnTo>
                    <a:pt x="254" y="652"/>
                  </a:lnTo>
                  <a:lnTo>
                    <a:pt x="261" y="661"/>
                  </a:lnTo>
                  <a:lnTo>
                    <a:pt x="261" y="661"/>
                  </a:lnTo>
                  <a:lnTo>
                    <a:pt x="263" y="666"/>
                  </a:lnTo>
                  <a:lnTo>
                    <a:pt x="264" y="671"/>
                  </a:lnTo>
                  <a:lnTo>
                    <a:pt x="264" y="676"/>
                  </a:lnTo>
                  <a:lnTo>
                    <a:pt x="266" y="678"/>
                  </a:lnTo>
                  <a:lnTo>
                    <a:pt x="266" y="678"/>
                  </a:lnTo>
                  <a:lnTo>
                    <a:pt x="267" y="676"/>
                  </a:lnTo>
                  <a:lnTo>
                    <a:pt x="272" y="671"/>
                  </a:lnTo>
                  <a:lnTo>
                    <a:pt x="273" y="667"/>
                  </a:lnTo>
                  <a:lnTo>
                    <a:pt x="275" y="662"/>
                  </a:lnTo>
                  <a:lnTo>
                    <a:pt x="275" y="657"/>
                  </a:lnTo>
                  <a:lnTo>
                    <a:pt x="275" y="650"/>
                  </a:lnTo>
                  <a:lnTo>
                    <a:pt x="275" y="650"/>
                  </a:lnTo>
                  <a:lnTo>
                    <a:pt x="273" y="648"/>
                  </a:lnTo>
                  <a:lnTo>
                    <a:pt x="272" y="646"/>
                  </a:lnTo>
                  <a:lnTo>
                    <a:pt x="266" y="646"/>
                  </a:lnTo>
                  <a:lnTo>
                    <a:pt x="266" y="646"/>
                  </a:lnTo>
                  <a:lnTo>
                    <a:pt x="264" y="644"/>
                  </a:lnTo>
                  <a:lnTo>
                    <a:pt x="263" y="643"/>
                  </a:lnTo>
                  <a:lnTo>
                    <a:pt x="259" y="644"/>
                  </a:lnTo>
                  <a:lnTo>
                    <a:pt x="259" y="644"/>
                  </a:lnTo>
                  <a:lnTo>
                    <a:pt x="261" y="641"/>
                  </a:lnTo>
                  <a:lnTo>
                    <a:pt x="261" y="636"/>
                  </a:lnTo>
                  <a:lnTo>
                    <a:pt x="261" y="633"/>
                  </a:lnTo>
                  <a:lnTo>
                    <a:pt x="258" y="631"/>
                  </a:lnTo>
                  <a:lnTo>
                    <a:pt x="255" y="630"/>
                  </a:lnTo>
                  <a:lnTo>
                    <a:pt x="251" y="628"/>
                  </a:lnTo>
                  <a:lnTo>
                    <a:pt x="251" y="628"/>
                  </a:lnTo>
                  <a:lnTo>
                    <a:pt x="241" y="622"/>
                  </a:lnTo>
                  <a:lnTo>
                    <a:pt x="232" y="620"/>
                  </a:lnTo>
                  <a:lnTo>
                    <a:pt x="232" y="620"/>
                  </a:lnTo>
                  <a:lnTo>
                    <a:pt x="227" y="619"/>
                  </a:lnTo>
                  <a:lnTo>
                    <a:pt x="223" y="620"/>
                  </a:lnTo>
                  <a:lnTo>
                    <a:pt x="223" y="620"/>
                  </a:lnTo>
                  <a:lnTo>
                    <a:pt x="218" y="624"/>
                  </a:lnTo>
                  <a:lnTo>
                    <a:pt x="215" y="627"/>
                  </a:lnTo>
                  <a:lnTo>
                    <a:pt x="215" y="627"/>
                  </a:lnTo>
                  <a:lnTo>
                    <a:pt x="214" y="624"/>
                  </a:lnTo>
                  <a:lnTo>
                    <a:pt x="213" y="620"/>
                  </a:lnTo>
                  <a:lnTo>
                    <a:pt x="210" y="613"/>
                  </a:lnTo>
                  <a:lnTo>
                    <a:pt x="210" y="613"/>
                  </a:lnTo>
                  <a:lnTo>
                    <a:pt x="209" y="610"/>
                  </a:lnTo>
                  <a:lnTo>
                    <a:pt x="205" y="60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78" y="606"/>
                  </a:lnTo>
                  <a:lnTo>
                    <a:pt x="178" y="606"/>
                  </a:lnTo>
                  <a:lnTo>
                    <a:pt x="168" y="608"/>
                  </a:lnTo>
                  <a:lnTo>
                    <a:pt x="165" y="609"/>
                  </a:lnTo>
                  <a:lnTo>
                    <a:pt x="165" y="609"/>
                  </a:lnTo>
                  <a:lnTo>
                    <a:pt x="163" y="605"/>
                  </a:lnTo>
                  <a:lnTo>
                    <a:pt x="161" y="596"/>
                  </a:lnTo>
                  <a:lnTo>
                    <a:pt x="161" y="596"/>
                  </a:lnTo>
                  <a:lnTo>
                    <a:pt x="154" y="582"/>
                  </a:lnTo>
                  <a:lnTo>
                    <a:pt x="154" y="582"/>
                  </a:lnTo>
                  <a:lnTo>
                    <a:pt x="154" y="576"/>
                  </a:lnTo>
                  <a:lnTo>
                    <a:pt x="153" y="567"/>
                  </a:lnTo>
                  <a:lnTo>
                    <a:pt x="153" y="567"/>
                  </a:lnTo>
                  <a:lnTo>
                    <a:pt x="150" y="561"/>
                  </a:lnTo>
                  <a:lnTo>
                    <a:pt x="146" y="558"/>
                  </a:lnTo>
                  <a:lnTo>
                    <a:pt x="143" y="554"/>
                  </a:lnTo>
                  <a:lnTo>
                    <a:pt x="140" y="551"/>
                  </a:lnTo>
                  <a:lnTo>
                    <a:pt x="140" y="551"/>
                  </a:lnTo>
                  <a:lnTo>
                    <a:pt x="143" y="547"/>
                  </a:lnTo>
                  <a:lnTo>
                    <a:pt x="143" y="543"/>
                  </a:lnTo>
                  <a:lnTo>
                    <a:pt x="143" y="543"/>
                  </a:lnTo>
                  <a:lnTo>
                    <a:pt x="140" y="538"/>
                  </a:lnTo>
                  <a:lnTo>
                    <a:pt x="139" y="534"/>
                  </a:lnTo>
                  <a:lnTo>
                    <a:pt x="139" y="534"/>
                  </a:lnTo>
                  <a:lnTo>
                    <a:pt x="114" y="534"/>
                  </a:lnTo>
                  <a:lnTo>
                    <a:pt x="97" y="534"/>
                  </a:lnTo>
                  <a:lnTo>
                    <a:pt x="92" y="532"/>
                  </a:lnTo>
                  <a:lnTo>
                    <a:pt x="89" y="531"/>
                  </a:lnTo>
                  <a:lnTo>
                    <a:pt x="89" y="531"/>
                  </a:lnTo>
                  <a:lnTo>
                    <a:pt x="88" y="530"/>
                  </a:lnTo>
                  <a:lnTo>
                    <a:pt x="89" y="527"/>
                  </a:lnTo>
                  <a:lnTo>
                    <a:pt x="92" y="519"/>
                  </a:lnTo>
                  <a:lnTo>
                    <a:pt x="97" y="510"/>
                  </a:lnTo>
                  <a:lnTo>
                    <a:pt x="100" y="501"/>
                  </a:lnTo>
                  <a:lnTo>
                    <a:pt x="100" y="501"/>
                  </a:lnTo>
                  <a:lnTo>
                    <a:pt x="105" y="488"/>
                  </a:lnTo>
                  <a:lnTo>
                    <a:pt x="106" y="479"/>
                  </a:lnTo>
                  <a:lnTo>
                    <a:pt x="105" y="470"/>
                  </a:lnTo>
                  <a:lnTo>
                    <a:pt x="105" y="470"/>
                  </a:lnTo>
                  <a:lnTo>
                    <a:pt x="105" y="461"/>
                  </a:lnTo>
                  <a:lnTo>
                    <a:pt x="105" y="456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96" y="447"/>
                  </a:lnTo>
                  <a:lnTo>
                    <a:pt x="93" y="444"/>
                  </a:lnTo>
                  <a:lnTo>
                    <a:pt x="91" y="438"/>
                  </a:lnTo>
                  <a:lnTo>
                    <a:pt x="91" y="438"/>
                  </a:lnTo>
                  <a:lnTo>
                    <a:pt x="88" y="427"/>
                  </a:lnTo>
                  <a:lnTo>
                    <a:pt x="84" y="417"/>
                  </a:lnTo>
                  <a:lnTo>
                    <a:pt x="84" y="417"/>
                  </a:lnTo>
                  <a:lnTo>
                    <a:pt x="83" y="411"/>
                  </a:lnTo>
                  <a:lnTo>
                    <a:pt x="83" y="407"/>
                  </a:lnTo>
                  <a:lnTo>
                    <a:pt x="80" y="405"/>
                  </a:lnTo>
                  <a:lnTo>
                    <a:pt x="80" y="405"/>
                  </a:lnTo>
                  <a:lnTo>
                    <a:pt x="80" y="376"/>
                  </a:lnTo>
                  <a:lnTo>
                    <a:pt x="80" y="376"/>
                  </a:lnTo>
                  <a:lnTo>
                    <a:pt x="79" y="370"/>
                  </a:lnTo>
                  <a:lnTo>
                    <a:pt x="74" y="361"/>
                  </a:lnTo>
                  <a:lnTo>
                    <a:pt x="74" y="361"/>
                  </a:lnTo>
                  <a:lnTo>
                    <a:pt x="70" y="359"/>
                  </a:lnTo>
                  <a:lnTo>
                    <a:pt x="67" y="355"/>
                  </a:lnTo>
                  <a:lnTo>
                    <a:pt x="67" y="355"/>
                  </a:lnTo>
                  <a:lnTo>
                    <a:pt x="71" y="346"/>
                  </a:lnTo>
                  <a:lnTo>
                    <a:pt x="73" y="338"/>
                  </a:lnTo>
                  <a:lnTo>
                    <a:pt x="71" y="330"/>
                  </a:lnTo>
                  <a:lnTo>
                    <a:pt x="70" y="324"/>
                  </a:lnTo>
                  <a:lnTo>
                    <a:pt x="70" y="324"/>
                  </a:lnTo>
                  <a:lnTo>
                    <a:pt x="69" y="320"/>
                  </a:lnTo>
                  <a:lnTo>
                    <a:pt x="66" y="316"/>
                  </a:lnTo>
                  <a:lnTo>
                    <a:pt x="54" y="306"/>
                  </a:lnTo>
                  <a:lnTo>
                    <a:pt x="54" y="306"/>
                  </a:lnTo>
                  <a:lnTo>
                    <a:pt x="45" y="302"/>
                  </a:lnTo>
                  <a:lnTo>
                    <a:pt x="38" y="298"/>
                  </a:lnTo>
                  <a:lnTo>
                    <a:pt x="17" y="293"/>
                  </a:lnTo>
                  <a:lnTo>
                    <a:pt x="17" y="293"/>
                  </a:lnTo>
                  <a:lnTo>
                    <a:pt x="9" y="286"/>
                  </a:lnTo>
                  <a:lnTo>
                    <a:pt x="5" y="282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0" y="272"/>
                  </a:lnTo>
                  <a:lnTo>
                    <a:pt x="0" y="267"/>
                  </a:lnTo>
                  <a:lnTo>
                    <a:pt x="3" y="255"/>
                  </a:lnTo>
                  <a:lnTo>
                    <a:pt x="3" y="255"/>
                  </a:lnTo>
                  <a:lnTo>
                    <a:pt x="4" y="251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5" y="243"/>
                  </a:lnTo>
                  <a:lnTo>
                    <a:pt x="5" y="243"/>
                  </a:lnTo>
                  <a:lnTo>
                    <a:pt x="8" y="243"/>
                  </a:lnTo>
                  <a:lnTo>
                    <a:pt x="8" y="243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3" y="236"/>
                  </a:lnTo>
                  <a:lnTo>
                    <a:pt x="14" y="232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26" y="230"/>
                  </a:lnTo>
                  <a:lnTo>
                    <a:pt x="31" y="232"/>
                  </a:lnTo>
                  <a:lnTo>
                    <a:pt x="35" y="233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44" y="236"/>
                  </a:lnTo>
                  <a:lnTo>
                    <a:pt x="45" y="236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51" y="237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6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8" y="242"/>
                  </a:lnTo>
                  <a:lnTo>
                    <a:pt x="62" y="243"/>
                  </a:lnTo>
                  <a:lnTo>
                    <a:pt x="62" y="243"/>
                  </a:lnTo>
                  <a:lnTo>
                    <a:pt x="71" y="245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80" y="245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7" y="246"/>
                  </a:lnTo>
                  <a:lnTo>
                    <a:pt x="91" y="247"/>
                  </a:lnTo>
                  <a:lnTo>
                    <a:pt x="95" y="250"/>
                  </a:lnTo>
                  <a:lnTo>
                    <a:pt x="99" y="255"/>
                  </a:lnTo>
                  <a:lnTo>
                    <a:pt x="99" y="255"/>
                  </a:lnTo>
                  <a:lnTo>
                    <a:pt x="100" y="259"/>
                  </a:lnTo>
                  <a:lnTo>
                    <a:pt x="101" y="262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5" y="267"/>
                  </a:lnTo>
                  <a:lnTo>
                    <a:pt x="106" y="269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5" y="280"/>
                  </a:lnTo>
                  <a:lnTo>
                    <a:pt x="118" y="281"/>
                  </a:lnTo>
                  <a:lnTo>
                    <a:pt x="123" y="282"/>
                  </a:lnTo>
                  <a:lnTo>
                    <a:pt x="131" y="282"/>
                  </a:lnTo>
                  <a:lnTo>
                    <a:pt x="131" y="282"/>
                  </a:lnTo>
                  <a:lnTo>
                    <a:pt x="134" y="282"/>
                  </a:lnTo>
                  <a:lnTo>
                    <a:pt x="136" y="28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52" y="276"/>
                  </a:lnTo>
                  <a:lnTo>
                    <a:pt x="156" y="278"/>
                  </a:lnTo>
                  <a:lnTo>
                    <a:pt x="158" y="281"/>
                  </a:lnTo>
                  <a:lnTo>
                    <a:pt x="161" y="282"/>
                  </a:lnTo>
                  <a:lnTo>
                    <a:pt x="161" y="282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0" y="282"/>
                  </a:lnTo>
                  <a:lnTo>
                    <a:pt x="170" y="282"/>
                  </a:lnTo>
                  <a:lnTo>
                    <a:pt x="170" y="284"/>
                  </a:lnTo>
                  <a:lnTo>
                    <a:pt x="170" y="284"/>
                  </a:lnTo>
                  <a:lnTo>
                    <a:pt x="172" y="285"/>
                  </a:lnTo>
                  <a:lnTo>
                    <a:pt x="176" y="285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78" y="278"/>
                  </a:lnTo>
                  <a:lnTo>
                    <a:pt x="176" y="276"/>
                  </a:lnTo>
                  <a:lnTo>
                    <a:pt x="172" y="272"/>
                  </a:lnTo>
                  <a:lnTo>
                    <a:pt x="172" y="272"/>
                  </a:lnTo>
                  <a:lnTo>
                    <a:pt x="170" y="268"/>
                  </a:lnTo>
                  <a:lnTo>
                    <a:pt x="166" y="267"/>
                  </a:lnTo>
                  <a:lnTo>
                    <a:pt x="157" y="264"/>
                  </a:lnTo>
                  <a:lnTo>
                    <a:pt x="149" y="264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46" y="260"/>
                  </a:lnTo>
                  <a:lnTo>
                    <a:pt x="146" y="259"/>
                  </a:lnTo>
                  <a:lnTo>
                    <a:pt x="148" y="255"/>
                  </a:lnTo>
                  <a:lnTo>
                    <a:pt x="148" y="255"/>
                  </a:lnTo>
                  <a:lnTo>
                    <a:pt x="144" y="246"/>
                  </a:lnTo>
                  <a:lnTo>
                    <a:pt x="143" y="242"/>
                  </a:lnTo>
                  <a:lnTo>
                    <a:pt x="140" y="238"/>
                  </a:lnTo>
                  <a:lnTo>
                    <a:pt x="140" y="238"/>
                  </a:lnTo>
                  <a:lnTo>
                    <a:pt x="137" y="230"/>
                  </a:lnTo>
                  <a:lnTo>
                    <a:pt x="136" y="225"/>
                  </a:lnTo>
                  <a:lnTo>
                    <a:pt x="135" y="223"/>
                  </a:lnTo>
                  <a:lnTo>
                    <a:pt x="135" y="223"/>
                  </a:lnTo>
                  <a:lnTo>
                    <a:pt x="126" y="215"/>
                  </a:lnTo>
                  <a:lnTo>
                    <a:pt x="119" y="207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7" y="190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40" y="180"/>
                  </a:lnTo>
                  <a:lnTo>
                    <a:pt x="144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49" y="176"/>
                  </a:lnTo>
                  <a:lnTo>
                    <a:pt x="153" y="176"/>
                  </a:lnTo>
                  <a:lnTo>
                    <a:pt x="153" y="176"/>
                  </a:lnTo>
                  <a:lnTo>
                    <a:pt x="156" y="179"/>
                  </a:lnTo>
                  <a:lnTo>
                    <a:pt x="157" y="179"/>
                  </a:lnTo>
                  <a:lnTo>
                    <a:pt x="158" y="179"/>
                  </a:lnTo>
                  <a:lnTo>
                    <a:pt x="158" y="179"/>
                  </a:lnTo>
                  <a:lnTo>
                    <a:pt x="161" y="168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70" y="144"/>
                  </a:lnTo>
                  <a:lnTo>
                    <a:pt x="175" y="137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87" y="129"/>
                  </a:lnTo>
                  <a:lnTo>
                    <a:pt x="191" y="127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6" y="124"/>
                  </a:lnTo>
                  <a:lnTo>
                    <a:pt x="198" y="125"/>
                  </a:lnTo>
                  <a:lnTo>
                    <a:pt x="201" y="129"/>
                  </a:lnTo>
                  <a:lnTo>
                    <a:pt x="201" y="129"/>
                  </a:lnTo>
                  <a:lnTo>
                    <a:pt x="203" y="131"/>
                  </a:lnTo>
                  <a:lnTo>
                    <a:pt x="206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2" y="119"/>
                  </a:lnTo>
                  <a:lnTo>
                    <a:pt x="246" y="122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64" y="127"/>
                  </a:lnTo>
                  <a:lnTo>
                    <a:pt x="275" y="131"/>
                  </a:lnTo>
                  <a:lnTo>
                    <a:pt x="280" y="133"/>
                  </a:lnTo>
                  <a:lnTo>
                    <a:pt x="284" y="137"/>
                  </a:lnTo>
                  <a:lnTo>
                    <a:pt x="284" y="137"/>
                  </a:lnTo>
                  <a:lnTo>
                    <a:pt x="293" y="137"/>
                  </a:lnTo>
                  <a:lnTo>
                    <a:pt x="306" y="138"/>
                  </a:lnTo>
                  <a:lnTo>
                    <a:pt x="306" y="138"/>
                  </a:lnTo>
                  <a:lnTo>
                    <a:pt x="314" y="137"/>
                  </a:lnTo>
                  <a:lnTo>
                    <a:pt x="319" y="137"/>
                  </a:lnTo>
                  <a:lnTo>
                    <a:pt x="319" y="137"/>
                  </a:lnTo>
                  <a:lnTo>
                    <a:pt x="329" y="140"/>
                  </a:lnTo>
                  <a:lnTo>
                    <a:pt x="334" y="141"/>
                  </a:lnTo>
                  <a:lnTo>
                    <a:pt x="338" y="144"/>
                  </a:lnTo>
                  <a:lnTo>
                    <a:pt x="338" y="144"/>
                  </a:lnTo>
                  <a:lnTo>
                    <a:pt x="345" y="147"/>
                  </a:lnTo>
                  <a:lnTo>
                    <a:pt x="353" y="154"/>
                  </a:lnTo>
                  <a:lnTo>
                    <a:pt x="353" y="154"/>
                  </a:lnTo>
                  <a:lnTo>
                    <a:pt x="354" y="155"/>
                  </a:lnTo>
                  <a:lnTo>
                    <a:pt x="356" y="158"/>
                  </a:lnTo>
                  <a:lnTo>
                    <a:pt x="360" y="159"/>
                  </a:lnTo>
                  <a:lnTo>
                    <a:pt x="369" y="160"/>
                  </a:lnTo>
                  <a:lnTo>
                    <a:pt x="369" y="160"/>
                  </a:lnTo>
                  <a:lnTo>
                    <a:pt x="375" y="166"/>
                  </a:lnTo>
                  <a:lnTo>
                    <a:pt x="378" y="168"/>
                  </a:lnTo>
                  <a:lnTo>
                    <a:pt x="381" y="168"/>
                  </a:lnTo>
                  <a:lnTo>
                    <a:pt x="381" y="168"/>
                  </a:lnTo>
                  <a:lnTo>
                    <a:pt x="380" y="167"/>
                  </a:lnTo>
                  <a:lnTo>
                    <a:pt x="378" y="163"/>
                  </a:lnTo>
                  <a:lnTo>
                    <a:pt x="375" y="159"/>
                  </a:lnTo>
                  <a:lnTo>
                    <a:pt x="375" y="159"/>
                  </a:lnTo>
                  <a:lnTo>
                    <a:pt x="377" y="155"/>
                  </a:lnTo>
                  <a:lnTo>
                    <a:pt x="378" y="154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2" y="155"/>
                  </a:lnTo>
                  <a:lnTo>
                    <a:pt x="385" y="160"/>
                  </a:lnTo>
                  <a:lnTo>
                    <a:pt x="387" y="166"/>
                  </a:lnTo>
                  <a:lnTo>
                    <a:pt x="391" y="168"/>
                  </a:lnTo>
                  <a:lnTo>
                    <a:pt x="391" y="168"/>
                  </a:lnTo>
                  <a:lnTo>
                    <a:pt x="400" y="171"/>
                  </a:lnTo>
                  <a:lnTo>
                    <a:pt x="406" y="173"/>
                  </a:lnTo>
                  <a:lnTo>
                    <a:pt x="411" y="176"/>
                  </a:lnTo>
                  <a:lnTo>
                    <a:pt x="411" y="176"/>
                  </a:lnTo>
                  <a:lnTo>
                    <a:pt x="413" y="176"/>
                  </a:lnTo>
                  <a:lnTo>
                    <a:pt x="417" y="175"/>
                  </a:lnTo>
                  <a:lnTo>
                    <a:pt x="420" y="175"/>
                  </a:lnTo>
                  <a:lnTo>
                    <a:pt x="424" y="175"/>
                  </a:lnTo>
                  <a:lnTo>
                    <a:pt x="424" y="175"/>
                  </a:lnTo>
                  <a:lnTo>
                    <a:pt x="426" y="172"/>
                  </a:lnTo>
                  <a:lnTo>
                    <a:pt x="429" y="172"/>
                  </a:lnTo>
                  <a:lnTo>
                    <a:pt x="432" y="172"/>
                  </a:lnTo>
                  <a:lnTo>
                    <a:pt x="432" y="172"/>
                  </a:lnTo>
                  <a:lnTo>
                    <a:pt x="434" y="175"/>
                  </a:lnTo>
                  <a:lnTo>
                    <a:pt x="437" y="177"/>
                  </a:lnTo>
                  <a:lnTo>
                    <a:pt x="439" y="180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1" y="181"/>
                  </a:lnTo>
                  <a:lnTo>
                    <a:pt x="454" y="182"/>
                  </a:lnTo>
                  <a:lnTo>
                    <a:pt x="454" y="182"/>
                  </a:lnTo>
                  <a:lnTo>
                    <a:pt x="456" y="181"/>
                  </a:lnTo>
                  <a:lnTo>
                    <a:pt x="459" y="181"/>
                  </a:lnTo>
                  <a:lnTo>
                    <a:pt x="459" y="181"/>
                  </a:lnTo>
                  <a:lnTo>
                    <a:pt x="460" y="182"/>
                  </a:lnTo>
                  <a:lnTo>
                    <a:pt x="463" y="184"/>
                  </a:lnTo>
                  <a:lnTo>
                    <a:pt x="463" y="184"/>
                  </a:lnTo>
                  <a:lnTo>
                    <a:pt x="468" y="184"/>
                  </a:lnTo>
                  <a:lnTo>
                    <a:pt x="472" y="185"/>
                  </a:lnTo>
                  <a:lnTo>
                    <a:pt x="473" y="185"/>
                  </a:lnTo>
                  <a:lnTo>
                    <a:pt x="473" y="185"/>
                  </a:lnTo>
                  <a:lnTo>
                    <a:pt x="477" y="185"/>
                  </a:lnTo>
                  <a:lnTo>
                    <a:pt x="479" y="185"/>
                  </a:lnTo>
                  <a:lnTo>
                    <a:pt x="481" y="186"/>
                  </a:lnTo>
                  <a:lnTo>
                    <a:pt x="481" y="186"/>
                  </a:lnTo>
                  <a:lnTo>
                    <a:pt x="483" y="186"/>
                  </a:lnTo>
                  <a:lnTo>
                    <a:pt x="483" y="186"/>
                  </a:lnTo>
                  <a:lnTo>
                    <a:pt x="483" y="184"/>
                  </a:lnTo>
                  <a:lnTo>
                    <a:pt x="483" y="184"/>
                  </a:lnTo>
                  <a:lnTo>
                    <a:pt x="482" y="181"/>
                  </a:lnTo>
                  <a:lnTo>
                    <a:pt x="479" y="180"/>
                  </a:lnTo>
                  <a:lnTo>
                    <a:pt x="469" y="175"/>
                  </a:lnTo>
                  <a:lnTo>
                    <a:pt x="469" y="175"/>
                  </a:lnTo>
                  <a:lnTo>
                    <a:pt x="463" y="175"/>
                  </a:lnTo>
                  <a:lnTo>
                    <a:pt x="457" y="175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0" y="176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1" y="172"/>
                  </a:lnTo>
                  <a:lnTo>
                    <a:pt x="438" y="170"/>
                  </a:lnTo>
                  <a:lnTo>
                    <a:pt x="433" y="167"/>
                  </a:lnTo>
                  <a:lnTo>
                    <a:pt x="433" y="167"/>
                  </a:lnTo>
                  <a:lnTo>
                    <a:pt x="433" y="166"/>
                  </a:lnTo>
                  <a:lnTo>
                    <a:pt x="433" y="163"/>
                  </a:lnTo>
                  <a:lnTo>
                    <a:pt x="433" y="160"/>
                  </a:lnTo>
                  <a:lnTo>
                    <a:pt x="433" y="160"/>
                  </a:lnTo>
                  <a:lnTo>
                    <a:pt x="430" y="159"/>
                  </a:lnTo>
                  <a:lnTo>
                    <a:pt x="426" y="159"/>
                  </a:lnTo>
                  <a:lnTo>
                    <a:pt x="419" y="159"/>
                  </a:lnTo>
                  <a:lnTo>
                    <a:pt x="411" y="151"/>
                  </a:lnTo>
                  <a:lnTo>
                    <a:pt x="404" y="151"/>
                  </a:lnTo>
                  <a:lnTo>
                    <a:pt x="394" y="140"/>
                  </a:lnTo>
                  <a:lnTo>
                    <a:pt x="394" y="140"/>
                  </a:lnTo>
                  <a:lnTo>
                    <a:pt x="384" y="136"/>
                  </a:lnTo>
                  <a:lnTo>
                    <a:pt x="384" y="136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8" y="123"/>
                  </a:lnTo>
                  <a:lnTo>
                    <a:pt x="378" y="122"/>
                  </a:lnTo>
                  <a:lnTo>
                    <a:pt x="377" y="120"/>
                  </a:lnTo>
                  <a:lnTo>
                    <a:pt x="377" y="120"/>
                  </a:lnTo>
                  <a:lnTo>
                    <a:pt x="377" y="119"/>
                  </a:lnTo>
                  <a:lnTo>
                    <a:pt x="378" y="118"/>
                  </a:lnTo>
                  <a:lnTo>
                    <a:pt x="381" y="118"/>
                  </a:lnTo>
                  <a:lnTo>
                    <a:pt x="376" y="116"/>
                  </a:lnTo>
                  <a:lnTo>
                    <a:pt x="377" y="106"/>
                  </a:lnTo>
                  <a:lnTo>
                    <a:pt x="385" y="103"/>
                  </a:lnTo>
                  <a:lnTo>
                    <a:pt x="385" y="103"/>
                  </a:lnTo>
                  <a:lnTo>
                    <a:pt x="385" y="107"/>
                  </a:lnTo>
                  <a:lnTo>
                    <a:pt x="386" y="109"/>
                  </a:lnTo>
                  <a:lnTo>
                    <a:pt x="389" y="107"/>
                  </a:lnTo>
                  <a:lnTo>
                    <a:pt x="389" y="107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94" y="111"/>
                  </a:lnTo>
                  <a:lnTo>
                    <a:pt x="394" y="109"/>
                  </a:lnTo>
                  <a:lnTo>
                    <a:pt x="393" y="103"/>
                  </a:lnTo>
                  <a:lnTo>
                    <a:pt x="390" y="98"/>
                  </a:lnTo>
                  <a:lnTo>
                    <a:pt x="389" y="93"/>
                  </a:lnTo>
                  <a:lnTo>
                    <a:pt x="389" y="93"/>
                  </a:lnTo>
                  <a:lnTo>
                    <a:pt x="390" y="89"/>
                  </a:lnTo>
                  <a:lnTo>
                    <a:pt x="395" y="88"/>
                  </a:lnTo>
                  <a:lnTo>
                    <a:pt x="395" y="88"/>
                  </a:lnTo>
                  <a:lnTo>
                    <a:pt x="403" y="88"/>
                  </a:lnTo>
                  <a:lnTo>
                    <a:pt x="404" y="88"/>
                  </a:lnTo>
                  <a:lnTo>
                    <a:pt x="404" y="88"/>
                  </a:lnTo>
                  <a:lnTo>
                    <a:pt x="429" y="92"/>
                  </a:lnTo>
                  <a:lnTo>
                    <a:pt x="434" y="83"/>
                  </a:lnTo>
                  <a:lnTo>
                    <a:pt x="463" y="88"/>
                  </a:lnTo>
                  <a:lnTo>
                    <a:pt x="490" y="84"/>
                  </a:lnTo>
                  <a:lnTo>
                    <a:pt x="513" y="77"/>
                  </a:lnTo>
                  <a:lnTo>
                    <a:pt x="513" y="77"/>
                  </a:lnTo>
                  <a:lnTo>
                    <a:pt x="517" y="76"/>
                  </a:lnTo>
                  <a:lnTo>
                    <a:pt x="520" y="74"/>
                  </a:lnTo>
                  <a:lnTo>
                    <a:pt x="522" y="71"/>
                  </a:lnTo>
                  <a:lnTo>
                    <a:pt x="522" y="71"/>
                  </a:lnTo>
                  <a:lnTo>
                    <a:pt x="522" y="68"/>
                  </a:lnTo>
                  <a:lnTo>
                    <a:pt x="521" y="66"/>
                  </a:lnTo>
                  <a:lnTo>
                    <a:pt x="518" y="63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512" y="59"/>
                  </a:lnTo>
                  <a:lnTo>
                    <a:pt x="512" y="57"/>
                  </a:lnTo>
                  <a:lnTo>
                    <a:pt x="512" y="57"/>
                  </a:lnTo>
                  <a:lnTo>
                    <a:pt x="525" y="50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48" y="36"/>
                  </a:lnTo>
                  <a:lnTo>
                    <a:pt x="552" y="32"/>
                  </a:lnTo>
                  <a:lnTo>
                    <a:pt x="556" y="26"/>
                  </a:lnTo>
                  <a:lnTo>
                    <a:pt x="557" y="20"/>
                  </a:lnTo>
                  <a:lnTo>
                    <a:pt x="557" y="19"/>
                  </a:lnTo>
                  <a:lnTo>
                    <a:pt x="557" y="19"/>
                  </a:lnTo>
                  <a:lnTo>
                    <a:pt x="564" y="20"/>
                  </a:lnTo>
                  <a:lnTo>
                    <a:pt x="570" y="20"/>
                  </a:lnTo>
                  <a:lnTo>
                    <a:pt x="575" y="20"/>
                  </a:lnTo>
                  <a:lnTo>
                    <a:pt x="575" y="20"/>
                  </a:lnTo>
                  <a:lnTo>
                    <a:pt x="584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612" y="23"/>
                  </a:lnTo>
                  <a:lnTo>
                    <a:pt x="629" y="20"/>
                  </a:lnTo>
                  <a:lnTo>
                    <a:pt x="629" y="20"/>
                  </a:lnTo>
                  <a:lnTo>
                    <a:pt x="645" y="20"/>
                  </a:lnTo>
                  <a:lnTo>
                    <a:pt x="657" y="19"/>
                  </a:lnTo>
                  <a:lnTo>
                    <a:pt x="673" y="15"/>
                  </a:lnTo>
                  <a:lnTo>
                    <a:pt x="673" y="15"/>
                  </a:lnTo>
                  <a:lnTo>
                    <a:pt x="693" y="17"/>
                  </a:lnTo>
                  <a:lnTo>
                    <a:pt x="710" y="19"/>
                  </a:lnTo>
                  <a:lnTo>
                    <a:pt x="728" y="23"/>
                  </a:lnTo>
                  <a:lnTo>
                    <a:pt x="763" y="0"/>
                  </a:lnTo>
                  <a:lnTo>
                    <a:pt x="772" y="19"/>
                  </a:lnTo>
                  <a:lnTo>
                    <a:pt x="772" y="19"/>
                  </a:lnTo>
                  <a:lnTo>
                    <a:pt x="778" y="20"/>
                  </a:lnTo>
                  <a:lnTo>
                    <a:pt x="780" y="22"/>
                  </a:lnTo>
                  <a:lnTo>
                    <a:pt x="784" y="26"/>
                  </a:lnTo>
                  <a:lnTo>
                    <a:pt x="784" y="26"/>
                  </a:lnTo>
                  <a:lnTo>
                    <a:pt x="794" y="26"/>
                  </a:lnTo>
                  <a:lnTo>
                    <a:pt x="800" y="26"/>
                  </a:lnTo>
                  <a:lnTo>
                    <a:pt x="803" y="28"/>
                  </a:lnTo>
                  <a:lnTo>
                    <a:pt x="803" y="36"/>
                  </a:lnTo>
                  <a:lnTo>
                    <a:pt x="803" y="46"/>
                  </a:lnTo>
                  <a:lnTo>
                    <a:pt x="803" y="46"/>
                  </a:lnTo>
                  <a:lnTo>
                    <a:pt x="801" y="49"/>
                  </a:lnTo>
                  <a:lnTo>
                    <a:pt x="798" y="53"/>
                  </a:lnTo>
                  <a:lnTo>
                    <a:pt x="798" y="53"/>
                  </a:lnTo>
                  <a:lnTo>
                    <a:pt x="802" y="58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11" y="61"/>
                  </a:lnTo>
                  <a:lnTo>
                    <a:pt x="813" y="59"/>
                  </a:lnTo>
                  <a:lnTo>
                    <a:pt x="815" y="59"/>
                  </a:lnTo>
                  <a:lnTo>
                    <a:pt x="815" y="59"/>
                  </a:lnTo>
                  <a:lnTo>
                    <a:pt x="816" y="62"/>
                  </a:lnTo>
                  <a:lnTo>
                    <a:pt x="818" y="63"/>
                  </a:lnTo>
                  <a:lnTo>
                    <a:pt x="818" y="66"/>
                  </a:lnTo>
                  <a:lnTo>
                    <a:pt x="818" y="66"/>
                  </a:lnTo>
                  <a:lnTo>
                    <a:pt x="822" y="66"/>
                  </a:lnTo>
                  <a:lnTo>
                    <a:pt x="827" y="67"/>
                  </a:lnTo>
                  <a:lnTo>
                    <a:pt x="827" y="67"/>
                  </a:lnTo>
                  <a:lnTo>
                    <a:pt x="836" y="80"/>
                  </a:lnTo>
                  <a:lnTo>
                    <a:pt x="836" y="80"/>
                  </a:lnTo>
                  <a:lnTo>
                    <a:pt x="841" y="83"/>
                  </a:lnTo>
                  <a:lnTo>
                    <a:pt x="848" y="84"/>
                  </a:lnTo>
                  <a:lnTo>
                    <a:pt x="848" y="84"/>
                  </a:lnTo>
                  <a:lnTo>
                    <a:pt x="855" y="83"/>
                  </a:lnTo>
                  <a:lnTo>
                    <a:pt x="855" y="83"/>
                  </a:lnTo>
                  <a:lnTo>
                    <a:pt x="864" y="87"/>
                  </a:lnTo>
                  <a:lnTo>
                    <a:pt x="872" y="89"/>
                  </a:lnTo>
                  <a:lnTo>
                    <a:pt x="879" y="90"/>
                  </a:lnTo>
                  <a:lnTo>
                    <a:pt x="879" y="90"/>
                  </a:lnTo>
                  <a:lnTo>
                    <a:pt x="884" y="97"/>
                  </a:lnTo>
                  <a:lnTo>
                    <a:pt x="888" y="118"/>
                  </a:lnTo>
                  <a:lnTo>
                    <a:pt x="892" y="136"/>
                  </a:lnTo>
                  <a:lnTo>
                    <a:pt x="890" y="276"/>
                  </a:lnTo>
                  <a:lnTo>
                    <a:pt x="789" y="295"/>
                  </a:lnTo>
                  <a:lnTo>
                    <a:pt x="687" y="98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185"/>
            <p:cNvSpPr>
              <a:spLocks/>
            </p:cNvSpPr>
            <p:nvPr/>
          </p:nvSpPr>
          <p:spPr bwMode="auto">
            <a:xfrm>
              <a:off x="623888" y="3270250"/>
              <a:ext cx="1793875" cy="1019175"/>
            </a:xfrm>
            <a:custGeom>
              <a:avLst/>
              <a:gdLst>
                <a:gd name="T0" fmla="*/ 1069 w 1130"/>
                <a:gd name="T1" fmla="*/ 617 h 642"/>
                <a:gd name="T2" fmla="*/ 1054 w 1130"/>
                <a:gd name="T3" fmla="*/ 586 h 642"/>
                <a:gd name="T4" fmla="*/ 924 w 1130"/>
                <a:gd name="T5" fmla="*/ 565 h 642"/>
                <a:gd name="T6" fmla="*/ 808 w 1130"/>
                <a:gd name="T7" fmla="*/ 569 h 642"/>
                <a:gd name="T8" fmla="*/ 772 w 1130"/>
                <a:gd name="T9" fmla="*/ 618 h 642"/>
                <a:gd name="T10" fmla="*/ 655 w 1130"/>
                <a:gd name="T11" fmla="*/ 624 h 642"/>
                <a:gd name="T12" fmla="*/ 705 w 1130"/>
                <a:gd name="T13" fmla="*/ 538 h 642"/>
                <a:gd name="T14" fmla="*/ 693 w 1130"/>
                <a:gd name="T15" fmla="*/ 490 h 642"/>
                <a:gd name="T16" fmla="*/ 707 w 1130"/>
                <a:gd name="T17" fmla="*/ 480 h 642"/>
                <a:gd name="T18" fmla="*/ 699 w 1130"/>
                <a:gd name="T19" fmla="*/ 464 h 642"/>
                <a:gd name="T20" fmla="*/ 694 w 1130"/>
                <a:gd name="T21" fmla="*/ 438 h 642"/>
                <a:gd name="T22" fmla="*/ 673 w 1130"/>
                <a:gd name="T23" fmla="*/ 432 h 642"/>
                <a:gd name="T24" fmla="*/ 667 w 1130"/>
                <a:gd name="T25" fmla="*/ 414 h 642"/>
                <a:gd name="T26" fmla="*/ 648 w 1130"/>
                <a:gd name="T27" fmla="*/ 410 h 642"/>
                <a:gd name="T28" fmla="*/ 616 w 1130"/>
                <a:gd name="T29" fmla="*/ 420 h 642"/>
                <a:gd name="T30" fmla="*/ 588 w 1130"/>
                <a:gd name="T31" fmla="*/ 415 h 642"/>
                <a:gd name="T32" fmla="*/ 558 w 1130"/>
                <a:gd name="T33" fmla="*/ 398 h 642"/>
                <a:gd name="T34" fmla="*/ 591 w 1130"/>
                <a:gd name="T35" fmla="*/ 424 h 642"/>
                <a:gd name="T36" fmla="*/ 545 w 1130"/>
                <a:gd name="T37" fmla="*/ 406 h 642"/>
                <a:gd name="T38" fmla="*/ 531 w 1130"/>
                <a:gd name="T39" fmla="*/ 405 h 642"/>
                <a:gd name="T40" fmla="*/ 521 w 1130"/>
                <a:gd name="T41" fmla="*/ 368 h 642"/>
                <a:gd name="T42" fmla="*/ 460 w 1130"/>
                <a:gd name="T43" fmla="*/ 370 h 642"/>
                <a:gd name="T44" fmla="*/ 416 w 1130"/>
                <a:gd name="T45" fmla="*/ 370 h 642"/>
                <a:gd name="T46" fmla="*/ 394 w 1130"/>
                <a:gd name="T47" fmla="*/ 372 h 642"/>
                <a:gd name="T48" fmla="*/ 379 w 1130"/>
                <a:gd name="T49" fmla="*/ 376 h 642"/>
                <a:gd name="T50" fmla="*/ 362 w 1130"/>
                <a:gd name="T51" fmla="*/ 381 h 642"/>
                <a:gd name="T52" fmla="*/ 339 w 1130"/>
                <a:gd name="T53" fmla="*/ 381 h 642"/>
                <a:gd name="T54" fmla="*/ 291 w 1130"/>
                <a:gd name="T55" fmla="*/ 418 h 642"/>
                <a:gd name="T56" fmla="*/ 283 w 1130"/>
                <a:gd name="T57" fmla="*/ 432 h 642"/>
                <a:gd name="T58" fmla="*/ 263 w 1130"/>
                <a:gd name="T59" fmla="*/ 436 h 642"/>
                <a:gd name="T60" fmla="*/ 268 w 1130"/>
                <a:gd name="T61" fmla="*/ 472 h 642"/>
                <a:gd name="T62" fmla="*/ 250 w 1130"/>
                <a:gd name="T63" fmla="*/ 454 h 642"/>
                <a:gd name="T64" fmla="*/ 228 w 1130"/>
                <a:gd name="T65" fmla="*/ 421 h 642"/>
                <a:gd name="T66" fmla="*/ 219 w 1130"/>
                <a:gd name="T67" fmla="*/ 427 h 642"/>
                <a:gd name="T68" fmla="*/ 185 w 1130"/>
                <a:gd name="T69" fmla="*/ 397 h 642"/>
                <a:gd name="T70" fmla="*/ 153 w 1130"/>
                <a:gd name="T71" fmla="*/ 389 h 642"/>
                <a:gd name="T72" fmla="*/ 119 w 1130"/>
                <a:gd name="T73" fmla="*/ 340 h 642"/>
                <a:gd name="T74" fmla="*/ 150 w 1130"/>
                <a:gd name="T75" fmla="*/ 348 h 642"/>
                <a:gd name="T76" fmla="*/ 158 w 1130"/>
                <a:gd name="T77" fmla="*/ 223 h 642"/>
                <a:gd name="T78" fmla="*/ 123 w 1130"/>
                <a:gd name="T79" fmla="*/ 135 h 642"/>
                <a:gd name="T80" fmla="*/ 50 w 1130"/>
                <a:gd name="T81" fmla="*/ 105 h 642"/>
                <a:gd name="T82" fmla="*/ 0 w 1130"/>
                <a:gd name="T83" fmla="*/ 90 h 642"/>
                <a:gd name="T84" fmla="*/ 11 w 1130"/>
                <a:gd name="T85" fmla="*/ 50 h 642"/>
                <a:gd name="T86" fmla="*/ 18 w 1130"/>
                <a:gd name="T87" fmla="*/ 18 h 642"/>
                <a:gd name="T88" fmla="*/ 140 w 1130"/>
                <a:gd name="T89" fmla="*/ 56 h 642"/>
                <a:gd name="T90" fmla="*/ 295 w 1130"/>
                <a:gd name="T91" fmla="*/ 117 h 642"/>
                <a:gd name="T92" fmla="*/ 383 w 1130"/>
                <a:gd name="T93" fmla="*/ 112 h 642"/>
                <a:gd name="T94" fmla="*/ 522 w 1130"/>
                <a:gd name="T95" fmla="*/ 40 h 642"/>
                <a:gd name="T96" fmla="*/ 609 w 1130"/>
                <a:gd name="T97" fmla="*/ 60 h 642"/>
                <a:gd name="T98" fmla="*/ 620 w 1130"/>
                <a:gd name="T99" fmla="*/ 86 h 642"/>
                <a:gd name="T100" fmla="*/ 684 w 1130"/>
                <a:gd name="T101" fmla="*/ 113 h 642"/>
                <a:gd name="T102" fmla="*/ 732 w 1130"/>
                <a:gd name="T103" fmla="*/ 62 h 642"/>
                <a:gd name="T104" fmla="*/ 807 w 1130"/>
                <a:gd name="T105" fmla="*/ 33 h 642"/>
                <a:gd name="T106" fmla="*/ 860 w 1130"/>
                <a:gd name="T107" fmla="*/ 0 h 642"/>
                <a:gd name="T108" fmla="*/ 891 w 1130"/>
                <a:gd name="T109" fmla="*/ 24 h 642"/>
                <a:gd name="T110" fmla="*/ 908 w 1130"/>
                <a:gd name="T111" fmla="*/ 105 h 642"/>
                <a:gd name="T112" fmla="*/ 957 w 1130"/>
                <a:gd name="T113" fmla="*/ 121 h 642"/>
                <a:gd name="T114" fmla="*/ 983 w 1130"/>
                <a:gd name="T115" fmla="*/ 116 h 642"/>
                <a:gd name="T116" fmla="*/ 987 w 1130"/>
                <a:gd name="T117" fmla="*/ 241 h 642"/>
                <a:gd name="T118" fmla="*/ 973 w 1130"/>
                <a:gd name="T119" fmla="*/ 396 h 642"/>
                <a:gd name="T120" fmla="*/ 1070 w 1130"/>
                <a:gd name="T121" fmla="*/ 54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0" h="642">
                  <a:moveTo>
                    <a:pt x="1130" y="640"/>
                  </a:moveTo>
                  <a:lnTo>
                    <a:pt x="1130" y="640"/>
                  </a:lnTo>
                  <a:lnTo>
                    <a:pt x="1123" y="639"/>
                  </a:lnTo>
                  <a:lnTo>
                    <a:pt x="1115" y="637"/>
                  </a:lnTo>
                  <a:lnTo>
                    <a:pt x="1106" y="633"/>
                  </a:lnTo>
                  <a:lnTo>
                    <a:pt x="1106" y="633"/>
                  </a:lnTo>
                  <a:lnTo>
                    <a:pt x="1099" y="634"/>
                  </a:lnTo>
                  <a:lnTo>
                    <a:pt x="1099" y="634"/>
                  </a:lnTo>
                  <a:lnTo>
                    <a:pt x="1092" y="633"/>
                  </a:lnTo>
                  <a:lnTo>
                    <a:pt x="1087" y="630"/>
                  </a:lnTo>
                  <a:lnTo>
                    <a:pt x="1087" y="630"/>
                  </a:lnTo>
                  <a:lnTo>
                    <a:pt x="1078" y="617"/>
                  </a:lnTo>
                  <a:lnTo>
                    <a:pt x="1078" y="617"/>
                  </a:lnTo>
                  <a:lnTo>
                    <a:pt x="1073" y="617"/>
                  </a:lnTo>
                  <a:lnTo>
                    <a:pt x="1069" y="617"/>
                  </a:lnTo>
                  <a:lnTo>
                    <a:pt x="1069" y="617"/>
                  </a:lnTo>
                  <a:lnTo>
                    <a:pt x="1067" y="613"/>
                  </a:lnTo>
                  <a:lnTo>
                    <a:pt x="1067" y="612"/>
                  </a:lnTo>
                  <a:lnTo>
                    <a:pt x="1066" y="609"/>
                  </a:lnTo>
                  <a:lnTo>
                    <a:pt x="1066" y="609"/>
                  </a:lnTo>
                  <a:lnTo>
                    <a:pt x="1064" y="609"/>
                  </a:lnTo>
                  <a:lnTo>
                    <a:pt x="1061" y="611"/>
                  </a:lnTo>
                  <a:lnTo>
                    <a:pt x="1058" y="612"/>
                  </a:lnTo>
                  <a:lnTo>
                    <a:pt x="1058" y="612"/>
                  </a:lnTo>
                  <a:lnTo>
                    <a:pt x="1053" y="608"/>
                  </a:lnTo>
                  <a:lnTo>
                    <a:pt x="1049" y="603"/>
                  </a:lnTo>
                  <a:lnTo>
                    <a:pt x="1049" y="603"/>
                  </a:lnTo>
                  <a:lnTo>
                    <a:pt x="1052" y="599"/>
                  </a:lnTo>
                  <a:lnTo>
                    <a:pt x="1054" y="596"/>
                  </a:lnTo>
                  <a:lnTo>
                    <a:pt x="1054" y="586"/>
                  </a:lnTo>
                  <a:lnTo>
                    <a:pt x="1054" y="578"/>
                  </a:lnTo>
                  <a:lnTo>
                    <a:pt x="1051" y="576"/>
                  </a:lnTo>
                  <a:lnTo>
                    <a:pt x="1051" y="576"/>
                  </a:lnTo>
                  <a:lnTo>
                    <a:pt x="1045" y="576"/>
                  </a:lnTo>
                  <a:lnTo>
                    <a:pt x="1035" y="576"/>
                  </a:lnTo>
                  <a:lnTo>
                    <a:pt x="1035" y="576"/>
                  </a:lnTo>
                  <a:lnTo>
                    <a:pt x="1031" y="573"/>
                  </a:lnTo>
                  <a:lnTo>
                    <a:pt x="1029" y="570"/>
                  </a:lnTo>
                  <a:lnTo>
                    <a:pt x="1023" y="569"/>
                  </a:lnTo>
                  <a:lnTo>
                    <a:pt x="1014" y="550"/>
                  </a:lnTo>
                  <a:lnTo>
                    <a:pt x="979" y="573"/>
                  </a:lnTo>
                  <a:lnTo>
                    <a:pt x="979" y="573"/>
                  </a:lnTo>
                  <a:lnTo>
                    <a:pt x="961" y="569"/>
                  </a:lnTo>
                  <a:lnTo>
                    <a:pt x="944" y="567"/>
                  </a:lnTo>
                  <a:lnTo>
                    <a:pt x="924" y="565"/>
                  </a:lnTo>
                  <a:lnTo>
                    <a:pt x="924" y="565"/>
                  </a:lnTo>
                  <a:lnTo>
                    <a:pt x="908" y="569"/>
                  </a:lnTo>
                  <a:lnTo>
                    <a:pt x="896" y="570"/>
                  </a:lnTo>
                  <a:lnTo>
                    <a:pt x="880" y="570"/>
                  </a:lnTo>
                  <a:lnTo>
                    <a:pt x="880" y="570"/>
                  </a:lnTo>
                  <a:lnTo>
                    <a:pt x="863" y="573"/>
                  </a:lnTo>
                  <a:lnTo>
                    <a:pt x="847" y="574"/>
                  </a:lnTo>
                  <a:lnTo>
                    <a:pt x="847" y="574"/>
                  </a:lnTo>
                  <a:lnTo>
                    <a:pt x="835" y="572"/>
                  </a:lnTo>
                  <a:lnTo>
                    <a:pt x="826" y="570"/>
                  </a:lnTo>
                  <a:lnTo>
                    <a:pt x="826" y="570"/>
                  </a:lnTo>
                  <a:lnTo>
                    <a:pt x="821" y="570"/>
                  </a:lnTo>
                  <a:lnTo>
                    <a:pt x="815" y="570"/>
                  </a:lnTo>
                  <a:lnTo>
                    <a:pt x="808" y="569"/>
                  </a:lnTo>
                  <a:lnTo>
                    <a:pt x="808" y="569"/>
                  </a:lnTo>
                  <a:lnTo>
                    <a:pt x="808" y="570"/>
                  </a:lnTo>
                  <a:lnTo>
                    <a:pt x="807" y="576"/>
                  </a:lnTo>
                  <a:lnTo>
                    <a:pt x="802" y="582"/>
                  </a:lnTo>
                  <a:lnTo>
                    <a:pt x="799" y="586"/>
                  </a:lnTo>
                  <a:lnTo>
                    <a:pt x="794" y="590"/>
                  </a:lnTo>
                  <a:lnTo>
                    <a:pt x="794" y="590"/>
                  </a:lnTo>
                  <a:lnTo>
                    <a:pt x="776" y="600"/>
                  </a:lnTo>
                  <a:lnTo>
                    <a:pt x="763" y="607"/>
                  </a:lnTo>
                  <a:lnTo>
                    <a:pt x="763" y="607"/>
                  </a:lnTo>
                  <a:lnTo>
                    <a:pt x="763" y="609"/>
                  </a:lnTo>
                  <a:lnTo>
                    <a:pt x="764" y="613"/>
                  </a:lnTo>
                  <a:lnTo>
                    <a:pt x="764" y="613"/>
                  </a:lnTo>
                  <a:lnTo>
                    <a:pt x="769" y="613"/>
                  </a:lnTo>
                  <a:lnTo>
                    <a:pt x="772" y="616"/>
                  </a:lnTo>
                  <a:lnTo>
                    <a:pt x="772" y="618"/>
                  </a:lnTo>
                  <a:lnTo>
                    <a:pt x="773" y="621"/>
                  </a:lnTo>
                  <a:lnTo>
                    <a:pt x="773" y="621"/>
                  </a:lnTo>
                  <a:lnTo>
                    <a:pt x="771" y="624"/>
                  </a:lnTo>
                  <a:lnTo>
                    <a:pt x="768" y="626"/>
                  </a:lnTo>
                  <a:lnTo>
                    <a:pt x="764" y="627"/>
                  </a:lnTo>
                  <a:lnTo>
                    <a:pt x="741" y="634"/>
                  </a:lnTo>
                  <a:lnTo>
                    <a:pt x="714" y="638"/>
                  </a:lnTo>
                  <a:lnTo>
                    <a:pt x="685" y="633"/>
                  </a:lnTo>
                  <a:lnTo>
                    <a:pt x="679" y="642"/>
                  </a:lnTo>
                  <a:lnTo>
                    <a:pt x="653" y="638"/>
                  </a:lnTo>
                  <a:lnTo>
                    <a:pt x="654" y="637"/>
                  </a:lnTo>
                  <a:lnTo>
                    <a:pt x="654" y="637"/>
                  </a:lnTo>
                  <a:lnTo>
                    <a:pt x="654" y="633"/>
                  </a:lnTo>
                  <a:lnTo>
                    <a:pt x="655" y="629"/>
                  </a:lnTo>
                  <a:lnTo>
                    <a:pt x="655" y="624"/>
                  </a:lnTo>
                  <a:lnTo>
                    <a:pt x="655" y="624"/>
                  </a:lnTo>
                  <a:lnTo>
                    <a:pt x="657" y="622"/>
                  </a:lnTo>
                  <a:lnTo>
                    <a:pt x="658" y="624"/>
                  </a:lnTo>
                  <a:lnTo>
                    <a:pt x="661" y="624"/>
                  </a:lnTo>
                  <a:lnTo>
                    <a:pt x="664" y="622"/>
                  </a:lnTo>
                  <a:lnTo>
                    <a:pt x="664" y="622"/>
                  </a:lnTo>
                  <a:lnTo>
                    <a:pt x="666" y="617"/>
                  </a:lnTo>
                  <a:lnTo>
                    <a:pt x="666" y="615"/>
                  </a:lnTo>
                  <a:lnTo>
                    <a:pt x="666" y="615"/>
                  </a:lnTo>
                  <a:lnTo>
                    <a:pt x="671" y="608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89" y="577"/>
                  </a:lnTo>
                  <a:lnTo>
                    <a:pt x="694" y="563"/>
                  </a:lnTo>
                  <a:lnTo>
                    <a:pt x="705" y="538"/>
                  </a:lnTo>
                  <a:lnTo>
                    <a:pt x="705" y="538"/>
                  </a:lnTo>
                  <a:lnTo>
                    <a:pt x="703" y="529"/>
                  </a:lnTo>
                  <a:lnTo>
                    <a:pt x="703" y="523"/>
                  </a:lnTo>
                  <a:lnTo>
                    <a:pt x="703" y="523"/>
                  </a:lnTo>
                  <a:lnTo>
                    <a:pt x="701" y="519"/>
                  </a:lnTo>
                  <a:lnTo>
                    <a:pt x="698" y="515"/>
                  </a:lnTo>
                  <a:lnTo>
                    <a:pt x="692" y="510"/>
                  </a:lnTo>
                  <a:lnTo>
                    <a:pt x="692" y="510"/>
                  </a:lnTo>
                  <a:lnTo>
                    <a:pt x="692" y="507"/>
                  </a:lnTo>
                  <a:lnTo>
                    <a:pt x="690" y="504"/>
                  </a:lnTo>
                  <a:lnTo>
                    <a:pt x="688" y="502"/>
                  </a:lnTo>
                  <a:lnTo>
                    <a:pt x="688" y="502"/>
                  </a:lnTo>
                  <a:lnTo>
                    <a:pt x="689" y="498"/>
                  </a:lnTo>
                  <a:lnTo>
                    <a:pt x="692" y="494"/>
                  </a:lnTo>
                  <a:lnTo>
                    <a:pt x="693" y="490"/>
                  </a:lnTo>
                  <a:lnTo>
                    <a:pt x="696" y="488"/>
                  </a:lnTo>
                  <a:lnTo>
                    <a:pt x="696" y="488"/>
                  </a:lnTo>
                  <a:lnTo>
                    <a:pt x="699" y="491"/>
                  </a:lnTo>
                  <a:lnTo>
                    <a:pt x="703" y="493"/>
                  </a:lnTo>
                  <a:lnTo>
                    <a:pt x="707" y="493"/>
                  </a:lnTo>
                  <a:lnTo>
                    <a:pt x="707" y="493"/>
                  </a:lnTo>
                  <a:lnTo>
                    <a:pt x="707" y="490"/>
                  </a:lnTo>
                  <a:lnTo>
                    <a:pt x="705" y="488"/>
                  </a:lnTo>
                  <a:lnTo>
                    <a:pt x="703" y="485"/>
                  </a:lnTo>
                  <a:lnTo>
                    <a:pt x="703" y="480"/>
                  </a:lnTo>
                  <a:lnTo>
                    <a:pt x="703" y="480"/>
                  </a:lnTo>
                  <a:lnTo>
                    <a:pt x="706" y="478"/>
                  </a:lnTo>
                  <a:lnTo>
                    <a:pt x="707" y="478"/>
                  </a:lnTo>
                  <a:lnTo>
                    <a:pt x="707" y="478"/>
                  </a:lnTo>
                  <a:lnTo>
                    <a:pt x="707" y="480"/>
                  </a:lnTo>
                  <a:lnTo>
                    <a:pt x="710" y="481"/>
                  </a:lnTo>
                  <a:lnTo>
                    <a:pt x="710" y="481"/>
                  </a:lnTo>
                  <a:lnTo>
                    <a:pt x="712" y="478"/>
                  </a:lnTo>
                  <a:lnTo>
                    <a:pt x="714" y="476"/>
                  </a:lnTo>
                  <a:lnTo>
                    <a:pt x="714" y="475"/>
                  </a:lnTo>
                  <a:lnTo>
                    <a:pt x="714" y="475"/>
                  </a:lnTo>
                  <a:lnTo>
                    <a:pt x="710" y="475"/>
                  </a:lnTo>
                  <a:lnTo>
                    <a:pt x="707" y="473"/>
                  </a:lnTo>
                  <a:lnTo>
                    <a:pt x="707" y="473"/>
                  </a:lnTo>
                  <a:lnTo>
                    <a:pt x="705" y="471"/>
                  </a:lnTo>
                  <a:lnTo>
                    <a:pt x="702" y="469"/>
                  </a:lnTo>
                  <a:lnTo>
                    <a:pt x="699" y="467"/>
                  </a:lnTo>
                  <a:lnTo>
                    <a:pt x="698" y="464"/>
                  </a:lnTo>
                  <a:lnTo>
                    <a:pt x="698" y="464"/>
                  </a:lnTo>
                  <a:lnTo>
                    <a:pt x="699" y="464"/>
                  </a:lnTo>
                  <a:lnTo>
                    <a:pt x="699" y="464"/>
                  </a:lnTo>
                  <a:lnTo>
                    <a:pt x="701" y="462"/>
                  </a:lnTo>
                  <a:lnTo>
                    <a:pt x="701" y="456"/>
                  </a:lnTo>
                  <a:lnTo>
                    <a:pt x="701" y="456"/>
                  </a:lnTo>
                  <a:lnTo>
                    <a:pt x="707" y="449"/>
                  </a:lnTo>
                  <a:lnTo>
                    <a:pt x="710" y="446"/>
                  </a:lnTo>
                  <a:lnTo>
                    <a:pt x="710" y="442"/>
                  </a:lnTo>
                  <a:lnTo>
                    <a:pt x="710" y="442"/>
                  </a:lnTo>
                  <a:lnTo>
                    <a:pt x="707" y="440"/>
                  </a:lnTo>
                  <a:lnTo>
                    <a:pt x="705" y="437"/>
                  </a:lnTo>
                  <a:lnTo>
                    <a:pt x="705" y="437"/>
                  </a:lnTo>
                  <a:lnTo>
                    <a:pt x="702" y="437"/>
                  </a:lnTo>
                  <a:lnTo>
                    <a:pt x="699" y="438"/>
                  </a:lnTo>
                  <a:lnTo>
                    <a:pt x="698" y="438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36"/>
                  </a:lnTo>
                  <a:lnTo>
                    <a:pt x="693" y="433"/>
                  </a:lnTo>
                  <a:lnTo>
                    <a:pt x="693" y="428"/>
                  </a:lnTo>
                  <a:lnTo>
                    <a:pt x="693" y="428"/>
                  </a:lnTo>
                  <a:lnTo>
                    <a:pt x="689" y="428"/>
                  </a:lnTo>
                  <a:lnTo>
                    <a:pt x="684" y="428"/>
                  </a:lnTo>
                  <a:lnTo>
                    <a:pt x="684" y="428"/>
                  </a:lnTo>
                  <a:lnTo>
                    <a:pt x="683" y="425"/>
                  </a:lnTo>
                  <a:lnTo>
                    <a:pt x="683" y="423"/>
                  </a:lnTo>
                  <a:lnTo>
                    <a:pt x="683" y="423"/>
                  </a:lnTo>
                  <a:lnTo>
                    <a:pt x="680" y="425"/>
                  </a:lnTo>
                  <a:lnTo>
                    <a:pt x="677" y="432"/>
                  </a:lnTo>
                  <a:lnTo>
                    <a:pt x="677" y="432"/>
                  </a:lnTo>
                  <a:lnTo>
                    <a:pt x="673" y="432"/>
                  </a:lnTo>
                  <a:lnTo>
                    <a:pt x="670" y="432"/>
                  </a:lnTo>
                  <a:lnTo>
                    <a:pt x="670" y="432"/>
                  </a:lnTo>
                  <a:lnTo>
                    <a:pt x="667" y="431"/>
                  </a:lnTo>
                  <a:lnTo>
                    <a:pt x="666" y="429"/>
                  </a:lnTo>
                  <a:lnTo>
                    <a:pt x="664" y="425"/>
                  </a:lnTo>
                  <a:lnTo>
                    <a:pt x="661" y="423"/>
                  </a:lnTo>
                  <a:lnTo>
                    <a:pt x="661" y="423"/>
                  </a:lnTo>
                  <a:lnTo>
                    <a:pt x="662" y="421"/>
                  </a:lnTo>
                  <a:lnTo>
                    <a:pt x="663" y="420"/>
                  </a:lnTo>
                  <a:lnTo>
                    <a:pt x="667" y="420"/>
                  </a:lnTo>
                  <a:lnTo>
                    <a:pt x="670" y="418"/>
                  </a:lnTo>
                  <a:lnTo>
                    <a:pt x="670" y="418"/>
                  </a:lnTo>
                  <a:lnTo>
                    <a:pt x="670" y="416"/>
                  </a:lnTo>
                  <a:lnTo>
                    <a:pt x="670" y="415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2" y="418"/>
                  </a:lnTo>
                  <a:lnTo>
                    <a:pt x="659" y="419"/>
                  </a:lnTo>
                  <a:lnTo>
                    <a:pt x="659" y="419"/>
                  </a:lnTo>
                  <a:lnTo>
                    <a:pt x="658" y="418"/>
                  </a:lnTo>
                  <a:lnTo>
                    <a:pt x="658" y="415"/>
                  </a:lnTo>
                  <a:lnTo>
                    <a:pt x="658" y="410"/>
                  </a:lnTo>
                  <a:lnTo>
                    <a:pt x="658" y="410"/>
                  </a:lnTo>
                  <a:lnTo>
                    <a:pt x="657" y="411"/>
                  </a:lnTo>
                  <a:lnTo>
                    <a:pt x="655" y="412"/>
                  </a:lnTo>
                  <a:lnTo>
                    <a:pt x="653" y="412"/>
                  </a:lnTo>
                  <a:lnTo>
                    <a:pt x="653" y="412"/>
                  </a:lnTo>
                  <a:lnTo>
                    <a:pt x="650" y="412"/>
                  </a:lnTo>
                  <a:lnTo>
                    <a:pt x="649" y="411"/>
                  </a:lnTo>
                  <a:lnTo>
                    <a:pt x="648" y="410"/>
                  </a:lnTo>
                  <a:lnTo>
                    <a:pt x="648" y="407"/>
                  </a:lnTo>
                  <a:lnTo>
                    <a:pt x="648" y="407"/>
                  </a:lnTo>
                  <a:lnTo>
                    <a:pt x="640" y="412"/>
                  </a:lnTo>
                  <a:lnTo>
                    <a:pt x="637" y="414"/>
                  </a:lnTo>
                  <a:lnTo>
                    <a:pt x="635" y="418"/>
                  </a:lnTo>
                  <a:lnTo>
                    <a:pt x="635" y="418"/>
                  </a:lnTo>
                  <a:lnTo>
                    <a:pt x="628" y="418"/>
                  </a:lnTo>
                  <a:lnTo>
                    <a:pt x="628" y="418"/>
                  </a:lnTo>
                  <a:lnTo>
                    <a:pt x="624" y="414"/>
                  </a:lnTo>
                  <a:lnTo>
                    <a:pt x="623" y="411"/>
                  </a:lnTo>
                  <a:lnTo>
                    <a:pt x="622" y="411"/>
                  </a:lnTo>
                  <a:lnTo>
                    <a:pt x="622" y="411"/>
                  </a:lnTo>
                  <a:lnTo>
                    <a:pt x="619" y="416"/>
                  </a:lnTo>
                  <a:lnTo>
                    <a:pt x="616" y="420"/>
                  </a:lnTo>
                  <a:lnTo>
                    <a:pt x="616" y="420"/>
                  </a:lnTo>
                  <a:lnTo>
                    <a:pt x="616" y="425"/>
                  </a:lnTo>
                  <a:lnTo>
                    <a:pt x="615" y="429"/>
                  </a:lnTo>
                  <a:lnTo>
                    <a:pt x="614" y="432"/>
                  </a:lnTo>
                  <a:lnTo>
                    <a:pt x="613" y="434"/>
                  </a:lnTo>
                  <a:lnTo>
                    <a:pt x="610" y="436"/>
                  </a:lnTo>
                  <a:lnTo>
                    <a:pt x="607" y="436"/>
                  </a:lnTo>
                  <a:lnTo>
                    <a:pt x="607" y="436"/>
                  </a:lnTo>
                  <a:lnTo>
                    <a:pt x="604" y="434"/>
                  </a:lnTo>
                  <a:lnTo>
                    <a:pt x="601" y="433"/>
                  </a:lnTo>
                  <a:lnTo>
                    <a:pt x="598" y="429"/>
                  </a:lnTo>
                  <a:lnTo>
                    <a:pt x="598" y="429"/>
                  </a:lnTo>
                  <a:lnTo>
                    <a:pt x="598" y="423"/>
                  </a:lnTo>
                  <a:lnTo>
                    <a:pt x="597" y="419"/>
                  </a:lnTo>
                  <a:lnTo>
                    <a:pt x="593" y="416"/>
                  </a:lnTo>
                  <a:lnTo>
                    <a:pt x="588" y="415"/>
                  </a:lnTo>
                  <a:lnTo>
                    <a:pt x="588" y="415"/>
                  </a:lnTo>
                  <a:lnTo>
                    <a:pt x="583" y="411"/>
                  </a:lnTo>
                  <a:lnTo>
                    <a:pt x="580" y="41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4" y="408"/>
                  </a:lnTo>
                  <a:lnTo>
                    <a:pt x="572" y="408"/>
                  </a:lnTo>
                  <a:lnTo>
                    <a:pt x="570" y="408"/>
                  </a:lnTo>
                  <a:lnTo>
                    <a:pt x="567" y="406"/>
                  </a:lnTo>
                  <a:lnTo>
                    <a:pt x="566" y="403"/>
                  </a:lnTo>
                  <a:lnTo>
                    <a:pt x="566" y="403"/>
                  </a:lnTo>
                  <a:lnTo>
                    <a:pt x="562" y="398"/>
                  </a:lnTo>
                  <a:lnTo>
                    <a:pt x="559" y="398"/>
                  </a:lnTo>
                  <a:lnTo>
                    <a:pt x="558" y="398"/>
                  </a:lnTo>
                  <a:lnTo>
                    <a:pt x="558" y="398"/>
                  </a:lnTo>
                  <a:lnTo>
                    <a:pt x="558" y="399"/>
                  </a:lnTo>
                  <a:lnTo>
                    <a:pt x="559" y="402"/>
                  </a:lnTo>
                  <a:lnTo>
                    <a:pt x="563" y="406"/>
                  </a:lnTo>
                  <a:lnTo>
                    <a:pt x="563" y="406"/>
                  </a:lnTo>
                  <a:lnTo>
                    <a:pt x="566" y="411"/>
                  </a:lnTo>
                  <a:lnTo>
                    <a:pt x="567" y="412"/>
                  </a:lnTo>
                  <a:lnTo>
                    <a:pt x="572" y="412"/>
                  </a:lnTo>
                  <a:lnTo>
                    <a:pt x="572" y="412"/>
                  </a:lnTo>
                  <a:lnTo>
                    <a:pt x="578" y="414"/>
                  </a:lnTo>
                  <a:lnTo>
                    <a:pt x="580" y="416"/>
                  </a:lnTo>
                  <a:lnTo>
                    <a:pt x="580" y="416"/>
                  </a:lnTo>
                  <a:lnTo>
                    <a:pt x="580" y="419"/>
                  </a:lnTo>
                  <a:lnTo>
                    <a:pt x="583" y="421"/>
                  </a:lnTo>
                  <a:lnTo>
                    <a:pt x="591" y="424"/>
                  </a:lnTo>
                  <a:lnTo>
                    <a:pt x="591" y="424"/>
                  </a:lnTo>
                  <a:lnTo>
                    <a:pt x="592" y="425"/>
                  </a:lnTo>
                  <a:lnTo>
                    <a:pt x="592" y="427"/>
                  </a:lnTo>
                  <a:lnTo>
                    <a:pt x="592" y="427"/>
                  </a:lnTo>
                  <a:lnTo>
                    <a:pt x="585" y="425"/>
                  </a:lnTo>
                  <a:lnTo>
                    <a:pt x="579" y="423"/>
                  </a:lnTo>
                  <a:lnTo>
                    <a:pt x="579" y="423"/>
                  </a:lnTo>
                  <a:lnTo>
                    <a:pt x="575" y="419"/>
                  </a:lnTo>
                  <a:lnTo>
                    <a:pt x="571" y="418"/>
                  </a:lnTo>
                  <a:lnTo>
                    <a:pt x="567" y="415"/>
                  </a:lnTo>
                  <a:lnTo>
                    <a:pt x="563" y="412"/>
                  </a:lnTo>
                  <a:lnTo>
                    <a:pt x="563" y="412"/>
                  </a:lnTo>
                  <a:lnTo>
                    <a:pt x="556" y="408"/>
                  </a:lnTo>
                  <a:lnTo>
                    <a:pt x="548" y="406"/>
                  </a:lnTo>
                  <a:lnTo>
                    <a:pt x="548" y="406"/>
                  </a:lnTo>
                  <a:lnTo>
                    <a:pt x="545" y="406"/>
                  </a:lnTo>
                  <a:lnTo>
                    <a:pt x="543" y="406"/>
                  </a:lnTo>
                  <a:lnTo>
                    <a:pt x="543" y="406"/>
                  </a:lnTo>
                  <a:lnTo>
                    <a:pt x="539" y="401"/>
                  </a:lnTo>
                  <a:lnTo>
                    <a:pt x="536" y="397"/>
                  </a:lnTo>
                  <a:lnTo>
                    <a:pt x="536" y="397"/>
                  </a:lnTo>
                  <a:lnTo>
                    <a:pt x="535" y="402"/>
                  </a:lnTo>
                  <a:lnTo>
                    <a:pt x="535" y="405"/>
                  </a:lnTo>
                  <a:lnTo>
                    <a:pt x="535" y="405"/>
                  </a:lnTo>
                  <a:lnTo>
                    <a:pt x="537" y="410"/>
                  </a:lnTo>
                  <a:lnTo>
                    <a:pt x="539" y="411"/>
                  </a:lnTo>
                  <a:lnTo>
                    <a:pt x="539" y="412"/>
                  </a:lnTo>
                  <a:lnTo>
                    <a:pt x="539" y="412"/>
                  </a:lnTo>
                  <a:lnTo>
                    <a:pt x="536" y="411"/>
                  </a:lnTo>
                  <a:lnTo>
                    <a:pt x="535" y="410"/>
                  </a:lnTo>
                  <a:lnTo>
                    <a:pt x="531" y="405"/>
                  </a:lnTo>
                  <a:lnTo>
                    <a:pt x="531" y="405"/>
                  </a:lnTo>
                  <a:lnTo>
                    <a:pt x="531" y="394"/>
                  </a:lnTo>
                  <a:lnTo>
                    <a:pt x="530" y="390"/>
                  </a:lnTo>
                  <a:lnTo>
                    <a:pt x="530" y="390"/>
                  </a:lnTo>
                  <a:lnTo>
                    <a:pt x="528" y="388"/>
                  </a:lnTo>
                  <a:lnTo>
                    <a:pt x="526" y="383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80"/>
                  </a:lnTo>
                  <a:lnTo>
                    <a:pt x="518" y="377"/>
                  </a:lnTo>
                  <a:lnTo>
                    <a:pt x="518" y="377"/>
                  </a:lnTo>
                  <a:lnTo>
                    <a:pt x="518" y="375"/>
                  </a:lnTo>
                  <a:lnTo>
                    <a:pt x="521" y="372"/>
                  </a:lnTo>
                  <a:lnTo>
                    <a:pt x="521" y="372"/>
                  </a:lnTo>
                  <a:lnTo>
                    <a:pt x="521" y="368"/>
                  </a:lnTo>
                  <a:lnTo>
                    <a:pt x="518" y="366"/>
                  </a:lnTo>
                  <a:lnTo>
                    <a:pt x="512" y="364"/>
                  </a:lnTo>
                  <a:lnTo>
                    <a:pt x="504" y="363"/>
                  </a:lnTo>
                  <a:lnTo>
                    <a:pt x="504" y="363"/>
                  </a:lnTo>
                  <a:lnTo>
                    <a:pt x="499" y="362"/>
                  </a:lnTo>
                  <a:lnTo>
                    <a:pt x="495" y="359"/>
                  </a:lnTo>
                  <a:lnTo>
                    <a:pt x="488" y="355"/>
                  </a:lnTo>
                  <a:lnTo>
                    <a:pt x="488" y="355"/>
                  </a:lnTo>
                  <a:lnTo>
                    <a:pt x="484" y="357"/>
                  </a:lnTo>
                  <a:lnTo>
                    <a:pt x="480" y="357"/>
                  </a:lnTo>
                  <a:lnTo>
                    <a:pt x="474" y="358"/>
                  </a:lnTo>
                  <a:lnTo>
                    <a:pt x="474" y="358"/>
                  </a:lnTo>
                  <a:lnTo>
                    <a:pt x="470" y="359"/>
                  </a:lnTo>
                  <a:lnTo>
                    <a:pt x="466" y="364"/>
                  </a:lnTo>
                  <a:lnTo>
                    <a:pt x="460" y="370"/>
                  </a:lnTo>
                  <a:lnTo>
                    <a:pt x="460" y="370"/>
                  </a:lnTo>
                  <a:lnTo>
                    <a:pt x="453" y="370"/>
                  </a:lnTo>
                  <a:lnTo>
                    <a:pt x="451" y="368"/>
                  </a:lnTo>
                  <a:lnTo>
                    <a:pt x="448" y="366"/>
                  </a:lnTo>
                  <a:lnTo>
                    <a:pt x="445" y="364"/>
                  </a:lnTo>
                  <a:lnTo>
                    <a:pt x="445" y="364"/>
                  </a:lnTo>
                  <a:lnTo>
                    <a:pt x="442" y="362"/>
                  </a:lnTo>
                  <a:lnTo>
                    <a:pt x="439" y="361"/>
                  </a:lnTo>
                  <a:lnTo>
                    <a:pt x="435" y="359"/>
                  </a:lnTo>
                  <a:lnTo>
                    <a:pt x="435" y="359"/>
                  </a:lnTo>
                  <a:lnTo>
                    <a:pt x="425" y="363"/>
                  </a:lnTo>
                  <a:lnTo>
                    <a:pt x="421" y="363"/>
                  </a:lnTo>
                  <a:lnTo>
                    <a:pt x="421" y="363"/>
                  </a:lnTo>
                  <a:lnTo>
                    <a:pt x="418" y="366"/>
                  </a:lnTo>
                  <a:lnTo>
                    <a:pt x="416" y="370"/>
                  </a:lnTo>
                  <a:lnTo>
                    <a:pt x="412" y="375"/>
                  </a:lnTo>
                  <a:lnTo>
                    <a:pt x="409" y="376"/>
                  </a:lnTo>
                  <a:lnTo>
                    <a:pt x="408" y="376"/>
                  </a:lnTo>
                  <a:lnTo>
                    <a:pt x="408" y="376"/>
                  </a:lnTo>
                  <a:lnTo>
                    <a:pt x="407" y="375"/>
                  </a:lnTo>
                  <a:lnTo>
                    <a:pt x="408" y="374"/>
                  </a:lnTo>
                  <a:lnTo>
                    <a:pt x="409" y="372"/>
                  </a:lnTo>
                  <a:lnTo>
                    <a:pt x="409" y="371"/>
                  </a:lnTo>
                  <a:lnTo>
                    <a:pt x="409" y="371"/>
                  </a:lnTo>
                  <a:lnTo>
                    <a:pt x="409" y="367"/>
                  </a:lnTo>
                  <a:lnTo>
                    <a:pt x="409" y="366"/>
                  </a:lnTo>
                  <a:lnTo>
                    <a:pt x="407" y="366"/>
                  </a:lnTo>
                  <a:lnTo>
                    <a:pt x="407" y="366"/>
                  </a:lnTo>
                  <a:lnTo>
                    <a:pt x="401" y="367"/>
                  </a:lnTo>
                  <a:lnTo>
                    <a:pt x="394" y="372"/>
                  </a:lnTo>
                  <a:lnTo>
                    <a:pt x="394" y="372"/>
                  </a:lnTo>
                  <a:lnTo>
                    <a:pt x="392" y="377"/>
                  </a:lnTo>
                  <a:lnTo>
                    <a:pt x="390" y="381"/>
                  </a:lnTo>
                  <a:lnTo>
                    <a:pt x="388" y="384"/>
                  </a:lnTo>
                  <a:lnTo>
                    <a:pt x="387" y="384"/>
                  </a:lnTo>
                  <a:lnTo>
                    <a:pt x="387" y="384"/>
                  </a:lnTo>
                  <a:lnTo>
                    <a:pt x="386" y="381"/>
                  </a:lnTo>
                  <a:lnTo>
                    <a:pt x="386" y="379"/>
                  </a:lnTo>
                  <a:lnTo>
                    <a:pt x="385" y="379"/>
                  </a:lnTo>
                  <a:lnTo>
                    <a:pt x="385" y="379"/>
                  </a:lnTo>
                  <a:lnTo>
                    <a:pt x="381" y="380"/>
                  </a:lnTo>
                  <a:lnTo>
                    <a:pt x="379" y="380"/>
                  </a:lnTo>
                  <a:lnTo>
                    <a:pt x="379" y="380"/>
                  </a:lnTo>
                  <a:lnTo>
                    <a:pt x="379" y="379"/>
                  </a:lnTo>
                  <a:lnTo>
                    <a:pt x="379" y="376"/>
                  </a:lnTo>
                  <a:lnTo>
                    <a:pt x="379" y="371"/>
                  </a:lnTo>
                  <a:lnTo>
                    <a:pt x="379" y="371"/>
                  </a:lnTo>
                  <a:lnTo>
                    <a:pt x="378" y="368"/>
                  </a:lnTo>
                  <a:lnTo>
                    <a:pt x="375" y="367"/>
                  </a:lnTo>
                  <a:lnTo>
                    <a:pt x="375" y="367"/>
                  </a:lnTo>
                  <a:lnTo>
                    <a:pt x="373" y="371"/>
                  </a:lnTo>
                  <a:lnTo>
                    <a:pt x="372" y="375"/>
                  </a:lnTo>
                  <a:lnTo>
                    <a:pt x="369" y="376"/>
                  </a:lnTo>
                  <a:lnTo>
                    <a:pt x="369" y="376"/>
                  </a:lnTo>
                  <a:lnTo>
                    <a:pt x="366" y="376"/>
                  </a:lnTo>
                  <a:lnTo>
                    <a:pt x="366" y="379"/>
                  </a:lnTo>
                  <a:lnTo>
                    <a:pt x="365" y="380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2" y="381"/>
                  </a:lnTo>
                  <a:lnTo>
                    <a:pt x="362" y="380"/>
                  </a:lnTo>
                  <a:lnTo>
                    <a:pt x="362" y="377"/>
                  </a:lnTo>
                  <a:lnTo>
                    <a:pt x="362" y="372"/>
                  </a:lnTo>
                  <a:lnTo>
                    <a:pt x="362" y="372"/>
                  </a:lnTo>
                  <a:lnTo>
                    <a:pt x="359" y="375"/>
                  </a:lnTo>
                  <a:lnTo>
                    <a:pt x="355" y="377"/>
                  </a:lnTo>
                  <a:lnTo>
                    <a:pt x="348" y="385"/>
                  </a:lnTo>
                  <a:lnTo>
                    <a:pt x="340" y="396"/>
                  </a:lnTo>
                  <a:lnTo>
                    <a:pt x="340" y="396"/>
                  </a:lnTo>
                  <a:lnTo>
                    <a:pt x="340" y="393"/>
                  </a:lnTo>
                  <a:lnTo>
                    <a:pt x="342" y="389"/>
                  </a:lnTo>
                  <a:lnTo>
                    <a:pt x="342" y="384"/>
                  </a:lnTo>
                  <a:lnTo>
                    <a:pt x="342" y="381"/>
                  </a:lnTo>
                  <a:lnTo>
                    <a:pt x="342" y="381"/>
                  </a:lnTo>
                  <a:lnTo>
                    <a:pt x="339" y="381"/>
                  </a:lnTo>
                  <a:lnTo>
                    <a:pt x="335" y="385"/>
                  </a:lnTo>
                  <a:lnTo>
                    <a:pt x="330" y="389"/>
                  </a:lnTo>
                  <a:lnTo>
                    <a:pt x="324" y="394"/>
                  </a:lnTo>
                  <a:lnTo>
                    <a:pt x="324" y="394"/>
                  </a:lnTo>
                  <a:lnTo>
                    <a:pt x="315" y="401"/>
                  </a:lnTo>
                  <a:lnTo>
                    <a:pt x="311" y="405"/>
                  </a:lnTo>
                  <a:lnTo>
                    <a:pt x="311" y="405"/>
                  </a:lnTo>
                  <a:lnTo>
                    <a:pt x="305" y="403"/>
                  </a:lnTo>
                  <a:lnTo>
                    <a:pt x="303" y="402"/>
                  </a:lnTo>
                  <a:lnTo>
                    <a:pt x="303" y="402"/>
                  </a:lnTo>
                  <a:lnTo>
                    <a:pt x="296" y="406"/>
                  </a:lnTo>
                  <a:lnTo>
                    <a:pt x="293" y="410"/>
                  </a:lnTo>
                  <a:lnTo>
                    <a:pt x="291" y="414"/>
                  </a:lnTo>
                  <a:lnTo>
                    <a:pt x="291" y="418"/>
                  </a:lnTo>
                  <a:lnTo>
                    <a:pt x="291" y="418"/>
                  </a:lnTo>
                  <a:lnTo>
                    <a:pt x="290" y="419"/>
                  </a:lnTo>
                  <a:lnTo>
                    <a:pt x="287" y="420"/>
                  </a:lnTo>
                  <a:lnTo>
                    <a:pt x="285" y="420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6" y="424"/>
                  </a:lnTo>
                  <a:lnTo>
                    <a:pt x="287" y="425"/>
                  </a:lnTo>
                  <a:lnTo>
                    <a:pt x="289" y="425"/>
                  </a:lnTo>
                  <a:lnTo>
                    <a:pt x="289" y="425"/>
                  </a:lnTo>
                  <a:lnTo>
                    <a:pt x="289" y="425"/>
                  </a:lnTo>
                  <a:lnTo>
                    <a:pt x="289" y="428"/>
                  </a:lnTo>
                  <a:lnTo>
                    <a:pt x="289" y="429"/>
                  </a:lnTo>
                  <a:lnTo>
                    <a:pt x="286" y="432"/>
                  </a:lnTo>
                  <a:lnTo>
                    <a:pt x="286" y="432"/>
                  </a:lnTo>
                  <a:lnTo>
                    <a:pt x="283" y="432"/>
                  </a:lnTo>
                  <a:lnTo>
                    <a:pt x="282" y="431"/>
                  </a:lnTo>
                  <a:lnTo>
                    <a:pt x="281" y="429"/>
                  </a:lnTo>
                  <a:lnTo>
                    <a:pt x="280" y="429"/>
                  </a:lnTo>
                  <a:lnTo>
                    <a:pt x="280" y="429"/>
                  </a:lnTo>
                  <a:lnTo>
                    <a:pt x="278" y="432"/>
                  </a:lnTo>
                  <a:lnTo>
                    <a:pt x="278" y="434"/>
                  </a:lnTo>
                  <a:lnTo>
                    <a:pt x="277" y="437"/>
                  </a:lnTo>
                  <a:lnTo>
                    <a:pt x="276" y="438"/>
                  </a:lnTo>
                  <a:lnTo>
                    <a:pt x="276" y="438"/>
                  </a:lnTo>
                  <a:lnTo>
                    <a:pt x="272" y="437"/>
                  </a:lnTo>
                  <a:lnTo>
                    <a:pt x="268" y="433"/>
                  </a:lnTo>
                  <a:lnTo>
                    <a:pt x="265" y="432"/>
                  </a:lnTo>
                  <a:lnTo>
                    <a:pt x="263" y="433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61" y="437"/>
                  </a:lnTo>
                  <a:lnTo>
                    <a:pt x="263" y="438"/>
                  </a:lnTo>
                  <a:lnTo>
                    <a:pt x="265" y="440"/>
                  </a:lnTo>
                  <a:lnTo>
                    <a:pt x="268" y="441"/>
                  </a:lnTo>
                  <a:lnTo>
                    <a:pt x="269" y="442"/>
                  </a:lnTo>
                  <a:lnTo>
                    <a:pt x="272" y="445"/>
                  </a:lnTo>
                  <a:lnTo>
                    <a:pt x="272" y="445"/>
                  </a:lnTo>
                  <a:lnTo>
                    <a:pt x="276" y="446"/>
                  </a:lnTo>
                  <a:lnTo>
                    <a:pt x="276" y="446"/>
                  </a:lnTo>
                  <a:lnTo>
                    <a:pt x="277" y="451"/>
                  </a:lnTo>
                  <a:lnTo>
                    <a:pt x="276" y="456"/>
                  </a:lnTo>
                  <a:lnTo>
                    <a:pt x="273" y="462"/>
                  </a:lnTo>
                  <a:lnTo>
                    <a:pt x="273" y="462"/>
                  </a:lnTo>
                  <a:lnTo>
                    <a:pt x="269" y="469"/>
                  </a:lnTo>
                  <a:lnTo>
                    <a:pt x="268" y="472"/>
                  </a:lnTo>
                  <a:lnTo>
                    <a:pt x="265" y="473"/>
                  </a:lnTo>
                  <a:lnTo>
                    <a:pt x="265" y="473"/>
                  </a:lnTo>
                  <a:lnTo>
                    <a:pt x="264" y="468"/>
                  </a:lnTo>
                  <a:lnTo>
                    <a:pt x="263" y="462"/>
                  </a:lnTo>
                  <a:lnTo>
                    <a:pt x="261" y="453"/>
                  </a:lnTo>
                  <a:lnTo>
                    <a:pt x="261" y="453"/>
                  </a:lnTo>
                  <a:lnTo>
                    <a:pt x="254" y="449"/>
                  </a:lnTo>
                  <a:lnTo>
                    <a:pt x="251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7"/>
                  </a:lnTo>
                  <a:lnTo>
                    <a:pt x="250" y="450"/>
                  </a:lnTo>
                  <a:lnTo>
                    <a:pt x="251" y="453"/>
                  </a:lnTo>
                  <a:lnTo>
                    <a:pt x="251" y="454"/>
                  </a:lnTo>
                  <a:lnTo>
                    <a:pt x="250" y="454"/>
                  </a:lnTo>
                  <a:lnTo>
                    <a:pt x="250" y="454"/>
                  </a:lnTo>
                  <a:lnTo>
                    <a:pt x="247" y="454"/>
                  </a:lnTo>
                  <a:lnTo>
                    <a:pt x="245" y="453"/>
                  </a:lnTo>
                  <a:lnTo>
                    <a:pt x="239" y="446"/>
                  </a:lnTo>
                  <a:lnTo>
                    <a:pt x="239" y="446"/>
                  </a:lnTo>
                  <a:lnTo>
                    <a:pt x="230" y="437"/>
                  </a:lnTo>
                  <a:lnTo>
                    <a:pt x="223" y="429"/>
                  </a:lnTo>
                  <a:lnTo>
                    <a:pt x="223" y="429"/>
                  </a:lnTo>
                  <a:lnTo>
                    <a:pt x="224" y="427"/>
                  </a:lnTo>
                  <a:lnTo>
                    <a:pt x="224" y="427"/>
                  </a:lnTo>
                  <a:lnTo>
                    <a:pt x="226" y="427"/>
                  </a:lnTo>
                  <a:lnTo>
                    <a:pt x="228" y="425"/>
                  </a:lnTo>
                  <a:lnTo>
                    <a:pt x="228" y="425"/>
                  </a:lnTo>
                  <a:lnTo>
                    <a:pt x="229" y="424"/>
                  </a:lnTo>
                  <a:lnTo>
                    <a:pt x="228" y="421"/>
                  </a:lnTo>
                  <a:lnTo>
                    <a:pt x="225" y="416"/>
                  </a:lnTo>
                  <a:lnTo>
                    <a:pt x="225" y="416"/>
                  </a:lnTo>
                  <a:lnTo>
                    <a:pt x="225" y="414"/>
                  </a:lnTo>
                  <a:lnTo>
                    <a:pt x="224" y="411"/>
                  </a:lnTo>
                  <a:lnTo>
                    <a:pt x="220" y="407"/>
                  </a:lnTo>
                  <a:lnTo>
                    <a:pt x="215" y="405"/>
                  </a:lnTo>
                  <a:lnTo>
                    <a:pt x="212" y="405"/>
                  </a:lnTo>
                  <a:lnTo>
                    <a:pt x="212" y="405"/>
                  </a:lnTo>
                  <a:lnTo>
                    <a:pt x="212" y="407"/>
                  </a:lnTo>
                  <a:lnTo>
                    <a:pt x="212" y="408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17" y="418"/>
                  </a:lnTo>
                  <a:lnTo>
                    <a:pt x="219" y="423"/>
                  </a:lnTo>
                  <a:lnTo>
                    <a:pt x="219" y="427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6" y="428"/>
                  </a:lnTo>
                  <a:lnTo>
                    <a:pt x="215" y="427"/>
                  </a:lnTo>
                  <a:lnTo>
                    <a:pt x="213" y="423"/>
                  </a:lnTo>
                  <a:lnTo>
                    <a:pt x="213" y="416"/>
                  </a:lnTo>
                  <a:lnTo>
                    <a:pt x="213" y="416"/>
                  </a:lnTo>
                  <a:lnTo>
                    <a:pt x="208" y="410"/>
                  </a:lnTo>
                  <a:lnTo>
                    <a:pt x="203" y="402"/>
                  </a:lnTo>
                  <a:lnTo>
                    <a:pt x="203" y="402"/>
                  </a:lnTo>
                  <a:lnTo>
                    <a:pt x="191" y="398"/>
                  </a:lnTo>
                  <a:lnTo>
                    <a:pt x="186" y="394"/>
                  </a:lnTo>
                  <a:lnTo>
                    <a:pt x="186" y="394"/>
                  </a:lnTo>
                  <a:lnTo>
                    <a:pt x="184" y="396"/>
                  </a:lnTo>
                  <a:lnTo>
                    <a:pt x="185" y="397"/>
                  </a:lnTo>
                  <a:lnTo>
                    <a:pt x="185" y="398"/>
                  </a:lnTo>
                  <a:lnTo>
                    <a:pt x="185" y="401"/>
                  </a:lnTo>
                  <a:lnTo>
                    <a:pt x="185" y="401"/>
                  </a:lnTo>
                  <a:lnTo>
                    <a:pt x="185" y="401"/>
                  </a:lnTo>
                  <a:lnTo>
                    <a:pt x="184" y="399"/>
                  </a:lnTo>
                  <a:lnTo>
                    <a:pt x="180" y="397"/>
                  </a:lnTo>
                  <a:lnTo>
                    <a:pt x="180" y="397"/>
                  </a:lnTo>
                  <a:lnTo>
                    <a:pt x="176" y="396"/>
                  </a:lnTo>
                  <a:lnTo>
                    <a:pt x="173" y="396"/>
                  </a:lnTo>
                  <a:lnTo>
                    <a:pt x="173" y="396"/>
                  </a:lnTo>
                  <a:lnTo>
                    <a:pt x="168" y="393"/>
                  </a:lnTo>
                  <a:lnTo>
                    <a:pt x="163" y="392"/>
                  </a:lnTo>
                  <a:lnTo>
                    <a:pt x="156" y="390"/>
                  </a:lnTo>
                  <a:lnTo>
                    <a:pt x="153" y="389"/>
                  </a:lnTo>
                  <a:lnTo>
                    <a:pt x="153" y="389"/>
                  </a:lnTo>
                  <a:lnTo>
                    <a:pt x="150" y="381"/>
                  </a:lnTo>
                  <a:lnTo>
                    <a:pt x="147" y="379"/>
                  </a:lnTo>
                  <a:lnTo>
                    <a:pt x="145" y="375"/>
                  </a:lnTo>
                  <a:lnTo>
                    <a:pt x="145" y="375"/>
                  </a:lnTo>
                  <a:lnTo>
                    <a:pt x="140" y="371"/>
                  </a:lnTo>
                  <a:lnTo>
                    <a:pt x="133" y="370"/>
                  </a:lnTo>
                  <a:lnTo>
                    <a:pt x="124" y="367"/>
                  </a:lnTo>
                  <a:lnTo>
                    <a:pt x="124" y="367"/>
                  </a:lnTo>
                  <a:lnTo>
                    <a:pt x="124" y="363"/>
                  </a:lnTo>
                  <a:lnTo>
                    <a:pt x="127" y="355"/>
                  </a:lnTo>
                  <a:lnTo>
                    <a:pt x="127" y="351"/>
                  </a:lnTo>
                  <a:lnTo>
                    <a:pt x="125" y="348"/>
                  </a:lnTo>
                  <a:lnTo>
                    <a:pt x="123" y="344"/>
                  </a:lnTo>
                  <a:lnTo>
                    <a:pt x="119" y="340"/>
                  </a:lnTo>
                  <a:lnTo>
                    <a:pt x="119" y="340"/>
                  </a:lnTo>
                  <a:lnTo>
                    <a:pt x="120" y="336"/>
                  </a:lnTo>
                  <a:lnTo>
                    <a:pt x="121" y="333"/>
                  </a:lnTo>
                  <a:lnTo>
                    <a:pt x="123" y="331"/>
                  </a:lnTo>
                  <a:lnTo>
                    <a:pt x="125" y="329"/>
                  </a:lnTo>
                  <a:lnTo>
                    <a:pt x="132" y="328"/>
                  </a:lnTo>
                  <a:lnTo>
                    <a:pt x="136" y="328"/>
                  </a:lnTo>
                  <a:lnTo>
                    <a:pt x="136" y="328"/>
                  </a:lnTo>
                  <a:lnTo>
                    <a:pt x="142" y="332"/>
                  </a:lnTo>
                  <a:lnTo>
                    <a:pt x="146" y="335"/>
                  </a:lnTo>
                  <a:lnTo>
                    <a:pt x="147" y="337"/>
                  </a:lnTo>
                  <a:lnTo>
                    <a:pt x="149" y="339"/>
                  </a:lnTo>
                  <a:lnTo>
                    <a:pt x="149" y="339"/>
                  </a:lnTo>
                  <a:lnTo>
                    <a:pt x="147" y="342"/>
                  </a:lnTo>
                  <a:lnTo>
                    <a:pt x="149" y="345"/>
                  </a:lnTo>
                  <a:lnTo>
                    <a:pt x="150" y="348"/>
                  </a:lnTo>
                  <a:lnTo>
                    <a:pt x="153" y="349"/>
                  </a:lnTo>
                  <a:lnTo>
                    <a:pt x="153" y="349"/>
                  </a:lnTo>
                  <a:lnTo>
                    <a:pt x="166" y="350"/>
                  </a:lnTo>
                  <a:lnTo>
                    <a:pt x="178" y="351"/>
                  </a:lnTo>
                  <a:lnTo>
                    <a:pt x="178" y="351"/>
                  </a:lnTo>
                  <a:lnTo>
                    <a:pt x="184" y="348"/>
                  </a:lnTo>
                  <a:lnTo>
                    <a:pt x="189" y="342"/>
                  </a:lnTo>
                  <a:lnTo>
                    <a:pt x="189" y="342"/>
                  </a:lnTo>
                  <a:lnTo>
                    <a:pt x="185" y="328"/>
                  </a:lnTo>
                  <a:lnTo>
                    <a:pt x="177" y="307"/>
                  </a:lnTo>
                  <a:lnTo>
                    <a:pt x="166" y="280"/>
                  </a:lnTo>
                  <a:lnTo>
                    <a:pt x="166" y="280"/>
                  </a:lnTo>
                  <a:lnTo>
                    <a:pt x="158" y="232"/>
                  </a:lnTo>
                  <a:lnTo>
                    <a:pt x="158" y="232"/>
                  </a:lnTo>
                  <a:lnTo>
                    <a:pt x="158" y="223"/>
                  </a:lnTo>
                  <a:lnTo>
                    <a:pt x="156" y="215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1" y="205"/>
                  </a:lnTo>
                  <a:lnTo>
                    <a:pt x="147" y="204"/>
                  </a:lnTo>
                  <a:lnTo>
                    <a:pt x="147" y="204"/>
                  </a:lnTo>
                  <a:lnTo>
                    <a:pt x="137" y="182"/>
                  </a:lnTo>
                  <a:lnTo>
                    <a:pt x="137" y="182"/>
                  </a:lnTo>
                  <a:lnTo>
                    <a:pt x="137" y="175"/>
                  </a:lnTo>
                  <a:lnTo>
                    <a:pt x="136" y="171"/>
                  </a:lnTo>
                  <a:lnTo>
                    <a:pt x="133" y="167"/>
                  </a:lnTo>
                  <a:lnTo>
                    <a:pt x="133" y="167"/>
                  </a:lnTo>
                  <a:lnTo>
                    <a:pt x="132" y="147"/>
                  </a:lnTo>
                  <a:lnTo>
                    <a:pt x="132" y="147"/>
                  </a:lnTo>
                  <a:lnTo>
                    <a:pt x="123" y="135"/>
                  </a:lnTo>
                  <a:lnTo>
                    <a:pt x="118" y="130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08" y="127"/>
                  </a:lnTo>
                  <a:lnTo>
                    <a:pt x="102" y="127"/>
                  </a:lnTo>
                  <a:lnTo>
                    <a:pt x="94" y="126"/>
                  </a:lnTo>
                  <a:lnTo>
                    <a:pt x="90" y="123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0" y="121"/>
                  </a:lnTo>
                  <a:lnTo>
                    <a:pt x="72" y="120"/>
                  </a:lnTo>
                  <a:lnTo>
                    <a:pt x="66" y="118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0" y="105"/>
                  </a:lnTo>
                  <a:lnTo>
                    <a:pt x="44" y="100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6" y="97"/>
                  </a:lnTo>
                  <a:lnTo>
                    <a:pt x="35" y="100"/>
                  </a:lnTo>
                  <a:lnTo>
                    <a:pt x="32" y="108"/>
                  </a:lnTo>
                  <a:lnTo>
                    <a:pt x="28" y="116"/>
                  </a:lnTo>
                  <a:lnTo>
                    <a:pt x="26" y="118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19" y="117"/>
                  </a:lnTo>
                  <a:lnTo>
                    <a:pt x="11" y="108"/>
                  </a:lnTo>
                  <a:lnTo>
                    <a:pt x="4" y="99"/>
                  </a:lnTo>
                  <a:lnTo>
                    <a:pt x="1" y="9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" y="88"/>
                  </a:lnTo>
                  <a:lnTo>
                    <a:pt x="5" y="87"/>
                  </a:lnTo>
                  <a:lnTo>
                    <a:pt x="7" y="85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7" y="75"/>
                  </a:lnTo>
                  <a:lnTo>
                    <a:pt x="5" y="70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6" y="52"/>
                  </a:lnTo>
                  <a:lnTo>
                    <a:pt x="11" y="50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43"/>
                  </a:lnTo>
                  <a:lnTo>
                    <a:pt x="18" y="40"/>
                  </a:lnTo>
                  <a:lnTo>
                    <a:pt x="16" y="39"/>
                  </a:lnTo>
                  <a:lnTo>
                    <a:pt x="15" y="38"/>
                  </a:lnTo>
                  <a:lnTo>
                    <a:pt x="11" y="37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32" y="11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16" y="46"/>
                  </a:lnTo>
                  <a:lnTo>
                    <a:pt x="140" y="56"/>
                  </a:lnTo>
                  <a:lnTo>
                    <a:pt x="160" y="66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203" y="85"/>
                  </a:lnTo>
                  <a:lnTo>
                    <a:pt x="228" y="94"/>
                  </a:lnTo>
                  <a:lnTo>
                    <a:pt x="269" y="122"/>
                  </a:lnTo>
                  <a:lnTo>
                    <a:pt x="269" y="122"/>
                  </a:lnTo>
                  <a:lnTo>
                    <a:pt x="281" y="129"/>
                  </a:lnTo>
                  <a:lnTo>
                    <a:pt x="289" y="132"/>
                  </a:lnTo>
                  <a:lnTo>
                    <a:pt x="294" y="135"/>
                  </a:lnTo>
                  <a:lnTo>
                    <a:pt x="294" y="135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294" y="121"/>
                  </a:lnTo>
                  <a:lnTo>
                    <a:pt x="295" y="117"/>
                  </a:lnTo>
                  <a:lnTo>
                    <a:pt x="295" y="117"/>
                  </a:lnTo>
                  <a:lnTo>
                    <a:pt x="300" y="117"/>
                  </a:lnTo>
                  <a:lnTo>
                    <a:pt x="307" y="117"/>
                  </a:lnTo>
                  <a:lnTo>
                    <a:pt x="321" y="120"/>
                  </a:lnTo>
                  <a:lnTo>
                    <a:pt x="334" y="121"/>
                  </a:lnTo>
                  <a:lnTo>
                    <a:pt x="339" y="121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51" y="121"/>
                  </a:lnTo>
                  <a:lnTo>
                    <a:pt x="357" y="122"/>
                  </a:lnTo>
                  <a:lnTo>
                    <a:pt x="362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73" y="120"/>
                  </a:lnTo>
                  <a:lnTo>
                    <a:pt x="383" y="112"/>
                  </a:lnTo>
                  <a:lnTo>
                    <a:pt x="383" y="112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19" y="91"/>
                  </a:lnTo>
                  <a:lnTo>
                    <a:pt x="451" y="81"/>
                  </a:lnTo>
                  <a:lnTo>
                    <a:pt x="451" y="81"/>
                  </a:lnTo>
                  <a:lnTo>
                    <a:pt x="491" y="68"/>
                  </a:lnTo>
                  <a:lnTo>
                    <a:pt x="504" y="62"/>
                  </a:lnTo>
                  <a:lnTo>
                    <a:pt x="510" y="59"/>
                  </a:lnTo>
                  <a:lnTo>
                    <a:pt x="510" y="59"/>
                  </a:lnTo>
                  <a:lnTo>
                    <a:pt x="512" y="59"/>
                  </a:lnTo>
                  <a:lnTo>
                    <a:pt x="513" y="57"/>
                  </a:lnTo>
                  <a:lnTo>
                    <a:pt x="514" y="53"/>
                  </a:lnTo>
                  <a:lnTo>
                    <a:pt x="517" y="47"/>
                  </a:lnTo>
                  <a:lnTo>
                    <a:pt x="522" y="40"/>
                  </a:lnTo>
                  <a:lnTo>
                    <a:pt x="522" y="40"/>
                  </a:lnTo>
                  <a:lnTo>
                    <a:pt x="523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44" y="43"/>
                  </a:lnTo>
                  <a:lnTo>
                    <a:pt x="553" y="42"/>
                  </a:lnTo>
                  <a:lnTo>
                    <a:pt x="558" y="42"/>
                  </a:lnTo>
                  <a:lnTo>
                    <a:pt x="558" y="42"/>
                  </a:lnTo>
                  <a:lnTo>
                    <a:pt x="562" y="43"/>
                  </a:lnTo>
                  <a:lnTo>
                    <a:pt x="569" y="44"/>
                  </a:lnTo>
                  <a:lnTo>
                    <a:pt x="580" y="46"/>
                  </a:lnTo>
                  <a:lnTo>
                    <a:pt x="580" y="46"/>
                  </a:lnTo>
                  <a:lnTo>
                    <a:pt x="598" y="52"/>
                  </a:lnTo>
                  <a:lnTo>
                    <a:pt x="605" y="56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3" y="60"/>
                  </a:lnTo>
                  <a:lnTo>
                    <a:pt x="615" y="61"/>
                  </a:lnTo>
                  <a:lnTo>
                    <a:pt x="615" y="61"/>
                  </a:lnTo>
                  <a:lnTo>
                    <a:pt x="616" y="66"/>
                  </a:lnTo>
                  <a:lnTo>
                    <a:pt x="616" y="72"/>
                  </a:lnTo>
                  <a:lnTo>
                    <a:pt x="616" y="72"/>
                  </a:lnTo>
                  <a:lnTo>
                    <a:pt x="609" y="75"/>
                  </a:lnTo>
                  <a:lnTo>
                    <a:pt x="609" y="75"/>
                  </a:lnTo>
                  <a:lnTo>
                    <a:pt x="609" y="78"/>
                  </a:lnTo>
                  <a:lnTo>
                    <a:pt x="609" y="81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15" y="83"/>
                  </a:lnTo>
                  <a:lnTo>
                    <a:pt x="620" y="86"/>
                  </a:lnTo>
                  <a:lnTo>
                    <a:pt x="628" y="88"/>
                  </a:lnTo>
                  <a:lnTo>
                    <a:pt x="637" y="92"/>
                  </a:lnTo>
                  <a:lnTo>
                    <a:pt x="637" y="92"/>
                  </a:lnTo>
                  <a:lnTo>
                    <a:pt x="641" y="92"/>
                  </a:lnTo>
                  <a:lnTo>
                    <a:pt x="645" y="91"/>
                  </a:lnTo>
                  <a:lnTo>
                    <a:pt x="649" y="90"/>
                  </a:lnTo>
                  <a:lnTo>
                    <a:pt x="651" y="88"/>
                  </a:lnTo>
                  <a:lnTo>
                    <a:pt x="651" y="88"/>
                  </a:lnTo>
                  <a:lnTo>
                    <a:pt x="654" y="90"/>
                  </a:lnTo>
                  <a:lnTo>
                    <a:pt x="658" y="92"/>
                  </a:lnTo>
                  <a:lnTo>
                    <a:pt x="664" y="99"/>
                  </a:lnTo>
                  <a:lnTo>
                    <a:pt x="675" y="108"/>
                  </a:lnTo>
                  <a:lnTo>
                    <a:pt x="675" y="108"/>
                  </a:lnTo>
                  <a:lnTo>
                    <a:pt x="680" y="112"/>
                  </a:lnTo>
                  <a:lnTo>
                    <a:pt x="684" y="113"/>
                  </a:lnTo>
                  <a:lnTo>
                    <a:pt x="699" y="112"/>
                  </a:lnTo>
                  <a:lnTo>
                    <a:pt x="699" y="112"/>
                  </a:lnTo>
                  <a:lnTo>
                    <a:pt x="701" y="112"/>
                  </a:lnTo>
                  <a:lnTo>
                    <a:pt x="702" y="110"/>
                  </a:lnTo>
                  <a:lnTo>
                    <a:pt x="702" y="105"/>
                  </a:lnTo>
                  <a:lnTo>
                    <a:pt x="703" y="97"/>
                  </a:lnTo>
                  <a:lnTo>
                    <a:pt x="703" y="97"/>
                  </a:lnTo>
                  <a:lnTo>
                    <a:pt x="708" y="87"/>
                  </a:lnTo>
                  <a:lnTo>
                    <a:pt x="714" y="78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25" y="68"/>
                  </a:lnTo>
                  <a:lnTo>
                    <a:pt x="730" y="70"/>
                  </a:lnTo>
                  <a:lnTo>
                    <a:pt x="730" y="70"/>
                  </a:lnTo>
                  <a:lnTo>
                    <a:pt x="732" y="62"/>
                  </a:lnTo>
                  <a:lnTo>
                    <a:pt x="734" y="47"/>
                  </a:lnTo>
                  <a:lnTo>
                    <a:pt x="738" y="25"/>
                  </a:lnTo>
                  <a:lnTo>
                    <a:pt x="738" y="25"/>
                  </a:lnTo>
                  <a:lnTo>
                    <a:pt x="742" y="27"/>
                  </a:lnTo>
                  <a:lnTo>
                    <a:pt x="747" y="29"/>
                  </a:lnTo>
                  <a:lnTo>
                    <a:pt x="747" y="29"/>
                  </a:lnTo>
                  <a:lnTo>
                    <a:pt x="749" y="25"/>
                  </a:lnTo>
                  <a:lnTo>
                    <a:pt x="751" y="21"/>
                  </a:lnTo>
                  <a:lnTo>
                    <a:pt x="754" y="20"/>
                  </a:lnTo>
                  <a:lnTo>
                    <a:pt x="755" y="18"/>
                  </a:lnTo>
                  <a:lnTo>
                    <a:pt x="755" y="18"/>
                  </a:lnTo>
                  <a:lnTo>
                    <a:pt x="765" y="22"/>
                  </a:lnTo>
                  <a:lnTo>
                    <a:pt x="781" y="26"/>
                  </a:lnTo>
                  <a:lnTo>
                    <a:pt x="798" y="31"/>
                  </a:lnTo>
                  <a:lnTo>
                    <a:pt x="807" y="33"/>
                  </a:lnTo>
                  <a:lnTo>
                    <a:pt x="807" y="33"/>
                  </a:lnTo>
                  <a:lnTo>
                    <a:pt x="817" y="31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8" y="29"/>
                  </a:lnTo>
                  <a:lnTo>
                    <a:pt x="828" y="26"/>
                  </a:lnTo>
                  <a:lnTo>
                    <a:pt x="825" y="21"/>
                  </a:lnTo>
                  <a:lnTo>
                    <a:pt x="825" y="21"/>
                  </a:lnTo>
                  <a:lnTo>
                    <a:pt x="828" y="18"/>
                  </a:lnTo>
                  <a:lnTo>
                    <a:pt x="833" y="16"/>
                  </a:lnTo>
                  <a:lnTo>
                    <a:pt x="847" y="9"/>
                  </a:lnTo>
                  <a:lnTo>
                    <a:pt x="847" y="9"/>
                  </a:lnTo>
                  <a:lnTo>
                    <a:pt x="856" y="3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861" y="4"/>
                  </a:lnTo>
                  <a:lnTo>
                    <a:pt x="864" y="9"/>
                  </a:lnTo>
                  <a:lnTo>
                    <a:pt x="868" y="13"/>
                  </a:lnTo>
                  <a:lnTo>
                    <a:pt x="868" y="13"/>
                  </a:lnTo>
                  <a:lnTo>
                    <a:pt x="873" y="16"/>
                  </a:lnTo>
                  <a:lnTo>
                    <a:pt x="876" y="18"/>
                  </a:lnTo>
                  <a:lnTo>
                    <a:pt x="878" y="22"/>
                  </a:lnTo>
                  <a:lnTo>
                    <a:pt x="878" y="22"/>
                  </a:lnTo>
                  <a:lnTo>
                    <a:pt x="882" y="27"/>
                  </a:lnTo>
                  <a:lnTo>
                    <a:pt x="885" y="30"/>
                  </a:lnTo>
                  <a:lnTo>
                    <a:pt x="886" y="31"/>
                  </a:lnTo>
                  <a:lnTo>
                    <a:pt x="886" y="31"/>
                  </a:lnTo>
                  <a:lnTo>
                    <a:pt x="887" y="30"/>
                  </a:lnTo>
                  <a:lnTo>
                    <a:pt x="890" y="27"/>
                  </a:lnTo>
                  <a:lnTo>
                    <a:pt x="891" y="24"/>
                  </a:lnTo>
                  <a:lnTo>
                    <a:pt x="891" y="18"/>
                  </a:lnTo>
                  <a:lnTo>
                    <a:pt x="891" y="18"/>
                  </a:lnTo>
                  <a:lnTo>
                    <a:pt x="902" y="20"/>
                  </a:lnTo>
                  <a:lnTo>
                    <a:pt x="902" y="20"/>
                  </a:lnTo>
                  <a:lnTo>
                    <a:pt x="899" y="59"/>
                  </a:lnTo>
                  <a:lnTo>
                    <a:pt x="899" y="59"/>
                  </a:lnTo>
                  <a:lnTo>
                    <a:pt x="899" y="64"/>
                  </a:lnTo>
                  <a:lnTo>
                    <a:pt x="898" y="69"/>
                  </a:lnTo>
                  <a:lnTo>
                    <a:pt x="895" y="73"/>
                  </a:lnTo>
                  <a:lnTo>
                    <a:pt x="895" y="73"/>
                  </a:lnTo>
                  <a:lnTo>
                    <a:pt x="895" y="85"/>
                  </a:lnTo>
                  <a:lnTo>
                    <a:pt x="894" y="97"/>
                  </a:lnTo>
                  <a:lnTo>
                    <a:pt x="894" y="97"/>
                  </a:lnTo>
                  <a:lnTo>
                    <a:pt x="903" y="103"/>
                  </a:lnTo>
                  <a:lnTo>
                    <a:pt x="908" y="105"/>
                  </a:lnTo>
                  <a:lnTo>
                    <a:pt x="912" y="109"/>
                  </a:lnTo>
                  <a:lnTo>
                    <a:pt x="912" y="109"/>
                  </a:lnTo>
                  <a:lnTo>
                    <a:pt x="920" y="110"/>
                  </a:lnTo>
                  <a:lnTo>
                    <a:pt x="925" y="114"/>
                  </a:lnTo>
                  <a:lnTo>
                    <a:pt x="925" y="114"/>
                  </a:lnTo>
                  <a:lnTo>
                    <a:pt x="930" y="118"/>
                  </a:lnTo>
                  <a:lnTo>
                    <a:pt x="934" y="122"/>
                  </a:lnTo>
                  <a:lnTo>
                    <a:pt x="939" y="125"/>
                  </a:lnTo>
                  <a:lnTo>
                    <a:pt x="939" y="125"/>
                  </a:lnTo>
                  <a:lnTo>
                    <a:pt x="943" y="127"/>
                  </a:lnTo>
                  <a:lnTo>
                    <a:pt x="946" y="129"/>
                  </a:lnTo>
                  <a:lnTo>
                    <a:pt x="953" y="130"/>
                  </a:lnTo>
                  <a:lnTo>
                    <a:pt x="953" y="130"/>
                  </a:lnTo>
                  <a:lnTo>
                    <a:pt x="955" y="127"/>
                  </a:lnTo>
                  <a:lnTo>
                    <a:pt x="957" y="121"/>
                  </a:lnTo>
                  <a:lnTo>
                    <a:pt x="957" y="121"/>
                  </a:lnTo>
                  <a:lnTo>
                    <a:pt x="959" y="120"/>
                  </a:lnTo>
                  <a:lnTo>
                    <a:pt x="960" y="118"/>
                  </a:lnTo>
                  <a:lnTo>
                    <a:pt x="961" y="113"/>
                  </a:lnTo>
                  <a:lnTo>
                    <a:pt x="961" y="105"/>
                  </a:lnTo>
                  <a:lnTo>
                    <a:pt x="961" y="105"/>
                  </a:lnTo>
                  <a:lnTo>
                    <a:pt x="975" y="103"/>
                  </a:lnTo>
                  <a:lnTo>
                    <a:pt x="975" y="103"/>
                  </a:lnTo>
                  <a:lnTo>
                    <a:pt x="977" y="104"/>
                  </a:lnTo>
                  <a:lnTo>
                    <a:pt x="979" y="105"/>
                  </a:lnTo>
                  <a:lnTo>
                    <a:pt x="983" y="110"/>
                  </a:lnTo>
                  <a:lnTo>
                    <a:pt x="983" y="110"/>
                  </a:lnTo>
                  <a:lnTo>
                    <a:pt x="982" y="113"/>
                  </a:lnTo>
                  <a:lnTo>
                    <a:pt x="983" y="116"/>
                  </a:lnTo>
                  <a:lnTo>
                    <a:pt x="983" y="116"/>
                  </a:lnTo>
                  <a:lnTo>
                    <a:pt x="992" y="121"/>
                  </a:lnTo>
                  <a:lnTo>
                    <a:pt x="1000" y="125"/>
                  </a:lnTo>
                  <a:lnTo>
                    <a:pt x="1000" y="125"/>
                  </a:lnTo>
                  <a:lnTo>
                    <a:pt x="1000" y="152"/>
                  </a:lnTo>
                  <a:lnTo>
                    <a:pt x="1000" y="152"/>
                  </a:lnTo>
                  <a:lnTo>
                    <a:pt x="995" y="164"/>
                  </a:lnTo>
                  <a:lnTo>
                    <a:pt x="991" y="174"/>
                  </a:lnTo>
                  <a:lnTo>
                    <a:pt x="988" y="187"/>
                  </a:lnTo>
                  <a:lnTo>
                    <a:pt x="988" y="187"/>
                  </a:lnTo>
                  <a:lnTo>
                    <a:pt x="990" y="195"/>
                  </a:lnTo>
                  <a:lnTo>
                    <a:pt x="991" y="201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1" y="223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91" y="248"/>
                  </a:lnTo>
                  <a:lnTo>
                    <a:pt x="996" y="257"/>
                  </a:lnTo>
                  <a:lnTo>
                    <a:pt x="1003" y="267"/>
                  </a:lnTo>
                  <a:lnTo>
                    <a:pt x="1000" y="304"/>
                  </a:lnTo>
                  <a:lnTo>
                    <a:pt x="992" y="322"/>
                  </a:lnTo>
                  <a:lnTo>
                    <a:pt x="988" y="340"/>
                  </a:lnTo>
                  <a:lnTo>
                    <a:pt x="988" y="340"/>
                  </a:lnTo>
                  <a:lnTo>
                    <a:pt x="984" y="364"/>
                  </a:lnTo>
                  <a:lnTo>
                    <a:pt x="984" y="364"/>
                  </a:lnTo>
                  <a:lnTo>
                    <a:pt x="982" y="370"/>
                  </a:lnTo>
                  <a:lnTo>
                    <a:pt x="979" y="375"/>
                  </a:lnTo>
                  <a:lnTo>
                    <a:pt x="975" y="381"/>
                  </a:lnTo>
                  <a:lnTo>
                    <a:pt x="975" y="381"/>
                  </a:lnTo>
                  <a:lnTo>
                    <a:pt x="973" y="396"/>
                  </a:lnTo>
                  <a:lnTo>
                    <a:pt x="970" y="407"/>
                  </a:lnTo>
                  <a:lnTo>
                    <a:pt x="970" y="414"/>
                  </a:lnTo>
                  <a:lnTo>
                    <a:pt x="970" y="414"/>
                  </a:lnTo>
                  <a:lnTo>
                    <a:pt x="972" y="421"/>
                  </a:lnTo>
                  <a:lnTo>
                    <a:pt x="978" y="436"/>
                  </a:lnTo>
                  <a:lnTo>
                    <a:pt x="978" y="436"/>
                  </a:lnTo>
                  <a:lnTo>
                    <a:pt x="990" y="477"/>
                  </a:lnTo>
                  <a:lnTo>
                    <a:pt x="990" y="477"/>
                  </a:lnTo>
                  <a:lnTo>
                    <a:pt x="1014" y="510"/>
                  </a:lnTo>
                  <a:lnTo>
                    <a:pt x="1014" y="510"/>
                  </a:lnTo>
                  <a:lnTo>
                    <a:pt x="1018" y="513"/>
                  </a:lnTo>
                  <a:lnTo>
                    <a:pt x="1022" y="516"/>
                  </a:lnTo>
                  <a:lnTo>
                    <a:pt x="1032" y="523"/>
                  </a:lnTo>
                  <a:lnTo>
                    <a:pt x="1032" y="523"/>
                  </a:lnTo>
                  <a:lnTo>
                    <a:pt x="1070" y="542"/>
                  </a:lnTo>
                  <a:lnTo>
                    <a:pt x="1096" y="555"/>
                  </a:lnTo>
                  <a:lnTo>
                    <a:pt x="1117" y="565"/>
                  </a:lnTo>
                  <a:lnTo>
                    <a:pt x="1117" y="565"/>
                  </a:lnTo>
                  <a:lnTo>
                    <a:pt x="1117" y="581"/>
                  </a:lnTo>
                  <a:lnTo>
                    <a:pt x="1117" y="594"/>
                  </a:lnTo>
                  <a:lnTo>
                    <a:pt x="1117" y="594"/>
                  </a:lnTo>
                  <a:lnTo>
                    <a:pt x="1122" y="603"/>
                  </a:lnTo>
                  <a:lnTo>
                    <a:pt x="1128" y="615"/>
                  </a:lnTo>
                  <a:lnTo>
                    <a:pt x="1128" y="615"/>
                  </a:lnTo>
                  <a:lnTo>
                    <a:pt x="1130" y="621"/>
                  </a:lnTo>
                  <a:lnTo>
                    <a:pt x="1130" y="630"/>
                  </a:lnTo>
                  <a:lnTo>
                    <a:pt x="1130" y="640"/>
                  </a:lnTo>
                  <a:lnTo>
                    <a:pt x="1130" y="64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186"/>
            <p:cNvSpPr>
              <a:spLocks/>
            </p:cNvSpPr>
            <p:nvPr/>
          </p:nvSpPr>
          <p:spPr bwMode="auto">
            <a:xfrm>
              <a:off x="550863" y="2411413"/>
              <a:ext cx="1685925" cy="1073150"/>
            </a:xfrm>
            <a:custGeom>
              <a:avLst/>
              <a:gdLst>
                <a:gd name="T0" fmla="*/ 218 w 1062"/>
                <a:gd name="T1" fmla="*/ 614 h 676"/>
                <a:gd name="T2" fmla="*/ 340 w 1062"/>
                <a:gd name="T3" fmla="*/ 673 h 676"/>
                <a:gd name="T4" fmla="*/ 389 w 1062"/>
                <a:gd name="T5" fmla="*/ 661 h 676"/>
                <a:gd name="T6" fmla="*/ 449 w 1062"/>
                <a:gd name="T7" fmla="*/ 637 h 676"/>
                <a:gd name="T8" fmla="*/ 559 w 1062"/>
                <a:gd name="T9" fmla="*/ 598 h 676"/>
                <a:gd name="T10" fmla="*/ 604 w 1062"/>
                <a:gd name="T11" fmla="*/ 583 h 676"/>
                <a:gd name="T12" fmla="*/ 659 w 1062"/>
                <a:gd name="T13" fmla="*/ 601 h 676"/>
                <a:gd name="T14" fmla="*/ 655 w 1062"/>
                <a:gd name="T15" fmla="*/ 623 h 676"/>
                <a:gd name="T16" fmla="*/ 697 w 1062"/>
                <a:gd name="T17" fmla="*/ 629 h 676"/>
                <a:gd name="T18" fmla="*/ 744 w 1062"/>
                <a:gd name="T19" fmla="*/ 653 h 676"/>
                <a:gd name="T20" fmla="*/ 771 w 1062"/>
                <a:gd name="T21" fmla="*/ 609 h 676"/>
                <a:gd name="T22" fmla="*/ 795 w 1062"/>
                <a:gd name="T23" fmla="*/ 566 h 676"/>
                <a:gd name="T24" fmla="*/ 863 w 1062"/>
                <a:gd name="T25" fmla="*/ 572 h 676"/>
                <a:gd name="T26" fmla="*/ 893 w 1062"/>
                <a:gd name="T27" fmla="*/ 550 h 676"/>
                <a:gd name="T28" fmla="*/ 914 w 1062"/>
                <a:gd name="T29" fmla="*/ 493 h 676"/>
                <a:gd name="T30" fmla="*/ 948 w 1062"/>
                <a:gd name="T31" fmla="*/ 476 h 676"/>
                <a:gd name="T32" fmla="*/ 993 w 1062"/>
                <a:gd name="T33" fmla="*/ 488 h 676"/>
                <a:gd name="T34" fmla="*/ 1014 w 1062"/>
                <a:gd name="T35" fmla="*/ 469 h 676"/>
                <a:gd name="T36" fmla="*/ 1029 w 1062"/>
                <a:gd name="T37" fmla="*/ 447 h 676"/>
                <a:gd name="T38" fmla="*/ 1037 w 1062"/>
                <a:gd name="T39" fmla="*/ 397 h 676"/>
                <a:gd name="T40" fmla="*/ 1036 w 1062"/>
                <a:gd name="T41" fmla="*/ 356 h 676"/>
                <a:gd name="T42" fmla="*/ 1047 w 1062"/>
                <a:gd name="T43" fmla="*/ 299 h 676"/>
                <a:gd name="T44" fmla="*/ 1042 w 1062"/>
                <a:gd name="T45" fmla="*/ 243 h 676"/>
                <a:gd name="T46" fmla="*/ 1028 w 1062"/>
                <a:gd name="T47" fmla="*/ 211 h 676"/>
                <a:gd name="T48" fmla="*/ 992 w 1062"/>
                <a:gd name="T49" fmla="*/ 176 h 676"/>
                <a:gd name="T50" fmla="*/ 973 w 1062"/>
                <a:gd name="T51" fmla="*/ 133 h 676"/>
                <a:gd name="T52" fmla="*/ 954 w 1062"/>
                <a:gd name="T53" fmla="*/ 110 h 676"/>
                <a:gd name="T54" fmla="*/ 889 w 1062"/>
                <a:gd name="T55" fmla="*/ 101 h 676"/>
                <a:gd name="T56" fmla="*/ 852 w 1062"/>
                <a:gd name="T57" fmla="*/ 95 h 676"/>
                <a:gd name="T58" fmla="*/ 843 w 1062"/>
                <a:gd name="T59" fmla="*/ 49 h 676"/>
                <a:gd name="T60" fmla="*/ 818 w 1062"/>
                <a:gd name="T61" fmla="*/ 45 h 676"/>
                <a:gd name="T62" fmla="*/ 782 w 1062"/>
                <a:gd name="T63" fmla="*/ 46 h 676"/>
                <a:gd name="T64" fmla="*/ 767 w 1062"/>
                <a:gd name="T65" fmla="*/ 79 h 676"/>
                <a:gd name="T66" fmla="*/ 744 w 1062"/>
                <a:gd name="T67" fmla="*/ 72 h 676"/>
                <a:gd name="T68" fmla="*/ 745 w 1062"/>
                <a:gd name="T69" fmla="*/ 63 h 676"/>
                <a:gd name="T70" fmla="*/ 707 w 1062"/>
                <a:gd name="T71" fmla="*/ 62 h 676"/>
                <a:gd name="T72" fmla="*/ 722 w 1062"/>
                <a:gd name="T73" fmla="*/ 42 h 676"/>
                <a:gd name="T74" fmla="*/ 681 w 1062"/>
                <a:gd name="T75" fmla="*/ 24 h 676"/>
                <a:gd name="T76" fmla="*/ 668 w 1062"/>
                <a:gd name="T77" fmla="*/ 7 h 676"/>
                <a:gd name="T78" fmla="*/ 656 w 1062"/>
                <a:gd name="T79" fmla="*/ 13 h 676"/>
                <a:gd name="T80" fmla="*/ 633 w 1062"/>
                <a:gd name="T81" fmla="*/ 20 h 676"/>
                <a:gd name="T82" fmla="*/ 613 w 1062"/>
                <a:gd name="T83" fmla="*/ 57 h 676"/>
                <a:gd name="T84" fmla="*/ 592 w 1062"/>
                <a:gd name="T85" fmla="*/ 66 h 676"/>
                <a:gd name="T86" fmla="*/ 545 w 1062"/>
                <a:gd name="T87" fmla="*/ 80 h 676"/>
                <a:gd name="T88" fmla="*/ 468 w 1062"/>
                <a:gd name="T89" fmla="*/ 98 h 676"/>
                <a:gd name="T90" fmla="*/ 463 w 1062"/>
                <a:gd name="T91" fmla="*/ 133 h 676"/>
                <a:gd name="T92" fmla="*/ 401 w 1062"/>
                <a:gd name="T93" fmla="*/ 158 h 676"/>
                <a:gd name="T94" fmla="*/ 367 w 1062"/>
                <a:gd name="T95" fmla="*/ 162 h 676"/>
                <a:gd name="T96" fmla="*/ 359 w 1062"/>
                <a:gd name="T97" fmla="*/ 165 h 676"/>
                <a:gd name="T98" fmla="*/ 361 w 1062"/>
                <a:gd name="T99" fmla="*/ 246 h 676"/>
                <a:gd name="T100" fmla="*/ 366 w 1062"/>
                <a:gd name="T101" fmla="*/ 282 h 676"/>
                <a:gd name="T102" fmla="*/ 298 w 1062"/>
                <a:gd name="T103" fmla="*/ 300 h 676"/>
                <a:gd name="T104" fmla="*/ 280 w 1062"/>
                <a:gd name="T105" fmla="*/ 278 h 676"/>
                <a:gd name="T106" fmla="*/ 262 w 1062"/>
                <a:gd name="T107" fmla="*/ 219 h 676"/>
                <a:gd name="T108" fmla="*/ 252 w 1062"/>
                <a:gd name="T109" fmla="*/ 187 h 676"/>
                <a:gd name="T110" fmla="*/ 235 w 1062"/>
                <a:gd name="T111" fmla="*/ 162 h 676"/>
                <a:gd name="T112" fmla="*/ 206 w 1062"/>
                <a:gd name="T113" fmla="*/ 168 h 676"/>
                <a:gd name="T114" fmla="*/ 188 w 1062"/>
                <a:gd name="T115" fmla="*/ 184 h 676"/>
                <a:gd name="T116" fmla="*/ 186 w 1062"/>
                <a:gd name="T117" fmla="*/ 211 h 676"/>
                <a:gd name="T118" fmla="*/ 117 w 1062"/>
                <a:gd name="T119" fmla="*/ 248 h 676"/>
                <a:gd name="T120" fmla="*/ 100 w 1062"/>
                <a:gd name="T121" fmla="*/ 391 h 676"/>
                <a:gd name="T122" fmla="*/ 0 w 1062"/>
                <a:gd name="T123" fmla="*/ 496 h 676"/>
                <a:gd name="T124" fmla="*/ 88 w 1062"/>
                <a:gd name="T125" fmla="*/ 557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2" h="676">
                  <a:moveTo>
                    <a:pt x="88" y="557"/>
                  </a:moveTo>
                  <a:lnTo>
                    <a:pt x="88" y="557"/>
                  </a:lnTo>
                  <a:lnTo>
                    <a:pt x="116" y="568"/>
                  </a:lnTo>
                  <a:lnTo>
                    <a:pt x="116" y="568"/>
                  </a:lnTo>
                  <a:lnTo>
                    <a:pt x="147" y="579"/>
                  </a:lnTo>
                  <a:lnTo>
                    <a:pt x="147" y="579"/>
                  </a:lnTo>
                  <a:lnTo>
                    <a:pt x="162" y="587"/>
                  </a:lnTo>
                  <a:lnTo>
                    <a:pt x="186" y="597"/>
                  </a:lnTo>
                  <a:lnTo>
                    <a:pt x="206" y="606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49" y="624"/>
                  </a:lnTo>
                  <a:lnTo>
                    <a:pt x="274" y="635"/>
                  </a:lnTo>
                  <a:lnTo>
                    <a:pt x="315" y="663"/>
                  </a:lnTo>
                  <a:lnTo>
                    <a:pt x="315" y="663"/>
                  </a:lnTo>
                  <a:lnTo>
                    <a:pt x="327" y="670"/>
                  </a:lnTo>
                  <a:lnTo>
                    <a:pt x="335" y="673"/>
                  </a:lnTo>
                  <a:lnTo>
                    <a:pt x="340" y="676"/>
                  </a:lnTo>
                  <a:lnTo>
                    <a:pt x="340" y="676"/>
                  </a:lnTo>
                  <a:lnTo>
                    <a:pt x="340" y="673"/>
                  </a:lnTo>
                  <a:lnTo>
                    <a:pt x="340" y="667"/>
                  </a:lnTo>
                  <a:lnTo>
                    <a:pt x="340" y="662"/>
                  </a:lnTo>
                  <a:lnTo>
                    <a:pt x="341" y="658"/>
                  </a:lnTo>
                  <a:lnTo>
                    <a:pt x="341" y="658"/>
                  </a:lnTo>
                  <a:lnTo>
                    <a:pt x="346" y="658"/>
                  </a:lnTo>
                  <a:lnTo>
                    <a:pt x="353" y="658"/>
                  </a:lnTo>
                  <a:lnTo>
                    <a:pt x="367" y="661"/>
                  </a:lnTo>
                  <a:lnTo>
                    <a:pt x="379" y="662"/>
                  </a:lnTo>
                  <a:lnTo>
                    <a:pt x="384" y="662"/>
                  </a:lnTo>
                  <a:lnTo>
                    <a:pt x="389" y="661"/>
                  </a:lnTo>
                  <a:lnTo>
                    <a:pt x="389" y="661"/>
                  </a:lnTo>
                  <a:lnTo>
                    <a:pt x="397" y="662"/>
                  </a:lnTo>
                  <a:lnTo>
                    <a:pt x="403" y="663"/>
                  </a:lnTo>
                  <a:lnTo>
                    <a:pt x="407" y="664"/>
                  </a:lnTo>
                  <a:lnTo>
                    <a:pt x="412" y="664"/>
                  </a:lnTo>
                  <a:lnTo>
                    <a:pt x="412" y="664"/>
                  </a:lnTo>
                  <a:lnTo>
                    <a:pt x="419" y="661"/>
                  </a:lnTo>
                  <a:lnTo>
                    <a:pt x="429" y="653"/>
                  </a:lnTo>
                  <a:lnTo>
                    <a:pt x="429" y="653"/>
                  </a:lnTo>
                  <a:lnTo>
                    <a:pt x="449" y="637"/>
                  </a:lnTo>
                  <a:lnTo>
                    <a:pt x="449" y="637"/>
                  </a:lnTo>
                  <a:lnTo>
                    <a:pt x="465" y="632"/>
                  </a:lnTo>
                  <a:lnTo>
                    <a:pt x="497" y="622"/>
                  </a:lnTo>
                  <a:lnTo>
                    <a:pt x="497" y="622"/>
                  </a:lnTo>
                  <a:lnTo>
                    <a:pt x="535" y="607"/>
                  </a:lnTo>
                  <a:lnTo>
                    <a:pt x="550" y="603"/>
                  </a:lnTo>
                  <a:lnTo>
                    <a:pt x="556" y="600"/>
                  </a:lnTo>
                  <a:lnTo>
                    <a:pt x="556" y="600"/>
                  </a:lnTo>
                  <a:lnTo>
                    <a:pt x="558" y="600"/>
                  </a:lnTo>
                  <a:lnTo>
                    <a:pt x="559" y="598"/>
                  </a:lnTo>
                  <a:lnTo>
                    <a:pt x="560" y="593"/>
                  </a:lnTo>
                  <a:lnTo>
                    <a:pt x="563" y="588"/>
                  </a:lnTo>
                  <a:lnTo>
                    <a:pt x="567" y="581"/>
                  </a:lnTo>
                  <a:lnTo>
                    <a:pt x="567" y="581"/>
                  </a:lnTo>
                  <a:lnTo>
                    <a:pt x="569" y="583"/>
                  </a:lnTo>
                  <a:lnTo>
                    <a:pt x="572" y="585"/>
                  </a:lnTo>
                  <a:lnTo>
                    <a:pt x="572" y="585"/>
                  </a:lnTo>
                  <a:lnTo>
                    <a:pt x="590" y="584"/>
                  </a:lnTo>
                  <a:lnTo>
                    <a:pt x="599" y="583"/>
                  </a:lnTo>
                  <a:lnTo>
                    <a:pt x="604" y="583"/>
                  </a:lnTo>
                  <a:lnTo>
                    <a:pt x="604" y="583"/>
                  </a:lnTo>
                  <a:lnTo>
                    <a:pt x="608" y="584"/>
                  </a:lnTo>
                  <a:lnTo>
                    <a:pt x="615" y="585"/>
                  </a:lnTo>
                  <a:lnTo>
                    <a:pt x="626" y="587"/>
                  </a:lnTo>
                  <a:lnTo>
                    <a:pt x="626" y="587"/>
                  </a:lnTo>
                  <a:lnTo>
                    <a:pt x="644" y="593"/>
                  </a:lnTo>
                  <a:lnTo>
                    <a:pt x="651" y="596"/>
                  </a:lnTo>
                  <a:lnTo>
                    <a:pt x="655" y="601"/>
                  </a:lnTo>
                  <a:lnTo>
                    <a:pt x="655" y="601"/>
                  </a:lnTo>
                  <a:lnTo>
                    <a:pt x="659" y="601"/>
                  </a:lnTo>
                  <a:lnTo>
                    <a:pt x="661" y="602"/>
                  </a:lnTo>
                  <a:lnTo>
                    <a:pt x="661" y="602"/>
                  </a:lnTo>
                  <a:lnTo>
                    <a:pt x="662" y="607"/>
                  </a:lnTo>
                  <a:lnTo>
                    <a:pt x="662" y="613"/>
                  </a:lnTo>
                  <a:lnTo>
                    <a:pt x="662" y="613"/>
                  </a:lnTo>
                  <a:lnTo>
                    <a:pt x="655" y="616"/>
                  </a:lnTo>
                  <a:lnTo>
                    <a:pt x="655" y="616"/>
                  </a:lnTo>
                  <a:lnTo>
                    <a:pt x="655" y="619"/>
                  </a:lnTo>
                  <a:lnTo>
                    <a:pt x="655" y="622"/>
                  </a:lnTo>
                  <a:lnTo>
                    <a:pt x="655" y="623"/>
                  </a:lnTo>
                  <a:lnTo>
                    <a:pt x="655" y="623"/>
                  </a:lnTo>
                  <a:lnTo>
                    <a:pt x="660" y="624"/>
                  </a:lnTo>
                  <a:lnTo>
                    <a:pt x="666" y="627"/>
                  </a:lnTo>
                  <a:lnTo>
                    <a:pt x="674" y="629"/>
                  </a:lnTo>
                  <a:lnTo>
                    <a:pt x="683" y="633"/>
                  </a:lnTo>
                  <a:lnTo>
                    <a:pt x="683" y="633"/>
                  </a:lnTo>
                  <a:lnTo>
                    <a:pt x="687" y="633"/>
                  </a:lnTo>
                  <a:lnTo>
                    <a:pt x="691" y="632"/>
                  </a:lnTo>
                  <a:lnTo>
                    <a:pt x="695" y="631"/>
                  </a:lnTo>
                  <a:lnTo>
                    <a:pt x="697" y="629"/>
                  </a:lnTo>
                  <a:lnTo>
                    <a:pt x="697" y="629"/>
                  </a:lnTo>
                  <a:lnTo>
                    <a:pt x="700" y="631"/>
                  </a:lnTo>
                  <a:lnTo>
                    <a:pt x="704" y="633"/>
                  </a:lnTo>
                  <a:lnTo>
                    <a:pt x="710" y="640"/>
                  </a:lnTo>
                  <a:lnTo>
                    <a:pt x="721" y="649"/>
                  </a:lnTo>
                  <a:lnTo>
                    <a:pt x="721" y="649"/>
                  </a:lnTo>
                  <a:lnTo>
                    <a:pt x="726" y="653"/>
                  </a:lnTo>
                  <a:lnTo>
                    <a:pt x="730" y="654"/>
                  </a:lnTo>
                  <a:lnTo>
                    <a:pt x="744" y="653"/>
                  </a:lnTo>
                  <a:lnTo>
                    <a:pt x="744" y="653"/>
                  </a:lnTo>
                  <a:lnTo>
                    <a:pt x="747" y="653"/>
                  </a:lnTo>
                  <a:lnTo>
                    <a:pt x="747" y="651"/>
                  </a:lnTo>
                  <a:lnTo>
                    <a:pt x="748" y="646"/>
                  </a:lnTo>
                  <a:lnTo>
                    <a:pt x="748" y="638"/>
                  </a:lnTo>
                  <a:lnTo>
                    <a:pt x="748" y="638"/>
                  </a:lnTo>
                  <a:lnTo>
                    <a:pt x="754" y="628"/>
                  </a:lnTo>
                  <a:lnTo>
                    <a:pt x="760" y="619"/>
                  </a:lnTo>
                  <a:lnTo>
                    <a:pt x="764" y="606"/>
                  </a:lnTo>
                  <a:lnTo>
                    <a:pt x="764" y="606"/>
                  </a:lnTo>
                  <a:lnTo>
                    <a:pt x="771" y="609"/>
                  </a:lnTo>
                  <a:lnTo>
                    <a:pt x="776" y="611"/>
                  </a:lnTo>
                  <a:lnTo>
                    <a:pt x="776" y="611"/>
                  </a:lnTo>
                  <a:lnTo>
                    <a:pt x="778" y="603"/>
                  </a:lnTo>
                  <a:lnTo>
                    <a:pt x="780" y="588"/>
                  </a:lnTo>
                  <a:lnTo>
                    <a:pt x="783" y="566"/>
                  </a:lnTo>
                  <a:lnTo>
                    <a:pt x="783" y="566"/>
                  </a:lnTo>
                  <a:lnTo>
                    <a:pt x="788" y="567"/>
                  </a:lnTo>
                  <a:lnTo>
                    <a:pt x="793" y="570"/>
                  </a:lnTo>
                  <a:lnTo>
                    <a:pt x="793" y="570"/>
                  </a:lnTo>
                  <a:lnTo>
                    <a:pt x="795" y="566"/>
                  </a:lnTo>
                  <a:lnTo>
                    <a:pt x="797" y="562"/>
                  </a:lnTo>
                  <a:lnTo>
                    <a:pt x="799" y="561"/>
                  </a:lnTo>
                  <a:lnTo>
                    <a:pt x="801" y="559"/>
                  </a:lnTo>
                  <a:lnTo>
                    <a:pt x="801" y="559"/>
                  </a:lnTo>
                  <a:lnTo>
                    <a:pt x="811" y="563"/>
                  </a:lnTo>
                  <a:lnTo>
                    <a:pt x="827" y="567"/>
                  </a:lnTo>
                  <a:lnTo>
                    <a:pt x="844" y="571"/>
                  </a:lnTo>
                  <a:lnTo>
                    <a:pt x="853" y="574"/>
                  </a:lnTo>
                  <a:lnTo>
                    <a:pt x="853" y="574"/>
                  </a:lnTo>
                  <a:lnTo>
                    <a:pt x="863" y="572"/>
                  </a:lnTo>
                  <a:lnTo>
                    <a:pt x="872" y="571"/>
                  </a:lnTo>
                  <a:lnTo>
                    <a:pt x="872" y="571"/>
                  </a:lnTo>
                  <a:lnTo>
                    <a:pt x="874" y="570"/>
                  </a:lnTo>
                  <a:lnTo>
                    <a:pt x="874" y="566"/>
                  </a:lnTo>
                  <a:lnTo>
                    <a:pt x="871" y="561"/>
                  </a:lnTo>
                  <a:lnTo>
                    <a:pt x="871" y="561"/>
                  </a:lnTo>
                  <a:lnTo>
                    <a:pt x="874" y="559"/>
                  </a:lnTo>
                  <a:lnTo>
                    <a:pt x="879" y="556"/>
                  </a:lnTo>
                  <a:lnTo>
                    <a:pt x="893" y="550"/>
                  </a:lnTo>
                  <a:lnTo>
                    <a:pt x="893" y="550"/>
                  </a:lnTo>
                  <a:lnTo>
                    <a:pt x="902" y="544"/>
                  </a:lnTo>
                  <a:lnTo>
                    <a:pt x="906" y="540"/>
                  </a:lnTo>
                  <a:lnTo>
                    <a:pt x="907" y="530"/>
                  </a:lnTo>
                  <a:lnTo>
                    <a:pt x="907" y="530"/>
                  </a:lnTo>
                  <a:lnTo>
                    <a:pt x="919" y="499"/>
                  </a:lnTo>
                  <a:lnTo>
                    <a:pt x="919" y="499"/>
                  </a:lnTo>
                  <a:lnTo>
                    <a:pt x="919" y="497"/>
                  </a:lnTo>
                  <a:lnTo>
                    <a:pt x="919" y="497"/>
                  </a:lnTo>
                  <a:lnTo>
                    <a:pt x="914" y="493"/>
                  </a:lnTo>
                  <a:lnTo>
                    <a:pt x="914" y="493"/>
                  </a:lnTo>
                  <a:lnTo>
                    <a:pt x="914" y="489"/>
                  </a:lnTo>
                  <a:lnTo>
                    <a:pt x="914" y="488"/>
                  </a:lnTo>
                  <a:lnTo>
                    <a:pt x="916" y="487"/>
                  </a:lnTo>
                  <a:lnTo>
                    <a:pt x="920" y="489"/>
                  </a:lnTo>
                  <a:lnTo>
                    <a:pt x="920" y="489"/>
                  </a:lnTo>
                  <a:lnTo>
                    <a:pt x="932" y="479"/>
                  </a:lnTo>
                  <a:lnTo>
                    <a:pt x="932" y="479"/>
                  </a:lnTo>
                  <a:lnTo>
                    <a:pt x="933" y="478"/>
                  </a:lnTo>
                  <a:lnTo>
                    <a:pt x="938" y="476"/>
                  </a:lnTo>
                  <a:lnTo>
                    <a:pt x="948" y="476"/>
                  </a:lnTo>
                  <a:lnTo>
                    <a:pt x="954" y="479"/>
                  </a:lnTo>
                  <a:lnTo>
                    <a:pt x="963" y="482"/>
                  </a:lnTo>
                  <a:lnTo>
                    <a:pt x="963" y="482"/>
                  </a:lnTo>
                  <a:lnTo>
                    <a:pt x="966" y="480"/>
                  </a:lnTo>
                  <a:lnTo>
                    <a:pt x="967" y="479"/>
                  </a:lnTo>
                  <a:lnTo>
                    <a:pt x="968" y="479"/>
                  </a:lnTo>
                  <a:lnTo>
                    <a:pt x="968" y="479"/>
                  </a:lnTo>
                  <a:lnTo>
                    <a:pt x="980" y="484"/>
                  </a:lnTo>
                  <a:lnTo>
                    <a:pt x="993" y="488"/>
                  </a:lnTo>
                  <a:lnTo>
                    <a:pt x="993" y="488"/>
                  </a:lnTo>
                  <a:lnTo>
                    <a:pt x="1002" y="486"/>
                  </a:lnTo>
                  <a:lnTo>
                    <a:pt x="1005" y="484"/>
                  </a:lnTo>
                  <a:lnTo>
                    <a:pt x="1007" y="480"/>
                  </a:lnTo>
                  <a:lnTo>
                    <a:pt x="1007" y="480"/>
                  </a:lnTo>
                  <a:lnTo>
                    <a:pt x="1006" y="478"/>
                  </a:lnTo>
                  <a:lnTo>
                    <a:pt x="1006" y="476"/>
                  </a:lnTo>
                  <a:lnTo>
                    <a:pt x="1006" y="474"/>
                  </a:lnTo>
                  <a:lnTo>
                    <a:pt x="1010" y="473"/>
                  </a:lnTo>
                  <a:lnTo>
                    <a:pt x="1010" y="473"/>
                  </a:lnTo>
                  <a:lnTo>
                    <a:pt x="1014" y="469"/>
                  </a:lnTo>
                  <a:lnTo>
                    <a:pt x="1018" y="464"/>
                  </a:lnTo>
                  <a:lnTo>
                    <a:pt x="1018" y="464"/>
                  </a:lnTo>
                  <a:lnTo>
                    <a:pt x="1024" y="465"/>
                  </a:lnTo>
                  <a:lnTo>
                    <a:pt x="1028" y="465"/>
                  </a:lnTo>
                  <a:lnTo>
                    <a:pt x="1030" y="464"/>
                  </a:lnTo>
                  <a:lnTo>
                    <a:pt x="1030" y="464"/>
                  </a:lnTo>
                  <a:lnTo>
                    <a:pt x="1030" y="462"/>
                  </a:lnTo>
                  <a:lnTo>
                    <a:pt x="1028" y="458"/>
                  </a:lnTo>
                  <a:lnTo>
                    <a:pt x="1028" y="454"/>
                  </a:lnTo>
                  <a:lnTo>
                    <a:pt x="1029" y="447"/>
                  </a:lnTo>
                  <a:lnTo>
                    <a:pt x="1029" y="447"/>
                  </a:lnTo>
                  <a:lnTo>
                    <a:pt x="1036" y="436"/>
                  </a:lnTo>
                  <a:lnTo>
                    <a:pt x="1041" y="429"/>
                  </a:lnTo>
                  <a:lnTo>
                    <a:pt x="1045" y="418"/>
                  </a:lnTo>
                  <a:lnTo>
                    <a:pt x="1046" y="409"/>
                  </a:lnTo>
                  <a:lnTo>
                    <a:pt x="1046" y="409"/>
                  </a:lnTo>
                  <a:lnTo>
                    <a:pt x="1041" y="405"/>
                  </a:lnTo>
                  <a:lnTo>
                    <a:pt x="1038" y="403"/>
                  </a:lnTo>
                  <a:lnTo>
                    <a:pt x="1037" y="400"/>
                  </a:lnTo>
                  <a:lnTo>
                    <a:pt x="1037" y="397"/>
                  </a:lnTo>
                  <a:lnTo>
                    <a:pt x="1037" y="395"/>
                  </a:lnTo>
                  <a:lnTo>
                    <a:pt x="1034" y="394"/>
                  </a:lnTo>
                  <a:lnTo>
                    <a:pt x="1032" y="394"/>
                  </a:lnTo>
                  <a:lnTo>
                    <a:pt x="1032" y="394"/>
                  </a:lnTo>
                  <a:lnTo>
                    <a:pt x="1032" y="388"/>
                  </a:lnTo>
                  <a:lnTo>
                    <a:pt x="1033" y="383"/>
                  </a:lnTo>
                  <a:lnTo>
                    <a:pt x="1037" y="373"/>
                  </a:lnTo>
                  <a:lnTo>
                    <a:pt x="1037" y="366"/>
                  </a:lnTo>
                  <a:lnTo>
                    <a:pt x="1037" y="361"/>
                  </a:lnTo>
                  <a:lnTo>
                    <a:pt x="1036" y="356"/>
                  </a:lnTo>
                  <a:lnTo>
                    <a:pt x="1032" y="351"/>
                  </a:lnTo>
                  <a:lnTo>
                    <a:pt x="1032" y="351"/>
                  </a:lnTo>
                  <a:lnTo>
                    <a:pt x="1040" y="343"/>
                  </a:lnTo>
                  <a:lnTo>
                    <a:pt x="1046" y="334"/>
                  </a:lnTo>
                  <a:lnTo>
                    <a:pt x="1053" y="326"/>
                  </a:lnTo>
                  <a:lnTo>
                    <a:pt x="1059" y="318"/>
                  </a:lnTo>
                  <a:lnTo>
                    <a:pt x="1059" y="318"/>
                  </a:lnTo>
                  <a:lnTo>
                    <a:pt x="1054" y="313"/>
                  </a:lnTo>
                  <a:lnTo>
                    <a:pt x="1049" y="307"/>
                  </a:lnTo>
                  <a:lnTo>
                    <a:pt x="1047" y="299"/>
                  </a:lnTo>
                  <a:lnTo>
                    <a:pt x="1047" y="291"/>
                  </a:lnTo>
                  <a:lnTo>
                    <a:pt x="1047" y="291"/>
                  </a:lnTo>
                  <a:lnTo>
                    <a:pt x="1062" y="257"/>
                  </a:lnTo>
                  <a:lnTo>
                    <a:pt x="1062" y="257"/>
                  </a:lnTo>
                  <a:lnTo>
                    <a:pt x="1060" y="255"/>
                  </a:lnTo>
                  <a:lnTo>
                    <a:pt x="1056" y="252"/>
                  </a:lnTo>
                  <a:lnTo>
                    <a:pt x="1053" y="250"/>
                  </a:lnTo>
                  <a:lnTo>
                    <a:pt x="1053" y="250"/>
                  </a:lnTo>
                  <a:lnTo>
                    <a:pt x="1046" y="246"/>
                  </a:lnTo>
                  <a:lnTo>
                    <a:pt x="1042" y="243"/>
                  </a:lnTo>
                  <a:lnTo>
                    <a:pt x="1040" y="241"/>
                  </a:lnTo>
                  <a:lnTo>
                    <a:pt x="1040" y="238"/>
                  </a:lnTo>
                  <a:lnTo>
                    <a:pt x="1040" y="238"/>
                  </a:lnTo>
                  <a:lnTo>
                    <a:pt x="1038" y="234"/>
                  </a:lnTo>
                  <a:lnTo>
                    <a:pt x="1037" y="232"/>
                  </a:lnTo>
                  <a:lnTo>
                    <a:pt x="1034" y="229"/>
                  </a:lnTo>
                  <a:lnTo>
                    <a:pt x="1030" y="228"/>
                  </a:lnTo>
                  <a:lnTo>
                    <a:pt x="1030" y="228"/>
                  </a:lnTo>
                  <a:lnTo>
                    <a:pt x="1029" y="220"/>
                  </a:lnTo>
                  <a:lnTo>
                    <a:pt x="1028" y="211"/>
                  </a:lnTo>
                  <a:lnTo>
                    <a:pt x="1028" y="203"/>
                  </a:lnTo>
                  <a:lnTo>
                    <a:pt x="1027" y="197"/>
                  </a:lnTo>
                  <a:lnTo>
                    <a:pt x="1027" y="197"/>
                  </a:lnTo>
                  <a:lnTo>
                    <a:pt x="1020" y="194"/>
                  </a:lnTo>
                  <a:lnTo>
                    <a:pt x="1018" y="191"/>
                  </a:lnTo>
                  <a:lnTo>
                    <a:pt x="1012" y="186"/>
                  </a:lnTo>
                  <a:lnTo>
                    <a:pt x="1005" y="180"/>
                  </a:lnTo>
                  <a:lnTo>
                    <a:pt x="1005" y="180"/>
                  </a:lnTo>
                  <a:lnTo>
                    <a:pt x="998" y="178"/>
                  </a:lnTo>
                  <a:lnTo>
                    <a:pt x="992" y="176"/>
                  </a:lnTo>
                  <a:lnTo>
                    <a:pt x="986" y="173"/>
                  </a:lnTo>
                  <a:lnTo>
                    <a:pt x="981" y="169"/>
                  </a:lnTo>
                  <a:lnTo>
                    <a:pt x="979" y="165"/>
                  </a:lnTo>
                  <a:lnTo>
                    <a:pt x="975" y="162"/>
                  </a:lnTo>
                  <a:lnTo>
                    <a:pt x="972" y="154"/>
                  </a:lnTo>
                  <a:lnTo>
                    <a:pt x="972" y="154"/>
                  </a:lnTo>
                  <a:lnTo>
                    <a:pt x="971" y="149"/>
                  </a:lnTo>
                  <a:lnTo>
                    <a:pt x="972" y="143"/>
                  </a:lnTo>
                  <a:lnTo>
                    <a:pt x="973" y="138"/>
                  </a:lnTo>
                  <a:lnTo>
                    <a:pt x="973" y="133"/>
                  </a:lnTo>
                  <a:lnTo>
                    <a:pt x="973" y="133"/>
                  </a:lnTo>
                  <a:lnTo>
                    <a:pt x="971" y="128"/>
                  </a:lnTo>
                  <a:lnTo>
                    <a:pt x="968" y="127"/>
                  </a:lnTo>
                  <a:lnTo>
                    <a:pt x="963" y="125"/>
                  </a:lnTo>
                  <a:lnTo>
                    <a:pt x="963" y="125"/>
                  </a:lnTo>
                  <a:lnTo>
                    <a:pt x="962" y="123"/>
                  </a:lnTo>
                  <a:lnTo>
                    <a:pt x="959" y="119"/>
                  </a:lnTo>
                  <a:lnTo>
                    <a:pt x="957" y="115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53" y="108"/>
                  </a:lnTo>
                  <a:lnTo>
                    <a:pt x="950" y="107"/>
                  </a:lnTo>
                  <a:lnTo>
                    <a:pt x="945" y="106"/>
                  </a:lnTo>
                  <a:lnTo>
                    <a:pt x="937" y="105"/>
                  </a:lnTo>
                  <a:lnTo>
                    <a:pt x="931" y="102"/>
                  </a:lnTo>
                  <a:lnTo>
                    <a:pt x="931" y="102"/>
                  </a:lnTo>
                  <a:lnTo>
                    <a:pt x="914" y="103"/>
                  </a:lnTo>
                  <a:lnTo>
                    <a:pt x="900" y="103"/>
                  </a:lnTo>
                  <a:lnTo>
                    <a:pt x="894" y="102"/>
                  </a:lnTo>
                  <a:lnTo>
                    <a:pt x="889" y="101"/>
                  </a:lnTo>
                  <a:lnTo>
                    <a:pt x="885" y="98"/>
                  </a:lnTo>
                  <a:lnTo>
                    <a:pt x="881" y="93"/>
                  </a:lnTo>
                  <a:lnTo>
                    <a:pt x="881" y="93"/>
                  </a:lnTo>
                  <a:lnTo>
                    <a:pt x="874" y="97"/>
                  </a:lnTo>
                  <a:lnTo>
                    <a:pt x="867" y="99"/>
                  </a:lnTo>
                  <a:lnTo>
                    <a:pt x="863" y="99"/>
                  </a:lnTo>
                  <a:lnTo>
                    <a:pt x="859" y="99"/>
                  </a:lnTo>
                  <a:lnTo>
                    <a:pt x="856" y="98"/>
                  </a:lnTo>
                  <a:lnTo>
                    <a:pt x="852" y="95"/>
                  </a:lnTo>
                  <a:lnTo>
                    <a:pt x="852" y="95"/>
                  </a:lnTo>
                  <a:lnTo>
                    <a:pt x="850" y="93"/>
                  </a:lnTo>
                  <a:lnTo>
                    <a:pt x="849" y="92"/>
                  </a:lnTo>
                  <a:lnTo>
                    <a:pt x="850" y="85"/>
                  </a:lnTo>
                  <a:lnTo>
                    <a:pt x="850" y="85"/>
                  </a:lnTo>
                  <a:lnTo>
                    <a:pt x="850" y="83"/>
                  </a:lnTo>
                  <a:lnTo>
                    <a:pt x="850" y="80"/>
                  </a:lnTo>
                  <a:lnTo>
                    <a:pt x="846" y="72"/>
                  </a:lnTo>
                  <a:lnTo>
                    <a:pt x="841" y="60"/>
                  </a:lnTo>
                  <a:lnTo>
                    <a:pt x="841" y="60"/>
                  </a:lnTo>
                  <a:lnTo>
                    <a:pt x="843" y="49"/>
                  </a:lnTo>
                  <a:lnTo>
                    <a:pt x="841" y="41"/>
                  </a:lnTo>
                  <a:lnTo>
                    <a:pt x="840" y="38"/>
                  </a:lnTo>
                  <a:lnTo>
                    <a:pt x="839" y="36"/>
                  </a:lnTo>
                  <a:lnTo>
                    <a:pt x="839" y="36"/>
                  </a:lnTo>
                  <a:lnTo>
                    <a:pt x="834" y="41"/>
                  </a:lnTo>
                  <a:lnTo>
                    <a:pt x="830" y="44"/>
                  </a:lnTo>
                  <a:lnTo>
                    <a:pt x="826" y="42"/>
                  </a:lnTo>
                  <a:lnTo>
                    <a:pt x="819" y="41"/>
                  </a:lnTo>
                  <a:lnTo>
                    <a:pt x="819" y="41"/>
                  </a:lnTo>
                  <a:lnTo>
                    <a:pt x="818" y="45"/>
                  </a:lnTo>
                  <a:lnTo>
                    <a:pt x="817" y="48"/>
                  </a:lnTo>
                  <a:lnTo>
                    <a:pt x="813" y="49"/>
                  </a:lnTo>
                  <a:lnTo>
                    <a:pt x="808" y="50"/>
                  </a:lnTo>
                  <a:lnTo>
                    <a:pt x="808" y="50"/>
                  </a:lnTo>
                  <a:lnTo>
                    <a:pt x="804" y="49"/>
                  </a:lnTo>
                  <a:lnTo>
                    <a:pt x="799" y="48"/>
                  </a:lnTo>
                  <a:lnTo>
                    <a:pt x="792" y="45"/>
                  </a:lnTo>
                  <a:lnTo>
                    <a:pt x="784" y="45"/>
                  </a:lnTo>
                  <a:lnTo>
                    <a:pt x="784" y="45"/>
                  </a:lnTo>
                  <a:lnTo>
                    <a:pt x="782" y="46"/>
                  </a:lnTo>
                  <a:lnTo>
                    <a:pt x="776" y="50"/>
                  </a:lnTo>
                  <a:lnTo>
                    <a:pt x="771" y="55"/>
                  </a:lnTo>
                  <a:lnTo>
                    <a:pt x="769" y="59"/>
                  </a:lnTo>
                  <a:lnTo>
                    <a:pt x="767" y="64"/>
                  </a:lnTo>
                  <a:lnTo>
                    <a:pt x="767" y="64"/>
                  </a:lnTo>
                  <a:lnTo>
                    <a:pt x="769" y="67"/>
                  </a:lnTo>
                  <a:lnTo>
                    <a:pt x="770" y="71"/>
                  </a:lnTo>
                  <a:lnTo>
                    <a:pt x="770" y="73"/>
                  </a:lnTo>
                  <a:lnTo>
                    <a:pt x="770" y="76"/>
                  </a:lnTo>
                  <a:lnTo>
                    <a:pt x="767" y="79"/>
                  </a:lnTo>
                  <a:lnTo>
                    <a:pt x="765" y="81"/>
                  </a:lnTo>
                  <a:lnTo>
                    <a:pt x="765" y="81"/>
                  </a:lnTo>
                  <a:lnTo>
                    <a:pt x="756" y="83"/>
                  </a:lnTo>
                  <a:lnTo>
                    <a:pt x="749" y="83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77"/>
                  </a:lnTo>
                  <a:lnTo>
                    <a:pt x="744" y="75"/>
                  </a:lnTo>
                  <a:lnTo>
                    <a:pt x="744" y="72"/>
                  </a:lnTo>
                  <a:lnTo>
                    <a:pt x="744" y="72"/>
                  </a:lnTo>
                  <a:lnTo>
                    <a:pt x="748" y="70"/>
                  </a:lnTo>
                  <a:lnTo>
                    <a:pt x="749" y="70"/>
                  </a:lnTo>
                  <a:lnTo>
                    <a:pt x="751" y="68"/>
                  </a:lnTo>
                  <a:lnTo>
                    <a:pt x="751" y="68"/>
                  </a:lnTo>
                  <a:lnTo>
                    <a:pt x="751" y="66"/>
                  </a:lnTo>
                  <a:lnTo>
                    <a:pt x="749" y="64"/>
                  </a:lnTo>
                  <a:lnTo>
                    <a:pt x="748" y="63"/>
                  </a:lnTo>
                  <a:lnTo>
                    <a:pt x="747" y="62"/>
                  </a:lnTo>
                  <a:lnTo>
                    <a:pt x="747" y="62"/>
                  </a:lnTo>
                  <a:lnTo>
                    <a:pt x="745" y="63"/>
                  </a:lnTo>
                  <a:lnTo>
                    <a:pt x="743" y="64"/>
                  </a:lnTo>
                  <a:lnTo>
                    <a:pt x="743" y="64"/>
                  </a:lnTo>
                  <a:lnTo>
                    <a:pt x="725" y="72"/>
                  </a:lnTo>
                  <a:lnTo>
                    <a:pt x="725" y="72"/>
                  </a:lnTo>
                  <a:lnTo>
                    <a:pt x="722" y="72"/>
                  </a:lnTo>
                  <a:lnTo>
                    <a:pt x="719" y="71"/>
                  </a:lnTo>
                  <a:lnTo>
                    <a:pt x="716" y="67"/>
                  </a:lnTo>
                  <a:lnTo>
                    <a:pt x="716" y="67"/>
                  </a:lnTo>
                  <a:lnTo>
                    <a:pt x="710" y="66"/>
                  </a:lnTo>
                  <a:lnTo>
                    <a:pt x="707" y="62"/>
                  </a:lnTo>
                  <a:lnTo>
                    <a:pt x="704" y="57"/>
                  </a:lnTo>
                  <a:lnTo>
                    <a:pt x="705" y="51"/>
                  </a:lnTo>
                  <a:lnTo>
                    <a:pt x="705" y="51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3" y="50"/>
                  </a:lnTo>
                  <a:lnTo>
                    <a:pt x="719" y="53"/>
                  </a:lnTo>
                  <a:lnTo>
                    <a:pt x="719" y="53"/>
                  </a:lnTo>
                  <a:lnTo>
                    <a:pt x="721" y="48"/>
                  </a:lnTo>
                  <a:lnTo>
                    <a:pt x="722" y="42"/>
                  </a:lnTo>
                  <a:lnTo>
                    <a:pt x="721" y="41"/>
                  </a:lnTo>
                  <a:lnTo>
                    <a:pt x="719" y="40"/>
                  </a:lnTo>
                  <a:lnTo>
                    <a:pt x="719" y="40"/>
                  </a:lnTo>
                  <a:lnTo>
                    <a:pt x="714" y="37"/>
                  </a:lnTo>
                  <a:lnTo>
                    <a:pt x="713" y="33"/>
                  </a:lnTo>
                  <a:lnTo>
                    <a:pt x="712" y="29"/>
                  </a:lnTo>
                  <a:lnTo>
                    <a:pt x="712" y="29"/>
                  </a:lnTo>
                  <a:lnTo>
                    <a:pt x="700" y="29"/>
                  </a:lnTo>
                  <a:lnTo>
                    <a:pt x="690" y="28"/>
                  </a:lnTo>
                  <a:lnTo>
                    <a:pt x="681" y="24"/>
                  </a:lnTo>
                  <a:lnTo>
                    <a:pt x="675" y="22"/>
                  </a:lnTo>
                  <a:lnTo>
                    <a:pt x="675" y="22"/>
                  </a:lnTo>
                  <a:lnTo>
                    <a:pt x="672" y="20"/>
                  </a:lnTo>
                  <a:lnTo>
                    <a:pt x="669" y="18"/>
                  </a:lnTo>
                  <a:lnTo>
                    <a:pt x="668" y="16"/>
                  </a:lnTo>
                  <a:lnTo>
                    <a:pt x="668" y="14"/>
                  </a:lnTo>
                  <a:lnTo>
                    <a:pt x="669" y="10"/>
                  </a:lnTo>
                  <a:lnTo>
                    <a:pt x="669" y="9"/>
                  </a:lnTo>
                  <a:lnTo>
                    <a:pt x="668" y="7"/>
                  </a:lnTo>
                  <a:lnTo>
                    <a:pt x="668" y="7"/>
                  </a:lnTo>
                  <a:lnTo>
                    <a:pt x="665" y="7"/>
                  </a:lnTo>
                  <a:lnTo>
                    <a:pt x="665" y="7"/>
                  </a:lnTo>
                  <a:lnTo>
                    <a:pt x="664" y="3"/>
                  </a:lnTo>
                  <a:lnTo>
                    <a:pt x="661" y="1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55" y="3"/>
                  </a:lnTo>
                  <a:lnTo>
                    <a:pt x="655" y="7"/>
                  </a:lnTo>
                  <a:lnTo>
                    <a:pt x="656" y="13"/>
                  </a:lnTo>
                  <a:lnTo>
                    <a:pt x="657" y="15"/>
                  </a:lnTo>
                  <a:lnTo>
                    <a:pt x="657" y="18"/>
                  </a:lnTo>
                  <a:lnTo>
                    <a:pt x="656" y="19"/>
                  </a:lnTo>
                  <a:lnTo>
                    <a:pt x="656" y="19"/>
                  </a:lnTo>
                  <a:lnTo>
                    <a:pt x="653" y="23"/>
                  </a:lnTo>
                  <a:lnTo>
                    <a:pt x="652" y="24"/>
                  </a:lnTo>
                  <a:lnTo>
                    <a:pt x="651" y="26"/>
                  </a:lnTo>
                  <a:lnTo>
                    <a:pt x="648" y="26"/>
                  </a:lnTo>
                  <a:lnTo>
                    <a:pt x="646" y="24"/>
                  </a:lnTo>
                  <a:lnTo>
                    <a:pt x="633" y="20"/>
                  </a:lnTo>
                  <a:lnTo>
                    <a:pt x="633" y="20"/>
                  </a:lnTo>
                  <a:lnTo>
                    <a:pt x="630" y="23"/>
                  </a:lnTo>
                  <a:lnTo>
                    <a:pt x="626" y="26"/>
                  </a:lnTo>
                  <a:lnTo>
                    <a:pt x="622" y="31"/>
                  </a:lnTo>
                  <a:lnTo>
                    <a:pt x="621" y="38"/>
                  </a:lnTo>
                  <a:lnTo>
                    <a:pt x="621" y="38"/>
                  </a:lnTo>
                  <a:lnTo>
                    <a:pt x="620" y="46"/>
                  </a:lnTo>
                  <a:lnTo>
                    <a:pt x="618" y="51"/>
                  </a:lnTo>
                  <a:lnTo>
                    <a:pt x="613" y="57"/>
                  </a:lnTo>
                  <a:lnTo>
                    <a:pt x="613" y="57"/>
                  </a:lnTo>
                  <a:lnTo>
                    <a:pt x="609" y="58"/>
                  </a:lnTo>
                  <a:lnTo>
                    <a:pt x="605" y="58"/>
                  </a:lnTo>
                  <a:lnTo>
                    <a:pt x="603" y="57"/>
                  </a:lnTo>
                  <a:lnTo>
                    <a:pt x="602" y="55"/>
                  </a:lnTo>
                  <a:lnTo>
                    <a:pt x="600" y="54"/>
                  </a:lnTo>
                  <a:lnTo>
                    <a:pt x="599" y="54"/>
                  </a:lnTo>
                  <a:lnTo>
                    <a:pt x="596" y="55"/>
                  </a:lnTo>
                  <a:lnTo>
                    <a:pt x="596" y="55"/>
                  </a:lnTo>
                  <a:lnTo>
                    <a:pt x="594" y="60"/>
                  </a:lnTo>
                  <a:lnTo>
                    <a:pt x="592" y="66"/>
                  </a:lnTo>
                  <a:lnTo>
                    <a:pt x="591" y="70"/>
                  </a:lnTo>
                  <a:lnTo>
                    <a:pt x="590" y="72"/>
                  </a:lnTo>
                  <a:lnTo>
                    <a:pt x="590" y="72"/>
                  </a:lnTo>
                  <a:lnTo>
                    <a:pt x="585" y="75"/>
                  </a:lnTo>
                  <a:lnTo>
                    <a:pt x="577" y="76"/>
                  </a:lnTo>
                  <a:lnTo>
                    <a:pt x="567" y="79"/>
                  </a:lnTo>
                  <a:lnTo>
                    <a:pt x="567" y="79"/>
                  </a:lnTo>
                  <a:lnTo>
                    <a:pt x="563" y="79"/>
                  </a:lnTo>
                  <a:lnTo>
                    <a:pt x="545" y="80"/>
                  </a:lnTo>
                  <a:lnTo>
                    <a:pt x="545" y="80"/>
                  </a:lnTo>
                  <a:lnTo>
                    <a:pt x="538" y="81"/>
                  </a:lnTo>
                  <a:lnTo>
                    <a:pt x="530" y="88"/>
                  </a:lnTo>
                  <a:lnTo>
                    <a:pt x="523" y="94"/>
                  </a:lnTo>
                  <a:lnTo>
                    <a:pt x="517" y="99"/>
                  </a:lnTo>
                  <a:lnTo>
                    <a:pt x="517" y="99"/>
                  </a:lnTo>
                  <a:lnTo>
                    <a:pt x="499" y="95"/>
                  </a:lnTo>
                  <a:lnTo>
                    <a:pt x="480" y="92"/>
                  </a:lnTo>
                  <a:lnTo>
                    <a:pt x="480" y="92"/>
                  </a:lnTo>
                  <a:lnTo>
                    <a:pt x="476" y="94"/>
                  </a:lnTo>
                  <a:lnTo>
                    <a:pt x="468" y="98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1"/>
                  </a:lnTo>
                  <a:lnTo>
                    <a:pt x="463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8"/>
                  </a:lnTo>
                  <a:lnTo>
                    <a:pt x="465" y="124"/>
                  </a:lnTo>
                  <a:lnTo>
                    <a:pt x="465" y="130"/>
                  </a:lnTo>
                  <a:lnTo>
                    <a:pt x="463" y="133"/>
                  </a:lnTo>
                  <a:lnTo>
                    <a:pt x="460" y="134"/>
                  </a:lnTo>
                  <a:lnTo>
                    <a:pt x="460" y="134"/>
                  </a:lnTo>
                  <a:lnTo>
                    <a:pt x="458" y="136"/>
                  </a:lnTo>
                  <a:lnTo>
                    <a:pt x="455" y="137"/>
                  </a:lnTo>
                  <a:lnTo>
                    <a:pt x="450" y="137"/>
                  </a:lnTo>
                  <a:lnTo>
                    <a:pt x="440" y="138"/>
                  </a:lnTo>
                  <a:lnTo>
                    <a:pt x="424" y="142"/>
                  </a:lnTo>
                  <a:lnTo>
                    <a:pt x="424" y="142"/>
                  </a:lnTo>
                  <a:lnTo>
                    <a:pt x="412" y="151"/>
                  </a:lnTo>
                  <a:lnTo>
                    <a:pt x="401" y="158"/>
                  </a:lnTo>
                  <a:lnTo>
                    <a:pt x="386" y="165"/>
                  </a:lnTo>
                  <a:lnTo>
                    <a:pt x="386" y="165"/>
                  </a:lnTo>
                  <a:lnTo>
                    <a:pt x="384" y="168"/>
                  </a:lnTo>
                  <a:lnTo>
                    <a:pt x="381" y="171"/>
                  </a:lnTo>
                  <a:lnTo>
                    <a:pt x="380" y="171"/>
                  </a:lnTo>
                  <a:lnTo>
                    <a:pt x="379" y="169"/>
                  </a:lnTo>
                  <a:lnTo>
                    <a:pt x="376" y="163"/>
                  </a:lnTo>
                  <a:lnTo>
                    <a:pt x="376" y="163"/>
                  </a:lnTo>
                  <a:lnTo>
                    <a:pt x="371" y="163"/>
                  </a:lnTo>
                  <a:lnTo>
                    <a:pt x="367" y="162"/>
                  </a:lnTo>
                  <a:lnTo>
                    <a:pt x="363" y="158"/>
                  </a:lnTo>
                  <a:lnTo>
                    <a:pt x="358" y="149"/>
                  </a:lnTo>
                  <a:lnTo>
                    <a:pt x="358" y="149"/>
                  </a:lnTo>
                  <a:lnTo>
                    <a:pt x="354" y="151"/>
                  </a:lnTo>
                  <a:lnTo>
                    <a:pt x="353" y="154"/>
                  </a:lnTo>
                  <a:lnTo>
                    <a:pt x="353" y="154"/>
                  </a:lnTo>
                  <a:lnTo>
                    <a:pt x="353" y="156"/>
                  </a:lnTo>
                  <a:lnTo>
                    <a:pt x="355" y="159"/>
                  </a:lnTo>
                  <a:lnTo>
                    <a:pt x="359" y="165"/>
                  </a:lnTo>
                  <a:lnTo>
                    <a:pt x="359" y="165"/>
                  </a:lnTo>
                  <a:lnTo>
                    <a:pt x="359" y="169"/>
                  </a:lnTo>
                  <a:lnTo>
                    <a:pt x="359" y="180"/>
                  </a:lnTo>
                  <a:lnTo>
                    <a:pt x="359" y="193"/>
                  </a:lnTo>
                  <a:lnTo>
                    <a:pt x="359" y="193"/>
                  </a:lnTo>
                  <a:lnTo>
                    <a:pt x="358" y="200"/>
                  </a:lnTo>
                  <a:lnTo>
                    <a:pt x="357" y="212"/>
                  </a:lnTo>
                  <a:lnTo>
                    <a:pt x="355" y="228"/>
                  </a:lnTo>
                  <a:lnTo>
                    <a:pt x="355" y="228"/>
                  </a:lnTo>
                  <a:lnTo>
                    <a:pt x="359" y="235"/>
                  </a:lnTo>
                  <a:lnTo>
                    <a:pt x="361" y="246"/>
                  </a:lnTo>
                  <a:lnTo>
                    <a:pt x="361" y="246"/>
                  </a:lnTo>
                  <a:lnTo>
                    <a:pt x="359" y="248"/>
                  </a:lnTo>
                  <a:lnTo>
                    <a:pt x="357" y="252"/>
                  </a:lnTo>
                  <a:lnTo>
                    <a:pt x="351" y="256"/>
                  </a:lnTo>
                  <a:lnTo>
                    <a:pt x="351" y="256"/>
                  </a:lnTo>
                  <a:lnTo>
                    <a:pt x="353" y="257"/>
                  </a:lnTo>
                  <a:lnTo>
                    <a:pt x="354" y="259"/>
                  </a:lnTo>
                  <a:lnTo>
                    <a:pt x="361" y="260"/>
                  </a:lnTo>
                  <a:lnTo>
                    <a:pt x="361" y="260"/>
                  </a:lnTo>
                  <a:lnTo>
                    <a:pt x="366" y="282"/>
                  </a:lnTo>
                  <a:lnTo>
                    <a:pt x="366" y="282"/>
                  </a:lnTo>
                  <a:lnTo>
                    <a:pt x="359" y="283"/>
                  </a:lnTo>
                  <a:lnTo>
                    <a:pt x="354" y="285"/>
                  </a:lnTo>
                  <a:lnTo>
                    <a:pt x="344" y="289"/>
                  </a:lnTo>
                  <a:lnTo>
                    <a:pt x="335" y="294"/>
                  </a:lnTo>
                  <a:lnTo>
                    <a:pt x="335" y="294"/>
                  </a:lnTo>
                  <a:lnTo>
                    <a:pt x="323" y="294"/>
                  </a:lnTo>
                  <a:lnTo>
                    <a:pt x="313" y="295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4" y="299"/>
                  </a:lnTo>
                  <a:lnTo>
                    <a:pt x="292" y="296"/>
                  </a:lnTo>
                  <a:lnTo>
                    <a:pt x="289" y="292"/>
                  </a:lnTo>
                  <a:lnTo>
                    <a:pt x="288" y="287"/>
                  </a:lnTo>
                  <a:lnTo>
                    <a:pt x="288" y="287"/>
                  </a:lnTo>
                  <a:lnTo>
                    <a:pt x="284" y="287"/>
                  </a:lnTo>
                  <a:lnTo>
                    <a:pt x="280" y="286"/>
                  </a:lnTo>
                  <a:lnTo>
                    <a:pt x="279" y="283"/>
                  </a:lnTo>
                  <a:lnTo>
                    <a:pt x="280" y="278"/>
                  </a:lnTo>
                  <a:lnTo>
                    <a:pt x="280" y="278"/>
                  </a:lnTo>
                  <a:lnTo>
                    <a:pt x="278" y="276"/>
                  </a:lnTo>
                  <a:lnTo>
                    <a:pt x="275" y="267"/>
                  </a:lnTo>
                  <a:lnTo>
                    <a:pt x="272" y="254"/>
                  </a:lnTo>
                  <a:lnTo>
                    <a:pt x="272" y="246"/>
                  </a:lnTo>
                  <a:lnTo>
                    <a:pt x="272" y="239"/>
                  </a:lnTo>
                  <a:lnTo>
                    <a:pt x="272" y="239"/>
                  </a:lnTo>
                  <a:lnTo>
                    <a:pt x="269" y="234"/>
                  </a:lnTo>
                  <a:lnTo>
                    <a:pt x="267" y="229"/>
                  </a:lnTo>
                  <a:lnTo>
                    <a:pt x="265" y="224"/>
                  </a:lnTo>
                  <a:lnTo>
                    <a:pt x="262" y="219"/>
                  </a:lnTo>
                  <a:lnTo>
                    <a:pt x="262" y="219"/>
                  </a:lnTo>
                  <a:lnTo>
                    <a:pt x="259" y="207"/>
                  </a:lnTo>
                  <a:lnTo>
                    <a:pt x="259" y="207"/>
                  </a:lnTo>
                  <a:lnTo>
                    <a:pt x="254" y="199"/>
                  </a:lnTo>
                  <a:lnTo>
                    <a:pt x="254" y="199"/>
                  </a:lnTo>
                  <a:lnTo>
                    <a:pt x="254" y="197"/>
                  </a:lnTo>
                  <a:lnTo>
                    <a:pt x="253" y="193"/>
                  </a:lnTo>
                  <a:lnTo>
                    <a:pt x="252" y="190"/>
                  </a:lnTo>
                  <a:lnTo>
                    <a:pt x="252" y="187"/>
                  </a:lnTo>
                  <a:lnTo>
                    <a:pt x="252" y="187"/>
                  </a:lnTo>
                  <a:lnTo>
                    <a:pt x="249" y="185"/>
                  </a:lnTo>
                  <a:lnTo>
                    <a:pt x="247" y="184"/>
                  </a:lnTo>
                  <a:lnTo>
                    <a:pt x="245" y="180"/>
                  </a:lnTo>
                  <a:lnTo>
                    <a:pt x="245" y="175"/>
                  </a:lnTo>
                  <a:lnTo>
                    <a:pt x="245" y="175"/>
                  </a:lnTo>
                  <a:lnTo>
                    <a:pt x="240" y="172"/>
                  </a:lnTo>
                  <a:lnTo>
                    <a:pt x="236" y="169"/>
                  </a:lnTo>
                  <a:lnTo>
                    <a:pt x="236" y="169"/>
                  </a:lnTo>
                  <a:lnTo>
                    <a:pt x="235" y="165"/>
                  </a:lnTo>
                  <a:lnTo>
                    <a:pt x="235" y="162"/>
                  </a:lnTo>
                  <a:lnTo>
                    <a:pt x="232" y="158"/>
                  </a:lnTo>
                  <a:lnTo>
                    <a:pt x="231" y="156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19" y="158"/>
                  </a:lnTo>
                  <a:lnTo>
                    <a:pt x="214" y="162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68"/>
                  </a:lnTo>
                  <a:lnTo>
                    <a:pt x="202" y="171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195" y="173"/>
                  </a:lnTo>
                  <a:lnTo>
                    <a:pt x="191" y="173"/>
                  </a:lnTo>
                  <a:lnTo>
                    <a:pt x="188" y="175"/>
                  </a:lnTo>
                  <a:lnTo>
                    <a:pt x="186" y="178"/>
                  </a:lnTo>
                  <a:lnTo>
                    <a:pt x="186" y="178"/>
                  </a:lnTo>
                  <a:lnTo>
                    <a:pt x="188" y="184"/>
                  </a:lnTo>
                  <a:lnTo>
                    <a:pt x="188" y="189"/>
                  </a:lnTo>
                  <a:lnTo>
                    <a:pt x="187" y="190"/>
                  </a:lnTo>
                  <a:lnTo>
                    <a:pt x="186" y="193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9"/>
                  </a:lnTo>
                  <a:lnTo>
                    <a:pt x="180" y="202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86" y="211"/>
                  </a:lnTo>
                  <a:lnTo>
                    <a:pt x="184" y="213"/>
                  </a:lnTo>
                  <a:lnTo>
                    <a:pt x="183" y="216"/>
                  </a:lnTo>
                  <a:lnTo>
                    <a:pt x="173" y="226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47" y="243"/>
                  </a:lnTo>
                  <a:lnTo>
                    <a:pt x="142" y="243"/>
                  </a:lnTo>
                  <a:lnTo>
                    <a:pt x="131" y="246"/>
                  </a:lnTo>
                  <a:lnTo>
                    <a:pt x="117" y="248"/>
                  </a:lnTo>
                  <a:lnTo>
                    <a:pt x="117" y="248"/>
                  </a:lnTo>
                  <a:lnTo>
                    <a:pt x="79" y="338"/>
                  </a:lnTo>
                  <a:lnTo>
                    <a:pt x="79" y="338"/>
                  </a:lnTo>
                  <a:lnTo>
                    <a:pt x="87" y="346"/>
                  </a:lnTo>
                  <a:lnTo>
                    <a:pt x="94" y="353"/>
                  </a:lnTo>
                  <a:lnTo>
                    <a:pt x="97" y="360"/>
                  </a:lnTo>
                  <a:lnTo>
                    <a:pt x="101" y="366"/>
                  </a:lnTo>
                  <a:lnTo>
                    <a:pt x="103" y="373"/>
                  </a:lnTo>
                  <a:lnTo>
                    <a:pt x="104" y="379"/>
                  </a:lnTo>
                  <a:lnTo>
                    <a:pt x="103" y="386"/>
                  </a:lnTo>
                  <a:lnTo>
                    <a:pt x="100" y="391"/>
                  </a:lnTo>
                  <a:lnTo>
                    <a:pt x="100" y="391"/>
                  </a:lnTo>
                  <a:lnTo>
                    <a:pt x="87" y="401"/>
                  </a:lnTo>
                  <a:lnTo>
                    <a:pt x="79" y="408"/>
                  </a:lnTo>
                  <a:lnTo>
                    <a:pt x="70" y="410"/>
                  </a:lnTo>
                  <a:lnTo>
                    <a:pt x="57" y="413"/>
                  </a:lnTo>
                  <a:lnTo>
                    <a:pt x="57" y="413"/>
                  </a:lnTo>
                  <a:lnTo>
                    <a:pt x="52" y="418"/>
                  </a:lnTo>
                  <a:lnTo>
                    <a:pt x="44" y="427"/>
                  </a:lnTo>
                  <a:lnTo>
                    <a:pt x="25" y="456"/>
                  </a:lnTo>
                  <a:lnTo>
                    <a:pt x="0" y="496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46" y="530"/>
                  </a:lnTo>
                  <a:lnTo>
                    <a:pt x="55" y="537"/>
                  </a:lnTo>
                  <a:lnTo>
                    <a:pt x="60" y="541"/>
                  </a:lnTo>
                  <a:lnTo>
                    <a:pt x="62" y="546"/>
                  </a:lnTo>
                  <a:lnTo>
                    <a:pt x="62" y="546"/>
                  </a:lnTo>
                  <a:lnTo>
                    <a:pt x="70" y="548"/>
                  </a:lnTo>
                  <a:lnTo>
                    <a:pt x="78" y="552"/>
                  </a:lnTo>
                  <a:lnTo>
                    <a:pt x="88" y="557"/>
                  </a:lnTo>
                  <a:lnTo>
                    <a:pt x="88" y="5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187"/>
            <p:cNvSpPr>
              <a:spLocks/>
            </p:cNvSpPr>
            <p:nvPr/>
          </p:nvSpPr>
          <p:spPr bwMode="auto">
            <a:xfrm>
              <a:off x="1989138" y="2762250"/>
              <a:ext cx="2073275" cy="1827213"/>
            </a:xfrm>
            <a:custGeom>
              <a:avLst/>
              <a:gdLst>
                <a:gd name="T0" fmla="*/ 25 w 1306"/>
                <a:gd name="T1" fmla="*/ 350 h 1151"/>
                <a:gd name="T2" fmla="*/ 39 w 1306"/>
                <a:gd name="T3" fmla="*/ 384 h 1151"/>
                <a:gd name="T4" fmla="*/ 65 w 1306"/>
                <a:gd name="T5" fmla="*/ 434 h 1151"/>
                <a:gd name="T6" fmla="*/ 97 w 1306"/>
                <a:gd name="T7" fmla="*/ 441 h 1151"/>
                <a:gd name="T8" fmla="*/ 123 w 1306"/>
                <a:gd name="T9" fmla="*/ 434 h 1151"/>
                <a:gd name="T10" fmla="*/ 130 w 1306"/>
                <a:gd name="T11" fmla="*/ 515 h 1151"/>
                <a:gd name="T12" fmla="*/ 128 w 1306"/>
                <a:gd name="T13" fmla="*/ 660 h 1151"/>
                <a:gd name="T14" fmla="*/ 112 w 1306"/>
                <a:gd name="T15" fmla="*/ 741 h 1151"/>
                <a:gd name="T16" fmla="*/ 236 w 1306"/>
                <a:gd name="T17" fmla="*/ 875 h 1151"/>
                <a:gd name="T18" fmla="*/ 270 w 1306"/>
                <a:gd name="T19" fmla="*/ 960 h 1151"/>
                <a:gd name="T20" fmla="*/ 604 w 1306"/>
                <a:gd name="T21" fmla="*/ 1025 h 1151"/>
                <a:gd name="T22" fmla="*/ 810 w 1306"/>
                <a:gd name="T23" fmla="*/ 868 h 1151"/>
                <a:gd name="T24" fmla="*/ 1011 w 1306"/>
                <a:gd name="T25" fmla="*/ 706 h 1151"/>
                <a:gd name="T26" fmla="*/ 1055 w 1306"/>
                <a:gd name="T27" fmla="*/ 766 h 1151"/>
                <a:gd name="T28" fmla="*/ 1126 w 1306"/>
                <a:gd name="T29" fmla="*/ 835 h 1151"/>
                <a:gd name="T30" fmla="*/ 1306 w 1306"/>
                <a:gd name="T31" fmla="*/ 710 h 1151"/>
                <a:gd name="T32" fmla="*/ 1254 w 1306"/>
                <a:gd name="T33" fmla="*/ 612 h 1151"/>
                <a:gd name="T34" fmla="*/ 1172 w 1306"/>
                <a:gd name="T35" fmla="*/ 559 h 1151"/>
                <a:gd name="T36" fmla="*/ 1162 w 1306"/>
                <a:gd name="T37" fmla="*/ 511 h 1151"/>
                <a:gd name="T38" fmla="*/ 1094 w 1306"/>
                <a:gd name="T39" fmla="*/ 463 h 1151"/>
                <a:gd name="T40" fmla="*/ 1102 w 1306"/>
                <a:gd name="T41" fmla="*/ 445 h 1151"/>
                <a:gd name="T42" fmla="*/ 1086 w 1306"/>
                <a:gd name="T43" fmla="*/ 380 h 1151"/>
                <a:gd name="T44" fmla="*/ 1109 w 1306"/>
                <a:gd name="T45" fmla="*/ 349 h 1151"/>
                <a:gd name="T46" fmla="*/ 1155 w 1306"/>
                <a:gd name="T47" fmla="*/ 325 h 1151"/>
                <a:gd name="T48" fmla="*/ 1139 w 1306"/>
                <a:gd name="T49" fmla="*/ 263 h 1151"/>
                <a:gd name="T50" fmla="*/ 1109 w 1306"/>
                <a:gd name="T51" fmla="*/ 211 h 1151"/>
                <a:gd name="T52" fmla="*/ 1091 w 1306"/>
                <a:gd name="T53" fmla="*/ 174 h 1151"/>
                <a:gd name="T54" fmla="*/ 1083 w 1306"/>
                <a:gd name="T55" fmla="*/ 153 h 1151"/>
                <a:gd name="T56" fmla="*/ 1105 w 1306"/>
                <a:gd name="T57" fmla="*/ 138 h 1151"/>
                <a:gd name="T58" fmla="*/ 1090 w 1306"/>
                <a:gd name="T59" fmla="*/ 96 h 1151"/>
                <a:gd name="T60" fmla="*/ 1061 w 1306"/>
                <a:gd name="T61" fmla="*/ 91 h 1151"/>
                <a:gd name="T62" fmla="*/ 1041 w 1306"/>
                <a:gd name="T63" fmla="*/ 46 h 1151"/>
                <a:gd name="T64" fmla="*/ 995 w 1306"/>
                <a:gd name="T65" fmla="*/ 101 h 1151"/>
                <a:gd name="T66" fmla="*/ 844 w 1306"/>
                <a:gd name="T67" fmla="*/ 145 h 1151"/>
                <a:gd name="T68" fmla="*/ 807 w 1306"/>
                <a:gd name="T69" fmla="*/ 134 h 1151"/>
                <a:gd name="T70" fmla="*/ 769 w 1306"/>
                <a:gd name="T71" fmla="*/ 173 h 1151"/>
                <a:gd name="T72" fmla="*/ 753 w 1306"/>
                <a:gd name="T73" fmla="*/ 161 h 1151"/>
                <a:gd name="T74" fmla="*/ 653 w 1306"/>
                <a:gd name="T75" fmla="*/ 93 h 1151"/>
                <a:gd name="T76" fmla="*/ 647 w 1306"/>
                <a:gd name="T77" fmla="*/ 57 h 1151"/>
                <a:gd name="T78" fmla="*/ 612 w 1306"/>
                <a:gd name="T79" fmla="*/ 36 h 1151"/>
                <a:gd name="T80" fmla="*/ 581 w 1306"/>
                <a:gd name="T81" fmla="*/ 44 h 1151"/>
                <a:gd name="T82" fmla="*/ 552 w 1306"/>
                <a:gd name="T83" fmla="*/ 35 h 1151"/>
                <a:gd name="T84" fmla="*/ 522 w 1306"/>
                <a:gd name="T85" fmla="*/ 71 h 1151"/>
                <a:gd name="T86" fmla="*/ 480 w 1306"/>
                <a:gd name="T87" fmla="*/ 31 h 1151"/>
                <a:gd name="T88" fmla="*/ 450 w 1306"/>
                <a:gd name="T89" fmla="*/ 31 h 1151"/>
                <a:gd name="T90" fmla="*/ 426 w 1306"/>
                <a:gd name="T91" fmla="*/ 48 h 1151"/>
                <a:gd name="T92" fmla="*/ 394 w 1306"/>
                <a:gd name="T93" fmla="*/ 33 h 1151"/>
                <a:gd name="T94" fmla="*/ 342 w 1306"/>
                <a:gd name="T95" fmla="*/ 87 h 1151"/>
                <a:gd name="T96" fmla="*/ 267 w 1306"/>
                <a:gd name="T97" fmla="*/ 84 h 1151"/>
                <a:gd name="T98" fmla="*/ 231 w 1306"/>
                <a:gd name="T99" fmla="*/ 57 h 1151"/>
                <a:gd name="T100" fmla="*/ 220 w 1306"/>
                <a:gd name="T101" fmla="*/ 31 h 1151"/>
                <a:gd name="T102" fmla="*/ 196 w 1306"/>
                <a:gd name="T103" fmla="*/ 13 h 1151"/>
                <a:gd name="T104" fmla="*/ 165 w 1306"/>
                <a:gd name="T105" fmla="*/ 8 h 1151"/>
                <a:gd name="T106" fmla="*/ 184 w 1306"/>
                <a:gd name="T107" fmla="*/ 38 h 1151"/>
                <a:gd name="T108" fmla="*/ 166 w 1306"/>
                <a:gd name="T109" fmla="*/ 91 h 1151"/>
                <a:gd name="T110" fmla="*/ 131 w 1306"/>
                <a:gd name="T111" fmla="*/ 152 h 1151"/>
                <a:gd name="T112" fmla="*/ 140 w 1306"/>
                <a:gd name="T113" fmla="*/ 188 h 1151"/>
                <a:gd name="T114" fmla="*/ 118 w 1306"/>
                <a:gd name="T115" fmla="*/ 244 h 1151"/>
                <a:gd name="T116" fmla="*/ 96 w 1306"/>
                <a:gd name="T117" fmla="*/ 265 h 1151"/>
                <a:gd name="T118" fmla="*/ 32 w 1306"/>
                <a:gd name="T119" fmla="*/ 255 h 1151"/>
                <a:gd name="T120" fmla="*/ 13 w 1306"/>
                <a:gd name="T121" fmla="*/ 27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6" h="1151">
                  <a:moveTo>
                    <a:pt x="0" y="320"/>
                  </a:moveTo>
                  <a:lnTo>
                    <a:pt x="0" y="320"/>
                  </a:lnTo>
                  <a:lnTo>
                    <a:pt x="1" y="324"/>
                  </a:lnTo>
                  <a:lnTo>
                    <a:pt x="4" y="329"/>
                  </a:lnTo>
                  <a:lnTo>
                    <a:pt x="8" y="333"/>
                  </a:lnTo>
                  <a:lnTo>
                    <a:pt x="8" y="333"/>
                  </a:lnTo>
                  <a:lnTo>
                    <a:pt x="13" y="336"/>
                  </a:lnTo>
                  <a:lnTo>
                    <a:pt x="16" y="338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9"/>
                  </a:lnTo>
                  <a:lnTo>
                    <a:pt x="25" y="350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29" y="350"/>
                  </a:lnTo>
                  <a:lnTo>
                    <a:pt x="30" y="347"/>
                  </a:lnTo>
                  <a:lnTo>
                    <a:pt x="31" y="344"/>
                  </a:lnTo>
                  <a:lnTo>
                    <a:pt x="31" y="338"/>
                  </a:lnTo>
                  <a:lnTo>
                    <a:pt x="31" y="338"/>
                  </a:lnTo>
                  <a:lnTo>
                    <a:pt x="42" y="340"/>
                  </a:lnTo>
                  <a:lnTo>
                    <a:pt x="42" y="340"/>
                  </a:lnTo>
                  <a:lnTo>
                    <a:pt x="39" y="379"/>
                  </a:lnTo>
                  <a:lnTo>
                    <a:pt x="39" y="379"/>
                  </a:lnTo>
                  <a:lnTo>
                    <a:pt x="39" y="384"/>
                  </a:lnTo>
                  <a:lnTo>
                    <a:pt x="38" y="389"/>
                  </a:lnTo>
                  <a:lnTo>
                    <a:pt x="35" y="393"/>
                  </a:lnTo>
                  <a:lnTo>
                    <a:pt x="35" y="393"/>
                  </a:lnTo>
                  <a:lnTo>
                    <a:pt x="35" y="405"/>
                  </a:lnTo>
                  <a:lnTo>
                    <a:pt x="34" y="417"/>
                  </a:lnTo>
                  <a:lnTo>
                    <a:pt x="34" y="417"/>
                  </a:lnTo>
                  <a:lnTo>
                    <a:pt x="43" y="423"/>
                  </a:lnTo>
                  <a:lnTo>
                    <a:pt x="48" y="425"/>
                  </a:lnTo>
                  <a:lnTo>
                    <a:pt x="52" y="429"/>
                  </a:lnTo>
                  <a:lnTo>
                    <a:pt x="52" y="429"/>
                  </a:lnTo>
                  <a:lnTo>
                    <a:pt x="60" y="430"/>
                  </a:lnTo>
                  <a:lnTo>
                    <a:pt x="65" y="434"/>
                  </a:lnTo>
                  <a:lnTo>
                    <a:pt x="65" y="434"/>
                  </a:lnTo>
                  <a:lnTo>
                    <a:pt x="71" y="440"/>
                  </a:lnTo>
                  <a:lnTo>
                    <a:pt x="75" y="442"/>
                  </a:lnTo>
                  <a:lnTo>
                    <a:pt x="79" y="445"/>
                  </a:lnTo>
                  <a:lnTo>
                    <a:pt x="79" y="445"/>
                  </a:lnTo>
                  <a:lnTo>
                    <a:pt x="83" y="447"/>
                  </a:lnTo>
                  <a:lnTo>
                    <a:pt x="86" y="449"/>
                  </a:lnTo>
                  <a:lnTo>
                    <a:pt x="93" y="450"/>
                  </a:lnTo>
                  <a:lnTo>
                    <a:pt x="93" y="450"/>
                  </a:lnTo>
                  <a:lnTo>
                    <a:pt x="95" y="447"/>
                  </a:lnTo>
                  <a:lnTo>
                    <a:pt x="97" y="441"/>
                  </a:lnTo>
                  <a:lnTo>
                    <a:pt x="97" y="441"/>
                  </a:lnTo>
                  <a:lnTo>
                    <a:pt x="99" y="440"/>
                  </a:lnTo>
                  <a:lnTo>
                    <a:pt x="100" y="438"/>
                  </a:lnTo>
                  <a:lnTo>
                    <a:pt x="101" y="433"/>
                  </a:lnTo>
                  <a:lnTo>
                    <a:pt x="101" y="425"/>
                  </a:lnTo>
                  <a:lnTo>
                    <a:pt x="101" y="425"/>
                  </a:lnTo>
                  <a:lnTo>
                    <a:pt x="115" y="423"/>
                  </a:lnTo>
                  <a:lnTo>
                    <a:pt x="115" y="423"/>
                  </a:lnTo>
                  <a:lnTo>
                    <a:pt x="117" y="424"/>
                  </a:lnTo>
                  <a:lnTo>
                    <a:pt x="119" y="425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3" y="434"/>
                  </a:lnTo>
                  <a:lnTo>
                    <a:pt x="123" y="436"/>
                  </a:lnTo>
                  <a:lnTo>
                    <a:pt x="123" y="436"/>
                  </a:lnTo>
                  <a:lnTo>
                    <a:pt x="132" y="441"/>
                  </a:lnTo>
                  <a:lnTo>
                    <a:pt x="140" y="445"/>
                  </a:lnTo>
                  <a:lnTo>
                    <a:pt x="140" y="445"/>
                  </a:lnTo>
                  <a:lnTo>
                    <a:pt x="140" y="472"/>
                  </a:lnTo>
                  <a:lnTo>
                    <a:pt x="140" y="472"/>
                  </a:lnTo>
                  <a:lnTo>
                    <a:pt x="135" y="484"/>
                  </a:lnTo>
                  <a:lnTo>
                    <a:pt x="131" y="494"/>
                  </a:lnTo>
                  <a:lnTo>
                    <a:pt x="128" y="507"/>
                  </a:lnTo>
                  <a:lnTo>
                    <a:pt x="128" y="507"/>
                  </a:lnTo>
                  <a:lnTo>
                    <a:pt x="130" y="515"/>
                  </a:lnTo>
                  <a:lnTo>
                    <a:pt x="131" y="521"/>
                  </a:lnTo>
                  <a:lnTo>
                    <a:pt x="135" y="528"/>
                  </a:lnTo>
                  <a:lnTo>
                    <a:pt x="135" y="528"/>
                  </a:lnTo>
                  <a:lnTo>
                    <a:pt x="131" y="543"/>
                  </a:lnTo>
                  <a:lnTo>
                    <a:pt x="127" y="561"/>
                  </a:lnTo>
                  <a:lnTo>
                    <a:pt x="127" y="561"/>
                  </a:lnTo>
                  <a:lnTo>
                    <a:pt x="131" y="568"/>
                  </a:lnTo>
                  <a:lnTo>
                    <a:pt x="136" y="577"/>
                  </a:lnTo>
                  <a:lnTo>
                    <a:pt x="143" y="587"/>
                  </a:lnTo>
                  <a:lnTo>
                    <a:pt x="140" y="624"/>
                  </a:lnTo>
                  <a:lnTo>
                    <a:pt x="134" y="642"/>
                  </a:lnTo>
                  <a:lnTo>
                    <a:pt x="128" y="660"/>
                  </a:lnTo>
                  <a:lnTo>
                    <a:pt x="128" y="660"/>
                  </a:lnTo>
                  <a:lnTo>
                    <a:pt x="124" y="684"/>
                  </a:lnTo>
                  <a:lnTo>
                    <a:pt x="124" y="684"/>
                  </a:lnTo>
                  <a:lnTo>
                    <a:pt x="122" y="690"/>
                  </a:lnTo>
                  <a:lnTo>
                    <a:pt x="119" y="695"/>
                  </a:lnTo>
                  <a:lnTo>
                    <a:pt x="115" y="701"/>
                  </a:lnTo>
                  <a:lnTo>
                    <a:pt x="115" y="701"/>
                  </a:lnTo>
                  <a:lnTo>
                    <a:pt x="113" y="716"/>
                  </a:lnTo>
                  <a:lnTo>
                    <a:pt x="110" y="727"/>
                  </a:lnTo>
                  <a:lnTo>
                    <a:pt x="110" y="734"/>
                  </a:lnTo>
                  <a:lnTo>
                    <a:pt x="110" y="734"/>
                  </a:lnTo>
                  <a:lnTo>
                    <a:pt x="112" y="741"/>
                  </a:lnTo>
                  <a:lnTo>
                    <a:pt x="118" y="756"/>
                  </a:lnTo>
                  <a:lnTo>
                    <a:pt x="118" y="756"/>
                  </a:lnTo>
                  <a:lnTo>
                    <a:pt x="130" y="797"/>
                  </a:lnTo>
                  <a:lnTo>
                    <a:pt x="130" y="797"/>
                  </a:lnTo>
                  <a:lnTo>
                    <a:pt x="154" y="830"/>
                  </a:lnTo>
                  <a:lnTo>
                    <a:pt x="154" y="830"/>
                  </a:lnTo>
                  <a:lnTo>
                    <a:pt x="158" y="833"/>
                  </a:lnTo>
                  <a:lnTo>
                    <a:pt x="162" y="836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210" y="862"/>
                  </a:lnTo>
                  <a:lnTo>
                    <a:pt x="236" y="875"/>
                  </a:lnTo>
                  <a:lnTo>
                    <a:pt x="257" y="885"/>
                  </a:lnTo>
                  <a:lnTo>
                    <a:pt x="257" y="885"/>
                  </a:lnTo>
                  <a:lnTo>
                    <a:pt x="257" y="902"/>
                  </a:lnTo>
                  <a:lnTo>
                    <a:pt x="257" y="914"/>
                  </a:lnTo>
                  <a:lnTo>
                    <a:pt x="257" y="914"/>
                  </a:lnTo>
                  <a:lnTo>
                    <a:pt x="262" y="923"/>
                  </a:lnTo>
                  <a:lnTo>
                    <a:pt x="268" y="935"/>
                  </a:lnTo>
                  <a:lnTo>
                    <a:pt x="268" y="935"/>
                  </a:lnTo>
                  <a:lnTo>
                    <a:pt x="270" y="941"/>
                  </a:lnTo>
                  <a:lnTo>
                    <a:pt x="270" y="950"/>
                  </a:lnTo>
                  <a:lnTo>
                    <a:pt x="270" y="960"/>
                  </a:lnTo>
                  <a:lnTo>
                    <a:pt x="270" y="960"/>
                  </a:lnTo>
                  <a:lnTo>
                    <a:pt x="275" y="967"/>
                  </a:lnTo>
                  <a:lnTo>
                    <a:pt x="279" y="988"/>
                  </a:lnTo>
                  <a:lnTo>
                    <a:pt x="283" y="1006"/>
                  </a:lnTo>
                  <a:lnTo>
                    <a:pt x="281" y="1146"/>
                  </a:lnTo>
                  <a:lnTo>
                    <a:pt x="285" y="1144"/>
                  </a:lnTo>
                  <a:lnTo>
                    <a:pt x="535" y="1095"/>
                  </a:lnTo>
                  <a:lnTo>
                    <a:pt x="599" y="1151"/>
                  </a:lnTo>
                  <a:lnTo>
                    <a:pt x="599" y="1151"/>
                  </a:lnTo>
                  <a:lnTo>
                    <a:pt x="603" y="1036"/>
                  </a:lnTo>
                  <a:lnTo>
                    <a:pt x="603" y="1036"/>
                  </a:lnTo>
                  <a:lnTo>
                    <a:pt x="603" y="1029"/>
                  </a:lnTo>
                  <a:lnTo>
                    <a:pt x="604" y="1025"/>
                  </a:lnTo>
                  <a:lnTo>
                    <a:pt x="607" y="1023"/>
                  </a:lnTo>
                  <a:lnTo>
                    <a:pt x="612" y="1019"/>
                  </a:lnTo>
                  <a:lnTo>
                    <a:pt x="612" y="1019"/>
                  </a:lnTo>
                  <a:lnTo>
                    <a:pt x="682" y="940"/>
                  </a:lnTo>
                  <a:lnTo>
                    <a:pt x="682" y="940"/>
                  </a:lnTo>
                  <a:lnTo>
                    <a:pt x="687" y="933"/>
                  </a:lnTo>
                  <a:lnTo>
                    <a:pt x="704" y="918"/>
                  </a:lnTo>
                  <a:lnTo>
                    <a:pt x="730" y="896"/>
                  </a:lnTo>
                  <a:lnTo>
                    <a:pt x="763" y="868"/>
                  </a:lnTo>
                  <a:lnTo>
                    <a:pt x="763" y="868"/>
                  </a:lnTo>
                  <a:lnTo>
                    <a:pt x="787" y="868"/>
                  </a:lnTo>
                  <a:lnTo>
                    <a:pt x="810" y="868"/>
                  </a:lnTo>
                  <a:lnTo>
                    <a:pt x="810" y="868"/>
                  </a:lnTo>
                  <a:lnTo>
                    <a:pt x="814" y="830"/>
                  </a:lnTo>
                  <a:lnTo>
                    <a:pt x="814" y="830"/>
                  </a:lnTo>
                  <a:lnTo>
                    <a:pt x="822" y="831"/>
                  </a:lnTo>
                  <a:lnTo>
                    <a:pt x="837" y="833"/>
                  </a:lnTo>
                  <a:lnTo>
                    <a:pt x="855" y="836"/>
                  </a:lnTo>
                  <a:lnTo>
                    <a:pt x="863" y="837"/>
                  </a:lnTo>
                  <a:lnTo>
                    <a:pt x="870" y="836"/>
                  </a:lnTo>
                  <a:lnTo>
                    <a:pt x="870" y="836"/>
                  </a:lnTo>
                  <a:lnTo>
                    <a:pt x="933" y="705"/>
                  </a:lnTo>
                  <a:lnTo>
                    <a:pt x="933" y="705"/>
                  </a:lnTo>
                  <a:lnTo>
                    <a:pt x="1011" y="706"/>
                  </a:lnTo>
                  <a:lnTo>
                    <a:pt x="1011" y="706"/>
                  </a:lnTo>
                  <a:lnTo>
                    <a:pt x="1016" y="717"/>
                  </a:lnTo>
                  <a:lnTo>
                    <a:pt x="1022" y="726"/>
                  </a:lnTo>
                  <a:lnTo>
                    <a:pt x="1029" y="736"/>
                  </a:lnTo>
                  <a:lnTo>
                    <a:pt x="1034" y="748"/>
                  </a:lnTo>
                  <a:lnTo>
                    <a:pt x="1034" y="748"/>
                  </a:lnTo>
                  <a:lnTo>
                    <a:pt x="1038" y="757"/>
                  </a:lnTo>
                  <a:lnTo>
                    <a:pt x="1041" y="762"/>
                  </a:lnTo>
                  <a:lnTo>
                    <a:pt x="1042" y="765"/>
                  </a:lnTo>
                  <a:lnTo>
                    <a:pt x="1045" y="766"/>
                  </a:lnTo>
                  <a:lnTo>
                    <a:pt x="1055" y="766"/>
                  </a:lnTo>
                  <a:lnTo>
                    <a:pt x="1055" y="766"/>
                  </a:lnTo>
                  <a:lnTo>
                    <a:pt x="1081" y="798"/>
                  </a:lnTo>
                  <a:lnTo>
                    <a:pt x="1081" y="798"/>
                  </a:lnTo>
                  <a:lnTo>
                    <a:pt x="1086" y="805"/>
                  </a:lnTo>
                  <a:lnTo>
                    <a:pt x="1090" y="810"/>
                  </a:lnTo>
                  <a:lnTo>
                    <a:pt x="1090" y="815"/>
                  </a:lnTo>
                  <a:lnTo>
                    <a:pt x="1086" y="824"/>
                  </a:lnTo>
                  <a:lnTo>
                    <a:pt x="1086" y="824"/>
                  </a:lnTo>
                  <a:lnTo>
                    <a:pt x="1090" y="827"/>
                  </a:lnTo>
                  <a:lnTo>
                    <a:pt x="1094" y="828"/>
                  </a:lnTo>
                  <a:lnTo>
                    <a:pt x="1105" y="830"/>
                  </a:lnTo>
                  <a:lnTo>
                    <a:pt x="1120" y="832"/>
                  </a:lnTo>
                  <a:lnTo>
                    <a:pt x="1126" y="835"/>
                  </a:lnTo>
                  <a:lnTo>
                    <a:pt x="1133" y="837"/>
                  </a:lnTo>
                  <a:lnTo>
                    <a:pt x="1133" y="837"/>
                  </a:lnTo>
                  <a:lnTo>
                    <a:pt x="1143" y="827"/>
                  </a:lnTo>
                  <a:lnTo>
                    <a:pt x="1155" y="818"/>
                  </a:lnTo>
                  <a:lnTo>
                    <a:pt x="1179" y="802"/>
                  </a:lnTo>
                  <a:lnTo>
                    <a:pt x="1236" y="769"/>
                  </a:lnTo>
                  <a:lnTo>
                    <a:pt x="1236" y="769"/>
                  </a:lnTo>
                  <a:lnTo>
                    <a:pt x="1256" y="757"/>
                  </a:lnTo>
                  <a:lnTo>
                    <a:pt x="1269" y="749"/>
                  </a:lnTo>
                  <a:lnTo>
                    <a:pt x="1275" y="744"/>
                  </a:lnTo>
                  <a:lnTo>
                    <a:pt x="1284" y="736"/>
                  </a:lnTo>
                  <a:lnTo>
                    <a:pt x="1306" y="710"/>
                  </a:lnTo>
                  <a:lnTo>
                    <a:pt x="1306" y="710"/>
                  </a:lnTo>
                  <a:lnTo>
                    <a:pt x="1304" y="706"/>
                  </a:lnTo>
                  <a:lnTo>
                    <a:pt x="1297" y="700"/>
                  </a:lnTo>
                  <a:lnTo>
                    <a:pt x="1293" y="694"/>
                  </a:lnTo>
                  <a:lnTo>
                    <a:pt x="1288" y="684"/>
                  </a:lnTo>
                  <a:lnTo>
                    <a:pt x="1283" y="671"/>
                  </a:lnTo>
                  <a:lnTo>
                    <a:pt x="1278" y="656"/>
                  </a:lnTo>
                  <a:lnTo>
                    <a:pt x="1278" y="656"/>
                  </a:lnTo>
                  <a:lnTo>
                    <a:pt x="1274" y="649"/>
                  </a:lnTo>
                  <a:lnTo>
                    <a:pt x="1269" y="642"/>
                  </a:lnTo>
                  <a:lnTo>
                    <a:pt x="1260" y="621"/>
                  </a:lnTo>
                  <a:lnTo>
                    <a:pt x="1254" y="612"/>
                  </a:lnTo>
                  <a:lnTo>
                    <a:pt x="1248" y="603"/>
                  </a:lnTo>
                  <a:lnTo>
                    <a:pt x="1240" y="595"/>
                  </a:lnTo>
                  <a:lnTo>
                    <a:pt x="1232" y="590"/>
                  </a:lnTo>
                  <a:lnTo>
                    <a:pt x="1232" y="590"/>
                  </a:lnTo>
                  <a:lnTo>
                    <a:pt x="1218" y="582"/>
                  </a:lnTo>
                  <a:lnTo>
                    <a:pt x="1210" y="578"/>
                  </a:lnTo>
                  <a:lnTo>
                    <a:pt x="1208" y="576"/>
                  </a:lnTo>
                  <a:lnTo>
                    <a:pt x="1205" y="572"/>
                  </a:lnTo>
                  <a:lnTo>
                    <a:pt x="1205" y="572"/>
                  </a:lnTo>
                  <a:lnTo>
                    <a:pt x="1195" y="568"/>
                  </a:lnTo>
                  <a:lnTo>
                    <a:pt x="1183" y="564"/>
                  </a:lnTo>
                  <a:lnTo>
                    <a:pt x="1172" y="559"/>
                  </a:lnTo>
                  <a:lnTo>
                    <a:pt x="1164" y="554"/>
                  </a:lnTo>
                  <a:lnTo>
                    <a:pt x="1164" y="554"/>
                  </a:lnTo>
                  <a:lnTo>
                    <a:pt x="1161" y="546"/>
                  </a:lnTo>
                  <a:lnTo>
                    <a:pt x="1161" y="538"/>
                  </a:lnTo>
                  <a:lnTo>
                    <a:pt x="1161" y="538"/>
                  </a:lnTo>
                  <a:lnTo>
                    <a:pt x="1168" y="532"/>
                  </a:lnTo>
                  <a:lnTo>
                    <a:pt x="1170" y="528"/>
                  </a:lnTo>
                  <a:lnTo>
                    <a:pt x="1172" y="524"/>
                  </a:lnTo>
                  <a:lnTo>
                    <a:pt x="1172" y="524"/>
                  </a:lnTo>
                  <a:lnTo>
                    <a:pt x="1170" y="517"/>
                  </a:lnTo>
                  <a:lnTo>
                    <a:pt x="1166" y="513"/>
                  </a:lnTo>
                  <a:lnTo>
                    <a:pt x="1162" y="511"/>
                  </a:lnTo>
                  <a:lnTo>
                    <a:pt x="1157" y="509"/>
                  </a:lnTo>
                  <a:lnTo>
                    <a:pt x="1157" y="509"/>
                  </a:lnTo>
                  <a:lnTo>
                    <a:pt x="1152" y="511"/>
                  </a:lnTo>
                  <a:lnTo>
                    <a:pt x="1146" y="516"/>
                  </a:lnTo>
                  <a:lnTo>
                    <a:pt x="1138" y="521"/>
                  </a:lnTo>
                  <a:lnTo>
                    <a:pt x="1138" y="521"/>
                  </a:lnTo>
                  <a:lnTo>
                    <a:pt x="1103" y="489"/>
                  </a:lnTo>
                  <a:lnTo>
                    <a:pt x="1103" y="489"/>
                  </a:lnTo>
                  <a:lnTo>
                    <a:pt x="1099" y="481"/>
                  </a:lnTo>
                  <a:lnTo>
                    <a:pt x="1096" y="473"/>
                  </a:lnTo>
                  <a:lnTo>
                    <a:pt x="1094" y="463"/>
                  </a:lnTo>
                  <a:lnTo>
                    <a:pt x="1094" y="463"/>
                  </a:lnTo>
                  <a:lnTo>
                    <a:pt x="1092" y="460"/>
                  </a:lnTo>
                  <a:lnTo>
                    <a:pt x="1090" y="458"/>
                  </a:lnTo>
                  <a:lnTo>
                    <a:pt x="1081" y="449"/>
                  </a:lnTo>
                  <a:lnTo>
                    <a:pt x="1081" y="449"/>
                  </a:lnTo>
                  <a:lnTo>
                    <a:pt x="1081" y="445"/>
                  </a:lnTo>
                  <a:lnTo>
                    <a:pt x="1083" y="443"/>
                  </a:lnTo>
                  <a:lnTo>
                    <a:pt x="1087" y="443"/>
                  </a:lnTo>
                  <a:lnTo>
                    <a:pt x="1090" y="443"/>
                  </a:lnTo>
                  <a:lnTo>
                    <a:pt x="1096" y="445"/>
                  </a:lnTo>
                  <a:lnTo>
                    <a:pt x="1099" y="445"/>
                  </a:lnTo>
                  <a:lnTo>
                    <a:pt x="1102" y="445"/>
                  </a:lnTo>
                  <a:lnTo>
                    <a:pt x="1102" y="445"/>
                  </a:lnTo>
                  <a:lnTo>
                    <a:pt x="1100" y="441"/>
                  </a:lnTo>
                  <a:lnTo>
                    <a:pt x="1099" y="436"/>
                  </a:lnTo>
                  <a:lnTo>
                    <a:pt x="1092" y="420"/>
                  </a:lnTo>
                  <a:lnTo>
                    <a:pt x="1083" y="405"/>
                  </a:lnTo>
                  <a:lnTo>
                    <a:pt x="1076" y="393"/>
                  </a:lnTo>
                  <a:lnTo>
                    <a:pt x="1076" y="393"/>
                  </a:lnTo>
                  <a:lnTo>
                    <a:pt x="1077" y="389"/>
                  </a:lnTo>
                  <a:lnTo>
                    <a:pt x="1080" y="385"/>
                  </a:lnTo>
                  <a:lnTo>
                    <a:pt x="1082" y="380"/>
                  </a:lnTo>
                  <a:lnTo>
                    <a:pt x="1083" y="379"/>
                  </a:lnTo>
                  <a:lnTo>
                    <a:pt x="1083" y="379"/>
                  </a:lnTo>
                  <a:lnTo>
                    <a:pt x="1086" y="380"/>
                  </a:lnTo>
                  <a:lnTo>
                    <a:pt x="1090" y="382"/>
                  </a:lnTo>
                  <a:lnTo>
                    <a:pt x="1094" y="384"/>
                  </a:lnTo>
                  <a:lnTo>
                    <a:pt x="1095" y="384"/>
                  </a:lnTo>
                  <a:lnTo>
                    <a:pt x="1096" y="382"/>
                  </a:lnTo>
                  <a:lnTo>
                    <a:pt x="1096" y="382"/>
                  </a:lnTo>
                  <a:lnTo>
                    <a:pt x="1096" y="379"/>
                  </a:lnTo>
                  <a:lnTo>
                    <a:pt x="1096" y="372"/>
                  </a:lnTo>
                  <a:lnTo>
                    <a:pt x="1095" y="359"/>
                  </a:lnTo>
                  <a:lnTo>
                    <a:pt x="1095" y="359"/>
                  </a:lnTo>
                  <a:lnTo>
                    <a:pt x="1102" y="355"/>
                  </a:lnTo>
                  <a:lnTo>
                    <a:pt x="1109" y="349"/>
                  </a:lnTo>
                  <a:lnTo>
                    <a:pt x="1109" y="349"/>
                  </a:lnTo>
                  <a:lnTo>
                    <a:pt x="1112" y="344"/>
                  </a:lnTo>
                  <a:lnTo>
                    <a:pt x="1113" y="338"/>
                  </a:lnTo>
                  <a:lnTo>
                    <a:pt x="1114" y="329"/>
                  </a:lnTo>
                  <a:lnTo>
                    <a:pt x="1116" y="325"/>
                  </a:lnTo>
                  <a:lnTo>
                    <a:pt x="1118" y="322"/>
                  </a:lnTo>
                  <a:lnTo>
                    <a:pt x="1125" y="316"/>
                  </a:lnTo>
                  <a:lnTo>
                    <a:pt x="1133" y="313"/>
                  </a:lnTo>
                  <a:lnTo>
                    <a:pt x="1133" y="313"/>
                  </a:lnTo>
                  <a:lnTo>
                    <a:pt x="1135" y="313"/>
                  </a:lnTo>
                  <a:lnTo>
                    <a:pt x="1138" y="314"/>
                  </a:lnTo>
                  <a:lnTo>
                    <a:pt x="1144" y="318"/>
                  </a:lnTo>
                  <a:lnTo>
                    <a:pt x="1155" y="325"/>
                  </a:lnTo>
                  <a:lnTo>
                    <a:pt x="1155" y="325"/>
                  </a:lnTo>
                  <a:lnTo>
                    <a:pt x="1155" y="318"/>
                  </a:lnTo>
                  <a:lnTo>
                    <a:pt x="1156" y="314"/>
                  </a:lnTo>
                  <a:lnTo>
                    <a:pt x="1159" y="310"/>
                  </a:lnTo>
                  <a:lnTo>
                    <a:pt x="1160" y="305"/>
                  </a:lnTo>
                  <a:lnTo>
                    <a:pt x="1160" y="305"/>
                  </a:lnTo>
                  <a:lnTo>
                    <a:pt x="1156" y="302"/>
                  </a:lnTo>
                  <a:lnTo>
                    <a:pt x="1153" y="298"/>
                  </a:lnTo>
                  <a:lnTo>
                    <a:pt x="1149" y="285"/>
                  </a:lnTo>
                  <a:lnTo>
                    <a:pt x="1149" y="285"/>
                  </a:lnTo>
                  <a:lnTo>
                    <a:pt x="1143" y="274"/>
                  </a:lnTo>
                  <a:lnTo>
                    <a:pt x="1139" y="263"/>
                  </a:lnTo>
                  <a:lnTo>
                    <a:pt x="1131" y="245"/>
                  </a:lnTo>
                  <a:lnTo>
                    <a:pt x="1131" y="245"/>
                  </a:lnTo>
                  <a:lnTo>
                    <a:pt x="1129" y="244"/>
                  </a:lnTo>
                  <a:lnTo>
                    <a:pt x="1127" y="243"/>
                  </a:lnTo>
                  <a:lnTo>
                    <a:pt x="1126" y="236"/>
                  </a:lnTo>
                  <a:lnTo>
                    <a:pt x="1124" y="230"/>
                  </a:lnTo>
                  <a:lnTo>
                    <a:pt x="1122" y="227"/>
                  </a:lnTo>
                  <a:lnTo>
                    <a:pt x="1121" y="226"/>
                  </a:lnTo>
                  <a:lnTo>
                    <a:pt x="1121" y="226"/>
                  </a:lnTo>
                  <a:lnTo>
                    <a:pt x="1113" y="218"/>
                  </a:lnTo>
                  <a:lnTo>
                    <a:pt x="1111" y="215"/>
                  </a:lnTo>
                  <a:lnTo>
                    <a:pt x="1109" y="211"/>
                  </a:lnTo>
                  <a:lnTo>
                    <a:pt x="1109" y="208"/>
                  </a:lnTo>
                  <a:lnTo>
                    <a:pt x="1111" y="204"/>
                  </a:lnTo>
                  <a:lnTo>
                    <a:pt x="1111" y="204"/>
                  </a:lnTo>
                  <a:lnTo>
                    <a:pt x="1111" y="198"/>
                  </a:lnTo>
                  <a:lnTo>
                    <a:pt x="1109" y="188"/>
                  </a:lnTo>
                  <a:lnTo>
                    <a:pt x="1105" y="174"/>
                  </a:lnTo>
                  <a:lnTo>
                    <a:pt x="1105" y="174"/>
                  </a:lnTo>
                  <a:lnTo>
                    <a:pt x="1105" y="173"/>
                  </a:lnTo>
                  <a:lnTo>
                    <a:pt x="1103" y="171"/>
                  </a:lnTo>
                  <a:lnTo>
                    <a:pt x="1099" y="171"/>
                  </a:lnTo>
                  <a:lnTo>
                    <a:pt x="1091" y="174"/>
                  </a:lnTo>
                  <a:lnTo>
                    <a:pt x="1091" y="174"/>
                  </a:lnTo>
                  <a:lnTo>
                    <a:pt x="1089" y="175"/>
                  </a:lnTo>
                  <a:lnTo>
                    <a:pt x="1085" y="176"/>
                  </a:lnTo>
                  <a:lnTo>
                    <a:pt x="1083" y="175"/>
                  </a:lnTo>
                  <a:lnTo>
                    <a:pt x="1082" y="175"/>
                  </a:lnTo>
                  <a:lnTo>
                    <a:pt x="1080" y="171"/>
                  </a:lnTo>
                  <a:lnTo>
                    <a:pt x="1080" y="167"/>
                  </a:lnTo>
                  <a:lnTo>
                    <a:pt x="1080" y="167"/>
                  </a:lnTo>
                  <a:lnTo>
                    <a:pt x="1085" y="165"/>
                  </a:lnTo>
                  <a:lnTo>
                    <a:pt x="1086" y="162"/>
                  </a:lnTo>
                  <a:lnTo>
                    <a:pt x="1086" y="161"/>
                  </a:lnTo>
                  <a:lnTo>
                    <a:pt x="1086" y="157"/>
                  </a:lnTo>
                  <a:lnTo>
                    <a:pt x="1083" y="153"/>
                  </a:lnTo>
                  <a:lnTo>
                    <a:pt x="1081" y="147"/>
                  </a:lnTo>
                  <a:lnTo>
                    <a:pt x="1081" y="145"/>
                  </a:lnTo>
                  <a:lnTo>
                    <a:pt x="1081" y="144"/>
                  </a:lnTo>
                  <a:lnTo>
                    <a:pt x="1086" y="145"/>
                  </a:lnTo>
                  <a:lnTo>
                    <a:pt x="1086" y="145"/>
                  </a:lnTo>
                  <a:lnTo>
                    <a:pt x="1089" y="144"/>
                  </a:lnTo>
                  <a:lnTo>
                    <a:pt x="1090" y="143"/>
                  </a:lnTo>
                  <a:lnTo>
                    <a:pt x="1090" y="140"/>
                  </a:lnTo>
                  <a:lnTo>
                    <a:pt x="1091" y="139"/>
                  </a:lnTo>
                  <a:lnTo>
                    <a:pt x="1094" y="138"/>
                  </a:lnTo>
                  <a:lnTo>
                    <a:pt x="1105" y="138"/>
                  </a:lnTo>
                  <a:lnTo>
                    <a:pt x="1105" y="138"/>
                  </a:lnTo>
                  <a:lnTo>
                    <a:pt x="1103" y="134"/>
                  </a:lnTo>
                  <a:lnTo>
                    <a:pt x="1098" y="127"/>
                  </a:lnTo>
                  <a:lnTo>
                    <a:pt x="1091" y="121"/>
                  </a:lnTo>
                  <a:lnTo>
                    <a:pt x="1087" y="117"/>
                  </a:lnTo>
                  <a:lnTo>
                    <a:pt x="1087" y="117"/>
                  </a:lnTo>
                  <a:lnTo>
                    <a:pt x="1083" y="113"/>
                  </a:lnTo>
                  <a:lnTo>
                    <a:pt x="1082" y="108"/>
                  </a:lnTo>
                  <a:lnTo>
                    <a:pt x="1082" y="106"/>
                  </a:lnTo>
                  <a:lnTo>
                    <a:pt x="1083" y="104"/>
                  </a:lnTo>
                  <a:lnTo>
                    <a:pt x="1089" y="100"/>
                  </a:lnTo>
                  <a:lnTo>
                    <a:pt x="1089" y="100"/>
                  </a:lnTo>
                  <a:lnTo>
                    <a:pt x="1090" y="96"/>
                  </a:lnTo>
                  <a:lnTo>
                    <a:pt x="1089" y="92"/>
                  </a:lnTo>
                  <a:lnTo>
                    <a:pt x="1087" y="90"/>
                  </a:lnTo>
                  <a:lnTo>
                    <a:pt x="1085" y="87"/>
                  </a:lnTo>
                  <a:lnTo>
                    <a:pt x="1078" y="83"/>
                  </a:lnTo>
                  <a:lnTo>
                    <a:pt x="1074" y="83"/>
                  </a:lnTo>
                  <a:lnTo>
                    <a:pt x="1072" y="83"/>
                  </a:lnTo>
                  <a:lnTo>
                    <a:pt x="1072" y="83"/>
                  </a:lnTo>
                  <a:lnTo>
                    <a:pt x="1068" y="83"/>
                  </a:lnTo>
                  <a:lnTo>
                    <a:pt x="1067" y="84"/>
                  </a:lnTo>
                  <a:lnTo>
                    <a:pt x="1065" y="91"/>
                  </a:lnTo>
                  <a:lnTo>
                    <a:pt x="1065" y="91"/>
                  </a:lnTo>
                  <a:lnTo>
                    <a:pt x="1061" y="91"/>
                  </a:lnTo>
                  <a:lnTo>
                    <a:pt x="1059" y="90"/>
                  </a:lnTo>
                  <a:lnTo>
                    <a:pt x="1057" y="88"/>
                  </a:lnTo>
                  <a:lnTo>
                    <a:pt x="1057" y="84"/>
                  </a:lnTo>
                  <a:lnTo>
                    <a:pt x="1057" y="84"/>
                  </a:lnTo>
                  <a:lnTo>
                    <a:pt x="1054" y="81"/>
                  </a:lnTo>
                  <a:lnTo>
                    <a:pt x="1051" y="75"/>
                  </a:lnTo>
                  <a:lnTo>
                    <a:pt x="1050" y="64"/>
                  </a:lnTo>
                  <a:lnTo>
                    <a:pt x="1048" y="52"/>
                  </a:lnTo>
                  <a:lnTo>
                    <a:pt x="1046" y="48"/>
                  </a:lnTo>
                  <a:lnTo>
                    <a:pt x="1043" y="46"/>
                  </a:lnTo>
                  <a:lnTo>
                    <a:pt x="1043" y="46"/>
                  </a:lnTo>
                  <a:lnTo>
                    <a:pt x="1041" y="46"/>
                  </a:lnTo>
                  <a:lnTo>
                    <a:pt x="1039" y="47"/>
                  </a:lnTo>
                  <a:lnTo>
                    <a:pt x="1035" y="49"/>
                  </a:lnTo>
                  <a:lnTo>
                    <a:pt x="1032" y="52"/>
                  </a:lnTo>
                  <a:lnTo>
                    <a:pt x="1029" y="53"/>
                  </a:lnTo>
                  <a:lnTo>
                    <a:pt x="1026" y="53"/>
                  </a:lnTo>
                  <a:lnTo>
                    <a:pt x="1026" y="53"/>
                  </a:lnTo>
                  <a:lnTo>
                    <a:pt x="1022" y="55"/>
                  </a:lnTo>
                  <a:lnTo>
                    <a:pt x="1016" y="57"/>
                  </a:lnTo>
                  <a:lnTo>
                    <a:pt x="1006" y="64"/>
                  </a:lnTo>
                  <a:lnTo>
                    <a:pt x="1006" y="64"/>
                  </a:lnTo>
                  <a:lnTo>
                    <a:pt x="1002" y="75"/>
                  </a:lnTo>
                  <a:lnTo>
                    <a:pt x="995" y="101"/>
                  </a:lnTo>
                  <a:lnTo>
                    <a:pt x="985" y="140"/>
                  </a:lnTo>
                  <a:lnTo>
                    <a:pt x="985" y="140"/>
                  </a:lnTo>
                  <a:lnTo>
                    <a:pt x="972" y="144"/>
                  </a:lnTo>
                  <a:lnTo>
                    <a:pt x="946" y="151"/>
                  </a:lnTo>
                  <a:lnTo>
                    <a:pt x="906" y="161"/>
                  </a:lnTo>
                  <a:lnTo>
                    <a:pt x="906" y="161"/>
                  </a:lnTo>
                  <a:lnTo>
                    <a:pt x="883" y="160"/>
                  </a:lnTo>
                  <a:lnTo>
                    <a:pt x="857" y="157"/>
                  </a:lnTo>
                  <a:lnTo>
                    <a:pt x="857" y="157"/>
                  </a:lnTo>
                  <a:lnTo>
                    <a:pt x="854" y="156"/>
                  </a:lnTo>
                  <a:lnTo>
                    <a:pt x="850" y="153"/>
                  </a:lnTo>
                  <a:lnTo>
                    <a:pt x="844" y="145"/>
                  </a:lnTo>
                  <a:lnTo>
                    <a:pt x="844" y="145"/>
                  </a:lnTo>
                  <a:lnTo>
                    <a:pt x="837" y="135"/>
                  </a:lnTo>
                  <a:lnTo>
                    <a:pt x="835" y="130"/>
                  </a:lnTo>
                  <a:lnTo>
                    <a:pt x="835" y="126"/>
                  </a:lnTo>
                  <a:lnTo>
                    <a:pt x="835" y="126"/>
                  </a:lnTo>
                  <a:lnTo>
                    <a:pt x="832" y="125"/>
                  </a:lnTo>
                  <a:lnTo>
                    <a:pt x="827" y="125"/>
                  </a:lnTo>
                  <a:lnTo>
                    <a:pt x="818" y="125"/>
                  </a:lnTo>
                  <a:lnTo>
                    <a:pt x="809" y="127"/>
                  </a:lnTo>
                  <a:lnTo>
                    <a:pt x="809" y="127"/>
                  </a:lnTo>
                  <a:lnTo>
                    <a:pt x="807" y="130"/>
                  </a:lnTo>
                  <a:lnTo>
                    <a:pt x="807" y="134"/>
                  </a:lnTo>
                  <a:lnTo>
                    <a:pt x="807" y="138"/>
                  </a:lnTo>
                  <a:lnTo>
                    <a:pt x="811" y="144"/>
                  </a:lnTo>
                  <a:lnTo>
                    <a:pt x="811" y="144"/>
                  </a:lnTo>
                  <a:lnTo>
                    <a:pt x="811" y="147"/>
                  </a:lnTo>
                  <a:lnTo>
                    <a:pt x="809" y="149"/>
                  </a:lnTo>
                  <a:lnTo>
                    <a:pt x="801" y="156"/>
                  </a:lnTo>
                  <a:lnTo>
                    <a:pt x="792" y="162"/>
                  </a:lnTo>
                  <a:lnTo>
                    <a:pt x="788" y="166"/>
                  </a:lnTo>
                  <a:lnTo>
                    <a:pt x="785" y="171"/>
                  </a:lnTo>
                  <a:lnTo>
                    <a:pt x="785" y="171"/>
                  </a:lnTo>
                  <a:lnTo>
                    <a:pt x="778" y="173"/>
                  </a:lnTo>
                  <a:lnTo>
                    <a:pt x="769" y="173"/>
                  </a:lnTo>
                  <a:lnTo>
                    <a:pt x="759" y="174"/>
                  </a:lnTo>
                  <a:lnTo>
                    <a:pt x="752" y="175"/>
                  </a:lnTo>
                  <a:lnTo>
                    <a:pt x="752" y="175"/>
                  </a:lnTo>
                  <a:lnTo>
                    <a:pt x="746" y="174"/>
                  </a:lnTo>
                  <a:lnTo>
                    <a:pt x="744" y="171"/>
                  </a:lnTo>
                  <a:lnTo>
                    <a:pt x="743" y="169"/>
                  </a:lnTo>
                  <a:lnTo>
                    <a:pt x="745" y="165"/>
                  </a:lnTo>
                  <a:lnTo>
                    <a:pt x="745" y="165"/>
                  </a:lnTo>
                  <a:lnTo>
                    <a:pt x="748" y="163"/>
                  </a:lnTo>
                  <a:lnTo>
                    <a:pt x="752" y="163"/>
                  </a:lnTo>
                  <a:lnTo>
                    <a:pt x="753" y="163"/>
                  </a:lnTo>
                  <a:lnTo>
                    <a:pt x="753" y="161"/>
                  </a:lnTo>
                  <a:lnTo>
                    <a:pt x="753" y="158"/>
                  </a:lnTo>
                  <a:lnTo>
                    <a:pt x="752" y="154"/>
                  </a:lnTo>
                  <a:lnTo>
                    <a:pt x="752" y="154"/>
                  </a:lnTo>
                  <a:lnTo>
                    <a:pt x="739" y="149"/>
                  </a:lnTo>
                  <a:lnTo>
                    <a:pt x="713" y="141"/>
                  </a:lnTo>
                  <a:lnTo>
                    <a:pt x="673" y="128"/>
                  </a:lnTo>
                  <a:lnTo>
                    <a:pt x="673" y="128"/>
                  </a:lnTo>
                  <a:lnTo>
                    <a:pt x="669" y="123"/>
                  </a:lnTo>
                  <a:lnTo>
                    <a:pt x="665" y="112"/>
                  </a:lnTo>
                  <a:lnTo>
                    <a:pt x="657" y="95"/>
                  </a:lnTo>
                  <a:lnTo>
                    <a:pt x="657" y="95"/>
                  </a:lnTo>
                  <a:lnTo>
                    <a:pt x="653" y="93"/>
                  </a:lnTo>
                  <a:lnTo>
                    <a:pt x="645" y="91"/>
                  </a:lnTo>
                  <a:lnTo>
                    <a:pt x="644" y="88"/>
                  </a:lnTo>
                  <a:lnTo>
                    <a:pt x="643" y="86"/>
                  </a:lnTo>
                  <a:lnTo>
                    <a:pt x="645" y="83"/>
                  </a:lnTo>
                  <a:lnTo>
                    <a:pt x="651" y="79"/>
                  </a:lnTo>
                  <a:lnTo>
                    <a:pt x="651" y="79"/>
                  </a:lnTo>
                  <a:lnTo>
                    <a:pt x="653" y="75"/>
                  </a:lnTo>
                  <a:lnTo>
                    <a:pt x="654" y="71"/>
                  </a:lnTo>
                  <a:lnTo>
                    <a:pt x="653" y="69"/>
                  </a:lnTo>
                  <a:lnTo>
                    <a:pt x="652" y="65"/>
                  </a:lnTo>
                  <a:lnTo>
                    <a:pt x="648" y="60"/>
                  </a:lnTo>
                  <a:lnTo>
                    <a:pt x="647" y="57"/>
                  </a:lnTo>
                  <a:lnTo>
                    <a:pt x="645" y="55"/>
                  </a:lnTo>
                  <a:lnTo>
                    <a:pt x="645" y="55"/>
                  </a:lnTo>
                  <a:lnTo>
                    <a:pt x="640" y="53"/>
                  </a:lnTo>
                  <a:lnTo>
                    <a:pt x="632" y="52"/>
                  </a:lnTo>
                  <a:lnTo>
                    <a:pt x="629" y="49"/>
                  </a:lnTo>
                  <a:lnTo>
                    <a:pt x="625" y="46"/>
                  </a:lnTo>
                  <a:lnTo>
                    <a:pt x="623" y="42"/>
                  </a:lnTo>
                  <a:lnTo>
                    <a:pt x="622" y="35"/>
                  </a:lnTo>
                  <a:lnTo>
                    <a:pt x="622" y="35"/>
                  </a:lnTo>
                  <a:lnTo>
                    <a:pt x="619" y="35"/>
                  </a:lnTo>
                  <a:lnTo>
                    <a:pt x="616" y="35"/>
                  </a:lnTo>
                  <a:lnTo>
                    <a:pt x="612" y="36"/>
                  </a:lnTo>
                  <a:lnTo>
                    <a:pt x="609" y="40"/>
                  </a:lnTo>
                  <a:lnTo>
                    <a:pt x="609" y="40"/>
                  </a:lnTo>
                  <a:lnTo>
                    <a:pt x="605" y="46"/>
                  </a:lnTo>
                  <a:lnTo>
                    <a:pt x="599" y="52"/>
                  </a:lnTo>
                  <a:lnTo>
                    <a:pt x="596" y="53"/>
                  </a:lnTo>
                  <a:lnTo>
                    <a:pt x="594" y="52"/>
                  </a:lnTo>
                  <a:lnTo>
                    <a:pt x="592" y="48"/>
                  </a:lnTo>
                  <a:lnTo>
                    <a:pt x="591" y="40"/>
                  </a:lnTo>
                  <a:lnTo>
                    <a:pt x="591" y="40"/>
                  </a:lnTo>
                  <a:lnTo>
                    <a:pt x="588" y="40"/>
                  </a:lnTo>
                  <a:lnTo>
                    <a:pt x="586" y="40"/>
                  </a:lnTo>
                  <a:lnTo>
                    <a:pt x="581" y="44"/>
                  </a:lnTo>
                  <a:lnTo>
                    <a:pt x="579" y="46"/>
                  </a:lnTo>
                  <a:lnTo>
                    <a:pt x="577" y="46"/>
                  </a:lnTo>
                  <a:lnTo>
                    <a:pt x="574" y="46"/>
                  </a:lnTo>
                  <a:lnTo>
                    <a:pt x="572" y="43"/>
                  </a:lnTo>
                  <a:lnTo>
                    <a:pt x="572" y="43"/>
                  </a:lnTo>
                  <a:lnTo>
                    <a:pt x="568" y="42"/>
                  </a:lnTo>
                  <a:lnTo>
                    <a:pt x="564" y="40"/>
                  </a:lnTo>
                  <a:lnTo>
                    <a:pt x="559" y="36"/>
                  </a:lnTo>
                  <a:lnTo>
                    <a:pt x="555" y="34"/>
                  </a:lnTo>
                  <a:lnTo>
                    <a:pt x="553" y="34"/>
                  </a:lnTo>
                  <a:lnTo>
                    <a:pt x="552" y="35"/>
                  </a:lnTo>
                  <a:lnTo>
                    <a:pt x="552" y="35"/>
                  </a:lnTo>
                  <a:lnTo>
                    <a:pt x="550" y="46"/>
                  </a:lnTo>
                  <a:lnTo>
                    <a:pt x="550" y="59"/>
                  </a:lnTo>
                  <a:lnTo>
                    <a:pt x="550" y="59"/>
                  </a:lnTo>
                  <a:lnTo>
                    <a:pt x="548" y="64"/>
                  </a:lnTo>
                  <a:lnTo>
                    <a:pt x="547" y="68"/>
                  </a:lnTo>
                  <a:lnTo>
                    <a:pt x="546" y="69"/>
                  </a:lnTo>
                  <a:lnTo>
                    <a:pt x="544" y="71"/>
                  </a:lnTo>
                  <a:lnTo>
                    <a:pt x="540" y="71"/>
                  </a:lnTo>
                  <a:lnTo>
                    <a:pt x="535" y="71"/>
                  </a:lnTo>
                  <a:lnTo>
                    <a:pt x="526" y="69"/>
                  </a:lnTo>
                  <a:lnTo>
                    <a:pt x="526" y="69"/>
                  </a:lnTo>
                  <a:lnTo>
                    <a:pt x="522" y="71"/>
                  </a:lnTo>
                  <a:lnTo>
                    <a:pt x="516" y="73"/>
                  </a:lnTo>
                  <a:lnTo>
                    <a:pt x="512" y="74"/>
                  </a:lnTo>
                  <a:lnTo>
                    <a:pt x="508" y="73"/>
                  </a:lnTo>
                  <a:lnTo>
                    <a:pt x="505" y="71"/>
                  </a:lnTo>
                  <a:lnTo>
                    <a:pt x="502" y="69"/>
                  </a:lnTo>
                  <a:lnTo>
                    <a:pt x="502" y="69"/>
                  </a:lnTo>
                  <a:lnTo>
                    <a:pt x="496" y="60"/>
                  </a:lnTo>
                  <a:lnTo>
                    <a:pt x="491" y="51"/>
                  </a:lnTo>
                  <a:lnTo>
                    <a:pt x="487" y="40"/>
                  </a:lnTo>
                  <a:lnTo>
                    <a:pt x="482" y="33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8" y="31"/>
                  </a:lnTo>
                  <a:lnTo>
                    <a:pt x="476" y="34"/>
                  </a:lnTo>
                  <a:lnTo>
                    <a:pt x="474" y="35"/>
                  </a:lnTo>
                  <a:lnTo>
                    <a:pt x="473" y="36"/>
                  </a:lnTo>
                  <a:lnTo>
                    <a:pt x="470" y="35"/>
                  </a:lnTo>
                  <a:lnTo>
                    <a:pt x="469" y="34"/>
                  </a:lnTo>
                  <a:lnTo>
                    <a:pt x="469" y="34"/>
                  </a:lnTo>
                  <a:lnTo>
                    <a:pt x="459" y="30"/>
                  </a:lnTo>
                  <a:lnTo>
                    <a:pt x="455" y="29"/>
                  </a:lnTo>
                  <a:lnTo>
                    <a:pt x="452" y="29"/>
                  </a:lnTo>
                  <a:lnTo>
                    <a:pt x="452" y="29"/>
                  </a:lnTo>
                  <a:lnTo>
                    <a:pt x="450" y="31"/>
                  </a:lnTo>
                  <a:lnTo>
                    <a:pt x="447" y="33"/>
                  </a:lnTo>
                  <a:lnTo>
                    <a:pt x="445" y="33"/>
                  </a:lnTo>
                  <a:lnTo>
                    <a:pt x="442" y="31"/>
                  </a:lnTo>
                  <a:lnTo>
                    <a:pt x="439" y="29"/>
                  </a:lnTo>
                  <a:lnTo>
                    <a:pt x="435" y="29"/>
                  </a:lnTo>
                  <a:lnTo>
                    <a:pt x="432" y="29"/>
                  </a:lnTo>
                  <a:lnTo>
                    <a:pt x="426" y="30"/>
                  </a:lnTo>
                  <a:lnTo>
                    <a:pt x="426" y="30"/>
                  </a:lnTo>
                  <a:lnTo>
                    <a:pt x="425" y="33"/>
                  </a:lnTo>
                  <a:lnTo>
                    <a:pt x="426" y="33"/>
                  </a:lnTo>
                  <a:lnTo>
                    <a:pt x="428" y="38"/>
                  </a:lnTo>
                  <a:lnTo>
                    <a:pt x="426" y="48"/>
                  </a:lnTo>
                  <a:lnTo>
                    <a:pt x="426" y="48"/>
                  </a:lnTo>
                  <a:lnTo>
                    <a:pt x="425" y="53"/>
                  </a:lnTo>
                  <a:lnTo>
                    <a:pt x="424" y="55"/>
                  </a:lnTo>
                  <a:lnTo>
                    <a:pt x="423" y="55"/>
                  </a:lnTo>
                  <a:lnTo>
                    <a:pt x="420" y="52"/>
                  </a:lnTo>
                  <a:lnTo>
                    <a:pt x="416" y="47"/>
                  </a:lnTo>
                  <a:lnTo>
                    <a:pt x="408" y="35"/>
                  </a:lnTo>
                  <a:lnTo>
                    <a:pt x="404" y="30"/>
                  </a:lnTo>
                  <a:lnTo>
                    <a:pt x="399" y="29"/>
                  </a:lnTo>
                  <a:lnTo>
                    <a:pt x="399" y="29"/>
                  </a:lnTo>
                  <a:lnTo>
                    <a:pt x="397" y="30"/>
                  </a:lnTo>
                  <a:lnTo>
                    <a:pt x="394" y="33"/>
                  </a:lnTo>
                  <a:lnTo>
                    <a:pt x="389" y="4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75" y="57"/>
                  </a:lnTo>
                  <a:lnTo>
                    <a:pt x="368" y="55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58" y="49"/>
                  </a:lnTo>
                  <a:lnTo>
                    <a:pt x="356" y="53"/>
                  </a:lnTo>
                  <a:lnTo>
                    <a:pt x="351" y="65"/>
                  </a:lnTo>
                  <a:lnTo>
                    <a:pt x="346" y="81"/>
                  </a:lnTo>
                  <a:lnTo>
                    <a:pt x="342" y="87"/>
                  </a:lnTo>
                  <a:lnTo>
                    <a:pt x="337" y="92"/>
                  </a:lnTo>
                  <a:lnTo>
                    <a:pt x="337" y="92"/>
                  </a:lnTo>
                  <a:lnTo>
                    <a:pt x="324" y="97"/>
                  </a:lnTo>
                  <a:lnTo>
                    <a:pt x="311" y="100"/>
                  </a:lnTo>
                  <a:lnTo>
                    <a:pt x="301" y="105"/>
                  </a:lnTo>
                  <a:lnTo>
                    <a:pt x="294" y="108"/>
                  </a:lnTo>
                  <a:lnTo>
                    <a:pt x="289" y="113"/>
                  </a:lnTo>
                  <a:lnTo>
                    <a:pt x="289" y="113"/>
                  </a:lnTo>
                  <a:lnTo>
                    <a:pt x="281" y="103"/>
                  </a:lnTo>
                  <a:lnTo>
                    <a:pt x="275" y="95"/>
                  </a:lnTo>
                  <a:lnTo>
                    <a:pt x="271" y="90"/>
                  </a:lnTo>
                  <a:lnTo>
                    <a:pt x="267" y="84"/>
                  </a:lnTo>
                  <a:lnTo>
                    <a:pt x="267" y="84"/>
                  </a:lnTo>
                  <a:lnTo>
                    <a:pt x="262" y="83"/>
                  </a:lnTo>
                  <a:lnTo>
                    <a:pt x="253" y="79"/>
                  </a:lnTo>
                  <a:lnTo>
                    <a:pt x="253" y="79"/>
                  </a:lnTo>
                  <a:lnTo>
                    <a:pt x="250" y="81"/>
                  </a:lnTo>
                  <a:lnTo>
                    <a:pt x="248" y="79"/>
                  </a:lnTo>
                  <a:lnTo>
                    <a:pt x="245" y="74"/>
                  </a:lnTo>
                  <a:lnTo>
                    <a:pt x="240" y="66"/>
                  </a:lnTo>
                  <a:lnTo>
                    <a:pt x="237" y="62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31" y="57"/>
                  </a:lnTo>
                  <a:lnTo>
                    <a:pt x="229" y="56"/>
                  </a:lnTo>
                  <a:lnTo>
                    <a:pt x="231" y="52"/>
                  </a:lnTo>
                  <a:lnTo>
                    <a:pt x="232" y="47"/>
                  </a:lnTo>
                  <a:lnTo>
                    <a:pt x="233" y="44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29" y="34"/>
                  </a:lnTo>
                  <a:lnTo>
                    <a:pt x="227" y="30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2" y="30"/>
                  </a:lnTo>
                  <a:lnTo>
                    <a:pt x="220" y="31"/>
                  </a:lnTo>
                  <a:lnTo>
                    <a:pt x="216" y="33"/>
                  </a:lnTo>
                  <a:lnTo>
                    <a:pt x="214" y="33"/>
                  </a:lnTo>
                  <a:lnTo>
                    <a:pt x="214" y="33"/>
                  </a:lnTo>
                  <a:lnTo>
                    <a:pt x="210" y="31"/>
                  </a:lnTo>
                  <a:lnTo>
                    <a:pt x="207" y="30"/>
                  </a:lnTo>
                  <a:lnTo>
                    <a:pt x="207" y="27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6" y="18"/>
                  </a:lnTo>
                  <a:lnTo>
                    <a:pt x="205" y="16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1" y="12"/>
                  </a:lnTo>
                  <a:lnTo>
                    <a:pt x="189" y="11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87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72" y="0"/>
                  </a:lnTo>
                  <a:lnTo>
                    <a:pt x="169" y="3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5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5" y="21"/>
                  </a:lnTo>
                  <a:lnTo>
                    <a:pt x="170" y="22"/>
                  </a:lnTo>
                  <a:lnTo>
                    <a:pt x="176" y="25"/>
                  </a:lnTo>
                  <a:lnTo>
                    <a:pt x="179" y="27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183" y="33"/>
                  </a:lnTo>
                  <a:lnTo>
                    <a:pt x="184" y="38"/>
                  </a:lnTo>
                  <a:lnTo>
                    <a:pt x="184" y="39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6" y="56"/>
                  </a:lnTo>
                  <a:lnTo>
                    <a:pt x="176" y="71"/>
                  </a:lnTo>
                  <a:lnTo>
                    <a:pt x="175" y="84"/>
                  </a:lnTo>
                  <a:lnTo>
                    <a:pt x="174" y="8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66" y="91"/>
                  </a:lnTo>
                  <a:lnTo>
                    <a:pt x="159" y="93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47" y="105"/>
                  </a:lnTo>
                  <a:lnTo>
                    <a:pt x="140" y="113"/>
                  </a:lnTo>
                  <a:lnTo>
                    <a:pt x="134" y="122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30" y="135"/>
                  </a:lnTo>
                  <a:lnTo>
                    <a:pt x="131" y="140"/>
                  </a:lnTo>
                  <a:lnTo>
                    <a:pt x="131" y="145"/>
                  </a:lnTo>
                  <a:lnTo>
                    <a:pt x="131" y="152"/>
                  </a:lnTo>
                  <a:lnTo>
                    <a:pt x="127" y="162"/>
                  </a:lnTo>
                  <a:lnTo>
                    <a:pt x="126" y="167"/>
                  </a:lnTo>
                  <a:lnTo>
                    <a:pt x="126" y="173"/>
                  </a:lnTo>
                  <a:lnTo>
                    <a:pt x="126" y="173"/>
                  </a:lnTo>
                  <a:lnTo>
                    <a:pt x="128" y="173"/>
                  </a:lnTo>
                  <a:lnTo>
                    <a:pt x="131" y="174"/>
                  </a:lnTo>
                  <a:lnTo>
                    <a:pt x="131" y="176"/>
                  </a:lnTo>
                  <a:lnTo>
                    <a:pt x="131" y="179"/>
                  </a:lnTo>
                  <a:lnTo>
                    <a:pt x="132" y="182"/>
                  </a:lnTo>
                  <a:lnTo>
                    <a:pt x="135" y="184"/>
                  </a:lnTo>
                  <a:lnTo>
                    <a:pt x="140" y="188"/>
                  </a:lnTo>
                  <a:lnTo>
                    <a:pt x="140" y="188"/>
                  </a:lnTo>
                  <a:lnTo>
                    <a:pt x="139" y="197"/>
                  </a:lnTo>
                  <a:lnTo>
                    <a:pt x="135" y="208"/>
                  </a:lnTo>
                  <a:lnTo>
                    <a:pt x="130" y="215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22" y="233"/>
                  </a:lnTo>
                  <a:lnTo>
                    <a:pt x="122" y="237"/>
                  </a:lnTo>
                  <a:lnTo>
                    <a:pt x="124" y="241"/>
                  </a:lnTo>
                  <a:lnTo>
                    <a:pt x="124" y="243"/>
                  </a:lnTo>
                  <a:lnTo>
                    <a:pt x="124" y="243"/>
                  </a:lnTo>
                  <a:lnTo>
                    <a:pt x="122" y="244"/>
                  </a:lnTo>
                  <a:lnTo>
                    <a:pt x="118" y="244"/>
                  </a:lnTo>
                  <a:lnTo>
                    <a:pt x="112" y="243"/>
                  </a:lnTo>
                  <a:lnTo>
                    <a:pt x="112" y="243"/>
                  </a:lnTo>
                  <a:lnTo>
                    <a:pt x="108" y="248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0" y="253"/>
                  </a:lnTo>
                  <a:lnTo>
                    <a:pt x="100" y="255"/>
                  </a:lnTo>
                  <a:lnTo>
                    <a:pt x="100" y="257"/>
                  </a:lnTo>
                  <a:lnTo>
                    <a:pt x="101" y="259"/>
                  </a:lnTo>
                  <a:lnTo>
                    <a:pt x="101" y="259"/>
                  </a:lnTo>
                  <a:lnTo>
                    <a:pt x="99" y="263"/>
                  </a:lnTo>
                  <a:lnTo>
                    <a:pt x="96" y="265"/>
                  </a:lnTo>
                  <a:lnTo>
                    <a:pt x="87" y="267"/>
                  </a:lnTo>
                  <a:lnTo>
                    <a:pt x="87" y="267"/>
                  </a:lnTo>
                  <a:lnTo>
                    <a:pt x="74" y="263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1" y="258"/>
                  </a:lnTo>
                  <a:lnTo>
                    <a:pt x="60" y="259"/>
                  </a:lnTo>
                  <a:lnTo>
                    <a:pt x="57" y="261"/>
                  </a:lnTo>
                  <a:lnTo>
                    <a:pt x="57" y="261"/>
                  </a:lnTo>
                  <a:lnTo>
                    <a:pt x="48" y="258"/>
                  </a:lnTo>
                  <a:lnTo>
                    <a:pt x="42" y="255"/>
                  </a:lnTo>
                  <a:lnTo>
                    <a:pt x="32" y="255"/>
                  </a:lnTo>
                  <a:lnTo>
                    <a:pt x="27" y="257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0" y="266"/>
                  </a:lnTo>
                  <a:lnTo>
                    <a:pt x="8" y="267"/>
                  </a:lnTo>
                  <a:lnTo>
                    <a:pt x="8" y="268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3" y="278"/>
                  </a:lnTo>
                  <a:lnTo>
                    <a:pt x="13" y="278"/>
                  </a:lnTo>
                  <a:lnTo>
                    <a:pt x="1" y="309"/>
                  </a:lnTo>
                  <a:lnTo>
                    <a:pt x="0" y="31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189"/>
            <p:cNvSpPr>
              <a:spLocks/>
            </p:cNvSpPr>
            <p:nvPr/>
          </p:nvSpPr>
          <p:spPr bwMode="auto">
            <a:xfrm>
              <a:off x="3314700" y="1836738"/>
              <a:ext cx="1516063" cy="1966913"/>
            </a:xfrm>
            <a:custGeom>
              <a:avLst/>
              <a:gdLst>
                <a:gd name="T0" fmla="*/ 372 w 955"/>
                <a:gd name="T1" fmla="*/ 1155 h 1239"/>
                <a:gd name="T2" fmla="*/ 331 w 955"/>
                <a:gd name="T3" fmla="*/ 1096 h 1239"/>
                <a:gd name="T4" fmla="*/ 257 w 955"/>
                <a:gd name="T5" fmla="*/ 1043 h 1239"/>
                <a:gd name="T6" fmla="*/ 257 w 955"/>
                <a:gd name="T7" fmla="*/ 1003 h 1239"/>
                <a:gd name="T8" fmla="*/ 261 w 955"/>
                <a:gd name="T9" fmla="*/ 965 h 1239"/>
                <a:gd name="T10" fmla="*/ 298 w 955"/>
                <a:gd name="T11" fmla="*/ 896 h 1239"/>
                <a:gd name="T12" fmla="*/ 314 w 955"/>
                <a:gd name="T13" fmla="*/ 868 h 1239"/>
                <a:gd name="T14" fmla="*/ 277 w 955"/>
                <a:gd name="T15" fmla="*/ 798 h 1239"/>
                <a:gd name="T16" fmla="*/ 254 w 955"/>
                <a:gd name="T17" fmla="*/ 758 h 1239"/>
                <a:gd name="T18" fmla="*/ 247 w 955"/>
                <a:gd name="T19" fmla="*/ 727 h 1239"/>
                <a:gd name="T20" fmla="*/ 252 w 955"/>
                <a:gd name="T21" fmla="*/ 700 h 1239"/>
                <a:gd name="T22" fmla="*/ 237 w 955"/>
                <a:gd name="T23" fmla="*/ 666 h 1239"/>
                <a:gd name="T24" fmla="*/ 211 w 955"/>
                <a:gd name="T25" fmla="*/ 631 h 1239"/>
                <a:gd name="T26" fmla="*/ 168 w 955"/>
                <a:gd name="T27" fmla="*/ 614 h 1239"/>
                <a:gd name="T28" fmla="*/ 95 w 955"/>
                <a:gd name="T29" fmla="*/ 560 h 1239"/>
                <a:gd name="T30" fmla="*/ 50 w 955"/>
                <a:gd name="T31" fmla="*/ 533 h 1239"/>
                <a:gd name="T32" fmla="*/ 5 w 955"/>
                <a:gd name="T33" fmla="*/ 505 h 1239"/>
                <a:gd name="T34" fmla="*/ 58 w 955"/>
                <a:gd name="T35" fmla="*/ 457 h 1239"/>
                <a:gd name="T36" fmla="*/ 118 w 955"/>
                <a:gd name="T37" fmla="*/ 435 h 1239"/>
                <a:gd name="T38" fmla="*/ 107 w 955"/>
                <a:gd name="T39" fmla="*/ 391 h 1239"/>
                <a:gd name="T40" fmla="*/ 94 w 955"/>
                <a:gd name="T41" fmla="*/ 343 h 1239"/>
                <a:gd name="T42" fmla="*/ 149 w 955"/>
                <a:gd name="T43" fmla="*/ 308 h 1239"/>
                <a:gd name="T44" fmla="*/ 207 w 955"/>
                <a:gd name="T45" fmla="*/ 302 h 1239"/>
                <a:gd name="T46" fmla="*/ 264 w 955"/>
                <a:gd name="T47" fmla="*/ 293 h 1239"/>
                <a:gd name="T48" fmla="*/ 217 w 955"/>
                <a:gd name="T49" fmla="*/ 258 h 1239"/>
                <a:gd name="T50" fmla="*/ 175 w 955"/>
                <a:gd name="T51" fmla="*/ 246 h 1239"/>
                <a:gd name="T52" fmla="*/ 159 w 955"/>
                <a:gd name="T53" fmla="*/ 220 h 1239"/>
                <a:gd name="T54" fmla="*/ 184 w 955"/>
                <a:gd name="T55" fmla="*/ 216 h 1239"/>
                <a:gd name="T56" fmla="*/ 182 w 955"/>
                <a:gd name="T57" fmla="*/ 188 h 1239"/>
                <a:gd name="T58" fmla="*/ 136 w 955"/>
                <a:gd name="T59" fmla="*/ 171 h 1239"/>
                <a:gd name="T60" fmla="*/ 156 w 955"/>
                <a:gd name="T61" fmla="*/ 130 h 1239"/>
                <a:gd name="T62" fmla="*/ 167 w 955"/>
                <a:gd name="T63" fmla="*/ 130 h 1239"/>
                <a:gd name="T64" fmla="*/ 199 w 955"/>
                <a:gd name="T65" fmla="*/ 100 h 1239"/>
                <a:gd name="T66" fmla="*/ 237 w 955"/>
                <a:gd name="T67" fmla="*/ 122 h 1239"/>
                <a:gd name="T68" fmla="*/ 272 w 955"/>
                <a:gd name="T69" fmla="*/ 110 h 1239"/>
                <a:gd name="T70" fmla="*/ 311 w 955"/>
                <a:gd name="T71" fmla="*/ 136 h 1239"/>
                <a:gd name="T72" fmla="*/ 342 w 955"/>
                <a:gd name="T73" fmla="*/ 104 h 1239"/>
                <a:gd name="T74" fmla="*/ 413 w 955"/>
                <a:gd name="T75" fmla="*/ 88 h 1239"/>
                <a:gd name="T76" fmla="*/ 484 w 955"/>
                <a:gd name="T77" fmla="*/ 87 h 1239"/>
                <a:gd name="T78" fmla="*/ 533 w 955"/>
                <a:gd name="T79" fmla="*/ 65 h 1239"/>
                <a:gd name="T80" fmla="*/ 601 w 955"/>
                <a:gd name="T81" fmla="*/ 60 h 1239"/>
                <a:gd name="T82" fmla="*/ 649 w 955"/>
                <a:gd name="T83" fmla="*/ 26 h 1239"/>
                <a:gd name="T84" fmla="*/ 659 w 955"/>
                <a:gd name="T85" fmla="*/ 8 h 1239"/>
                <a:gd name="T86" fmla="*/ 707 w 955"/>
                <a:gd name="T87" fmla="*/ 5 h 1239"/>
                <a:gd name="T88" fmla="*/ 730 w 955"/>
                <a:gd name="T89" fmla="*/ 79 h 1239"/>
                <a:gd name="T90" fmla="*/ 711 w 955"/>
                <a:gd name="T91" fmla="*/ 149 h 1239"/>
                <a:gd name="T92" fmla="*/ 734 w 955"/>
                <a:gd name="T93" fmla="*/ 308 h 1239"/>
                <a:gd name="T94" fmla="*/ 685 w 955"/>
                <a:gd name="T95" fmla="*/ 499 h 1239"/>
                <a:gd name="T96" fmla="*/ 635 w 955"/>
                <a:gd name="T97" fmla="*/ 643 h 1239"/>
                <a:gd name="T98" fmla="*/ 657 w 955"/>
                <a:gd name="T99" fmla="*/ 715 h 1239"/>
                <a:gd name="T100" fmla="*/ 692 w 955"/>
                <a:gd name="T101" fmla="*/ 713 h 1239"/>
                <a:gd name="T102" fmla="*/ 728 w 955"/>
                <a:gd name="T103" fmla="*/ 744 h 1239"/>
                <a:gd name="T104" fmla="*/ 833 w 955"/>
                <a:gd name="T105" fmla="*/ 826 h 1239"/>
                <a:gd name="T106" fmla="*/ 935 w 955"/>
                <a:gd name="T107" fmla="*/ 791 h 1239"/>
                <a:gd name="T108" fmla="*/ 952 w 955"/>
                <a:gd name="T109" fmla="*/ 818 h 1239"/>
                <a:gd name="T110" fmla="*/ 894 w 955"/>
                <a:gd name="T111" fmla="*/ 861 h 1239"/>
                <a:gd name="T112" fmla="*/ 848 w 955"/>
                <a:gd name="T113" fmla="*/ 934 h 1239"/>
                <a:gd name="T114" fmla="*/ 749 w 955"/>
                <a:gd name="T115" fmla="*/ 1042 h 1239"/>
                <a:gd name="T116" fmla="*/ 666 w 955"/>
                <a:gd name="T117" fmla="*/ 1111 h 1239"/>
                <a:gd name="T118" fmla="*/ 513 w 955"/>
                <a:gd name="T119" fmla="*/ 1159 h 1239"/>
                <a:gd name="T120" fmla="*/ 458 w 955"/>
                <a:gd name="T121" fmla="*/ 1226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5" h="1239">
                  <a:moveTo>
                    <a:pt x="438" y="1230"/>
                  </a:moveTo>
                  <a:lnTo>
                    <a:pt x="438" y="1230"/>
                  </a:lnTo>
                  <a:lnTo>
                    <a:pt x="430" y="1214"/>
                  </a:lnTo>
                  <a:lnTo>
                    <a:pt x="421" y="1197"/>
                  </a:lnTo>
                  <a:lnTo>
                    <a:pt x="417" y="1190"/>
                  </a:lnTo>
                  <a:lnTo>
                    <a:pt x="410" y="1182"/>
                  </a:lnTo>
                  <a:lnTo>
                    <a:pt x="404" y="1177"/>
                  </a:lnTo>
                  <a:lnTo>
                    <a:pt x="397" y="1173"/>
                  </a:lnTo>
                  <a:lnTo>
                    <a:pt x="397" y="1173"/>
                  </a:lnTo>
                  <a:lnTo>
                    <a:pt x="383" y="1165"/>
                  </a:lnTo>
                  <a:lnTo>
                    <a:pt x="375" y="1161"/>
                  </a:lnTo>
                  <a:lnTo>
                    <a:pt x="373" y="1159"/>
                  </a:lnTo>
                  <a:lnTo>
                    <a:pt x="372" y="1155"/>
                  </a:lnTo>
                  <a:lnTo>
                    <a:pt x="372" y="1155"/>
                  </a:lnTo>
                  <a:lnTo>
                    <a:pt x="360" y="1151"/>
                  </a:lnTo>
                  <a:lnTo>
                    <a:pt x="348" y="1147"/>
                  </a:lnTo>
                  <a:lnTo>
                    <a:pt x="337" y="1142"/>
                  </a:lnTo>
                  <a:lnTo>
                    <a:pt x="329" y="1137"/>
                  </a:lnTo>
                  <a:lnTo>
                    <a:pt x="329" y="1137"/>
                  </a:lnTo>
                  <a:lnTo>
                    <a:pt x="326" y="1129"/>
                  </a:lnTo>
                  <a:lnTo>
                    <a:pt x="326" y="1121"/>
                  </a:lnTo>
                  <a:lnTo>
                    <a:pt x="326" y="1121"/>
                  </a:lnTo>
                  <a:lnTo>
                    <a:pt x="333" y="1115"/>
                  </a:lnTo>
                  <a:lnTo>
                    <a:pt x="335" y="1111"/>
                  </a:lnTo>
                  <a:lnTo>
                    <a:pt x="337" y="1107"/>
                  </a:lnTo>
                  <a:lnTo>
                    <a:pt x="337" y="1107"/>
                  </a:lnTo>
                  <a:lnTo>
                    <a:pt x="335" y="1100"/>
                  </a:lnTo>
                  <a:lnTo>
                    <a:pt x="331" y="1096"/>
                  </a:lnTo>
                  <a:lnTo>
                    <a:pt x="327" y="1094"/>
                  </a:lnTo>
                  <a:lnTo>
                    <a:pt x="322" y="1092"/>
                  </a:lnTo>
                  <a:lnTo>
                    <a:pt x="322" y="1092"/>
                  </a:lnTo>
                  <a:lnTo>
                    <a:pt x="317" y="1094"/>
                  </a:lnTo>
                  <a:lnTo>
                    <a:pt x="311" y="1099"/>
                  </a:lnTo>
                  <a:lnTo>
                    <a:pt x="303" y="1104"/>
                  </a:lnTo>
                  <a:lnTo>
                    <a:pt x="303" y="1104"/>
                  </a:lnTo>
                  <a:lnTo>
                    <a:pt x="268" y="1072"/>
                  </a:lnTo>
                  <a:lnTo>
                    <a:pt x="268" y="1072"/>
                  </a:lnTo>
                  <a:lnTo>
                    <a:pt x="264" y="1064"/>
                  </a:lnTo>
                  <a:lnTo>
                    <a:pt x="261" y="1056"/>
                  </a:lnTo>
                  <a:lnTo>
                    <a:pt x="259" y="1046"/>
                  </a:lnTo>
                  <a:lnTo>
                    <a:pt x="259" y="1046"/>
                  </a:lnTo>
                  <a:lnTo>
                    <a:pt x="257" y="1043"/>
                  </a:lnTo>
                  <a:lnTo>
                    <a:pt x="255" y="1041"/>
                  </a:lnTo>
                  <a:lnTo>
                    <a:pt x="246" y="1032"/>
                  </a:lnTo>
                  <a:lnTo>
                    <a:pt x="246" y="1032"/>
                  </a:lnTo>
                  <a:lnTo>
                    <a:pt x="247" y="1028"/>
                  </a:lnTo>
                  <a:lnTo>
                    <a:pt x="248" y="1026"/>
                  </a:lnTo>
                  <a:lnTo>
                    <a:pt x="252" y="1026"/>
                  </a:lnTo>
                  <a:lnTo>
                    <a:pt x="255" y="1026"/>
                  </a:lnTo>
                  <a:lnTo>
                    <a:pt x="263" y="1028"/>
                  </a:lnTo>
                  <a:lnTo>
                    <a:pt x="265" y="1028"/>
                  </a:lnTo>
                  <a:lnTo>
                    <a:pt x="267" y="1028"/>
                  </a:lnTo>
                  <a:lnTo>
                    <a:pt x="267" y="1028"/>
                  </a:lnTo>
                  <a:lnTo>
                    <a:pt x="267" y="1024"/>
                  </a:lnTo>
                  <a:lnTo>
                    <a:pt x="264" y="1019"/>
                  </a:lnTo>
                  <a:lnTo>
                    <a:pt x="257" y="1003"/>
                  </a:lnTo>
                  <a:lnTo>
                    <a:pt x="248" y="988"/>
                  </a:lnTo>
                  <a:lnTo>
                    <a:pt x="241" y="976"/>
                  </a:lnTo>
                  <a:lnTo>
                    <a:pt x="241" y="976"/>
                  </a:lnTo>
                  <a:lnTo>
                    <a:pt x="242" y="972"/>
                  </a:lnTo>
                  <a:lnTo>
                    <a:pt x="245" y="968"/>
                  </a:lnTo>
                  <a:lnTo>
                    <a:pt x="247" y="963"/>
                  </a:lnTo>
                  <a:lnTo>
                    <a:pt x="248" y="962"/>
                  </a:lnTo>
                  <a:lnTo>
                    <a:pt x="248" y="962"/>
                  </a:lnTo>
                  <a:lnTo>
                    <a:pt x="251" y="963"/>
                  </a:lnTo>
                  <a:lnTo>
                    <a:pt x="255" y="965"/>
                  </a:lnTo>
                  <a:lnTo>
                    <a:pt x="259" y="967"/>
                  </a:lnTo>
                  <a:lnTo>
                    <a:pt x="260" y="967"/>
                  </a:lnTo>
                  <a:lnTo>
                    <a:pt x="261" y="965"/>
                  </a:lnTo>
                  <a:lnTo>
                    <a:pt x="261" y="965"/>
                  </a:lnTo>
                  <a:lnTo>
                    <a:pt x="261" y="962"/>
                  </a:lnTo>
                  <a:lnTo>
                    <a:pt x="261" y="955"/>
                  </a:lnTo>
                  <a:lnTo>
                    <a:pt x="260" y="942"/>
                  </a:lnTo>
                  <a:lnTo>
                    <a:pt x="260" y="942"/>
                  </a:lnTo>
                  <a:lnTo>
                    <a:pt x="267" y="938"/>
                  </a:lnTo>
                  <a:lnTo>
                    <a:pt x="274" y="932"/>
                  </a:lnTo>
                  <a:lnTo>
                    <a:pt x="274" y="932"/>
                  </a:lnTo>
                  <a:lnTo>
                    <a:pt x="277" y="927"/>
                  </a:lnTo>
                  <a:lnTo>
                    <a:pt x="278" y="921"/>
                  </a:lnTo>
                  <a:lnTo>
                    <a:pt x="279" y="912"/>
                  </a:lnTo>
                  <a:lnTo>
                    <a:pt x="281" y="908"/>
                  </a:lnTo>
                  <a:lnTo>
                    <a:pt x="283" y="905"/>
                  </a:lnTo>
                  <a:lnTo>
                    <a:pt x="290" y="901"/>
                  </a:lnTo>
                  <a:lnTo>
                    <a:pt x="298" y="896"/>
                  </a:lnTo>
                  <a:lnTo>
                    <a:pt x="298" y="896"/>
                  </a:lnTo>
                  <a:lnTo>
                    <a:pt x="300" y="896"/>
                  </a:lnTo>
                  <a:lnTo>
                    <a:pt x="303" y="897"/>
                  </a:lnTo>
                  <a:lnTo>
                    <a:pt x="309" y="901"/>
                  </a:lnTo>
                  <a:lnTo>
                    <a:pt x="320" y="908"/>
                  </a:lnTo>
                  <a:lnTo>
                    <a:pt x="320" y="908"/>
                  </a:lnTo>
                  <a:lnTo>
                    <a:pt x="320" y="901"/>
                  </a:lnTo>
                  <a:lnTo>
                    <a:pt x="321" y="897"/>
                  </a:lnTo>
                  <a:lnTo>
                    <a:pt x="324" y="893"/>
                  </a:lnTo>
                  <a:lnTo>
                    <a:pt x="325" y="888"/>
                  </a:lnTo>
                  <a:lnTo>
                    <a:pt x="325" y="888"/>
                  </a:lnTo>
                  <a:lnTo>
                    <a:pt x="321" y="885"/>
                  </a:lnTo>
                  <a:lnTo>
                    <a:pt x="318" y="881"/>
                  </a:lnTo>
                  <a:lnTo>
                    <a:pt x="314" y="868"/>
                  </a:lnTo>
                  <a:lnTo>
                    <a:pt x="314" y="868"/>
                  </a:lnTo>
                  <a:lnTo>
                    <a:pt x="308" y="857"/>
                  </a:lnTo>
                  <a:lnTo>
                    <a:pt x="304" y="846"/>
                  </a:lnTo>
                  <a:lnTo>
                    <a:pt x="296" y="828"/>
                  </a:lnTo>
                  <a:lnTo>
                    <a:pt x="296" y="828"/>
                  </a:lnTo>
                  <a:lnTo>
                    <a:pt x="294" y="827"/>
                  </a:lnTo>
                  <a:lnTo>
                    <a:pt x="292" y="826"/>
                  </a:lnTo>
                  <a:lnTo>
                    <a:pt x="291" y="819"/>
                  </a:lnTo>
                  <a:lnTo>
                    <a:pt x="289" y="813"/>
                  </a:lnTo>
                  <a:lnTo>
                    <a:pt x="289" y="810"/>
                  </a:lnTo>
                  <a:lnTo>
                    <a:pt x="286" y="809"/>
                  </a:lnTo>
                  <a:lnTo>
                    <a:pt x="286" y="809"/>
                  </a:lnTo>
                  <a:lnTo>
                    <a:pt x="278" y="801"/>
                  </a:lnTo>
                  <a:lnTo>
                    <a:pt x="277" y="798"/>
                  </a:lnTo>
                  <a:lnTo>
                    <a:pt x="274" y="794"/>
                  </a:lnTo>
                  <a:lnTo>
                    <a:pt x="274" y="791"/>
                  </a:lnTo>
                  <a:lnTo>
                    <a:pt x="276" y="787"/>
                  </a:lnTo>
                  <a:lnTo>
                    <a:pt x="276" y="787"/>
                  </a:lnTo>
                  <a:lnTo>
                    <a:pt x="276" y="781"/>
                  </a:lnTo>
                  <a:lnTo>
                    <a:pt x="274" y="771"/>
                  </a:lnTo>
                  <a:lnTo>
                    <a:pt x="270" y="757"/>
                  </a:lnTo>
                  <a:lnTo>
                    <a:pt x="270" y="757"/>
                  </a:lnTo>
                  <a:lnTo>
                    <a:pt x="270" y="756"/>
                  </a:lnTo>
                  <a:lnTo>
                    <a:pt x="268" y="754"/>
                  </a:lnTo>
                  <a:lnTo>
                    <a:pt x="264" y="754"/>
                  </a:lnTo>
                  <a:lnTo>
                    <a:pt x="256" y="757"/>
                  </a:lnTo>
                  <a:lnTo>
                    <a:pt x="256" y="757"/>
                  </a:lnTo>
                  <a:lnTo>
                    <a:pt x="254" y="758"/>
                  </a:lnTo>
                  <a:lnTo>
                    <a:pt x="250" y="759"/>
                  </a:lnTo>
                  <a:lnTo>
                    <a:pt x="248" y="759"/>
                  </a:lnTo>
                  <a:lnTo>
                    <a:pt x="247" y="758"/>
                  </a:lnTo>
                  <a:lnTo>
                    <a:pt x="245" y="754"/>
                  </a:lnTo>
                  <a:lnTo>
                    <a:pt x="245" y="750"/>
                  </a:lnTo>
                  <a:lnTo>
                    <a:pt x="245" y="750"/>
                  </a:lnTo>
                  <a:lnTo>
                    <a:pt x="250" y="748"/>
                  </a:lnTo>
                  <a:lnTo>
                    <a:pt x="251" y="745"/>
                  </a:lnTo>
                  <a:lnTo>
                    <a:pt x="251" y="744"/>
                  </a:lnTo>
                  <a:lnTo>
                    <a:pt x="251" y="740"/>
                  </a:lnTo>
                  <a:lnTo>
                    <a:pt x="248" y="736"/>
                  </a:lnTo>
                  <a:lnTo>
                    <a:pt x="246" y="730"/>
                  </a:lnTo>
                  <a:lnTo>
                    <a:pt x="246" y="728"/>
                  </a:lnTo>
                  <a:lnTo>
                    <a:pt x="247" y="727"/>
                  </a:lnTo>
                  <a:lnTo>
                    <a:pt x="251" y="728"/>
                  </a:lnTo>
                  <a:lnTo>
                    <a:pt x="251" y="728"/>
                  </a:lnTo>
                  <a:lnTo>
                    <a:pt x="254" y="727"/>
                  </a:lnTo>
                  <a:lnTo>
                    <a:pt x="255" y="726"/>
                  </a:lnTo>
                  <a:lnTo>
                    <a:pt x="255" y="723"/>
                  </a:lnTo>
                  <a:lnTo>
                    <a:pt x="256" y="722"/>
                  </a:lnTo>
                  <a:lnTo>
                    <a:pt x="259" y="721"/>
                  </a:lnTo>
                  <a:lnTo>
                    <a:pt x="270" y="721"/>
                  </a:lnTo>
                  <a:lnTo>
                    <a:pt x="270" y="721"/>
                  </a:lnTo>
                  <a:lnTo>
                    <a:pt x="268" y="717"/>
                  </a:lnTo>
                  <a:lnTo>
                    <a:pt x="263" y="710"/>
                  </a:lnTo>
                  <a:lnTo>
                    <a:pt x="256" y="704"/>
                  </a:lnTo>
                  <a:lnTo>
                    <a:pt x="252" y="700"/>
                  </a:lnTo>
                  <a:lnTo>
                    <a:pt x="252" y="700"/>
                  </a:lnTo>
                  <a:lnTo>
                    <a:pt x="248" y="696"/>
                  </a:lnTo>
                  <a:lnTo>
                    <a:pt x="247" y="691"/>
                  </a:lnTo>
                  <a:lnTo>
                    <a:pt x="247" y="689"/>
                  </a:lnTo>
                  <a:lnTo>
                    <a:pt x="248" y="687"/>
                  </a:lnTo>
                  <a:lnTo>
                    <a:pt x="254" y="683"/>
                  </a:lnTo>
                  <a:lnTo>
                    <a:pt x="254" y="683"/>
                  </a:lnTo>
                  <a:lnTo>
                    <a:pt x="255" y="679"/>
                  </a:lnTo>
                  <a:lnTo>
                    <a:pt x="254" y="675"/>
                  </a:lnTo>
                  <a:lnTo>
                    <a:pt x="252" y="673"/>
                  </a:lnTo>
                  <a:lnTo>
                    <a:pt x="250" y="670"/>
                  </a:lnTo>
                  <a:lnTo>
                    <a:pt x="243" y="666"/>
                  </a:lnTo>
                  <a:lnTo>
                    <a:pt x="239" y="666"/>
                  </a:lnTo>
                  <a:lnTo>
                    <a:pt x="237" y="666"/>
                  </a:lnTo>
                  <a:lnTo>
                    <a:pt x="237" y="666"/>
                  </a:lnTo>
                  <a:lnTo>
                    <a:pt x="233" y="666"/>
                  </a:lnTo>
                  <a:lnTo>
                    <a:pt x="232" y="667"/>
                  </a:lnTo>
                  <a:lnTo>
                    <a:pt x="230" y="674"/>
                  </a:lnTo>
                  <a:lnTo>
                    <a:pt x="230" y="674"/>
                  </a:lnTo>
                  <a:lnTo>
                    <a:pt x="226" y="674"/>
                  </a:lnTo>
                  <a:lnTo>
                    <a:pt x="224" y="674"/>
                  </a:lnTo>
                  <a:lnTo>
                    <a:pt x="222" y="671"/>
                  </a:lnTo>
                  <a:lnTo>
                    <a:pt x="222" y="667"/>
                  </a:lnTo>
                  <a:lnTo>
                    <a:pt x="222" y="667"/>
                  </a:lnTo>
                  <a:lnTo>
                    <a:pt x="219" y="664"/>
                  </a:lnTo>
                  <a:lnTo>
                    <a:pt x="216" y="658"/>
                  </a:lnTo>
                  <a:lnTo>
                    <a:pt x="215" y="647"/>
                  </a:lnTo>
                  <a:lnTo>
                    <a:pt x="213" y="635"/>
                  </a:lnTo>
                  <a:lnTo>
                    <a:pt x="211" y="631"/>
                  </a:lnTo>
                  <a:lnTo>
                    <a:pt x="208" y="629"/>
                  </a:lnTo>
                  <a:lnTo>
                    <a:pt x="208" y="629"/>
                  </a:lnTo>
                  <a:lnTo>
                    <a:pt x="206" y="630"/>
                  </a:lnTo>
                  <a:lnTo>
                    <a:pt x="204" y="630"/>
                  </a:lnTo>
                  <a:lnTo>
                    <a:pt x="200" y="634"/>
                  </a:lnTo>
                  <a:lnTo>
                    <a:pt x="197" y="636"/>
                  </a:lnTo>
                  <a:lnTo>
                    <a:pt x="194" y="638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86" y="631"/>
                  </a:lnTo>
                  <a:lnTo>
                    <a:pt x="180" y="627"/>
                  </a:lnTo>
                  <a:lnTo>
                    <a:pt x="175" y="622"/>
                  </a:lnTo>
                  <a:lnTo>
                    <a:pt x="171" y="618"/>
                  </a:lnTo>
                  <a:lnTo>
                    <a:pt x="168" y="614"/>
                  </a:lnTo>
                  <a:lnTo>
                    <a:pt x="168" y="614"/>
                  </a:lnTo>
                  <a:lnTo>
                    <a:pt x="155" y="605"/>
                  </a:lnTo>
                  <a:lnTo>
                    <a:pt x="143" y="600"/>
                  </a:lnTo>
                  <a:lnTo>
                    <a:pt x="129" y="596"/>
                  </a:lnTo>
                  <a:lnTo>
                    <a:pt x="111" y="592"/>
                  </a:lnTo>
                  <a:lnTo>
                    <a:pt x="111" y="592"/>
                  </a:lnTo>
                  <a:lnTo>
                    <a:pt x="101" y="581"/>
                  </a:lnTo>
                  <a:lnTo>
                    <a:pt x="101" y="581"/>
                  </a:lnTo>
                  <a:lnTo>
                    <a:pt x="101" y="574"/>
                  </a:lnTo>
                  <a:lnTo>
                    <a:pt x="102" y="569"/>
                  </a:lnTo>
                  <a:lnTo>
                    <a:pt x="102" y="566"/>
                  </a:lnTo>
                  <a:lnTo>
                    <a:pt x="102" y="565"/>
                  </a:lnTo>
                  <a:lnTo>
                    <a:pt x="99" y="562"/>
                  </a:lnTo>
                  <a:lnTo>
                    <a:pt x="95" y="560"/>
                  </a:lnTo>
                  <a:lnTo>
                    <a:pt x="95" y="560"/>
                  </a:lnTo>
                  <a:lnTo>
                    <a:pt x="90" y="560"/>
                  </a:lnTo>
                  <a:lnTo>
                    <a:pt x="79" y="560"/>
                  </a:lnTo>
                  <a:lnTo>
                    <a:pt x="63" y="559"/>
                  </a:lnTo>
                  <a:lnTo>
                    <a:pt x="45" y="553"/>
                  </a:lnTo>
                  <a:lnTo>
                    <a:pt x="45" y="553"/>
                  </a:lnTo>
                  <a:lnTo>
                    <a:pt x="37" y="548"/>
                  </a:lnTo>
                  <a:lnTo>
                    <a:pt x="35" y="546"/>
                  </a:lnTo>
                  <a:lnTo>
                    <a:pt x="35" y="544"/>
                  </a:lnTo>
                  <a:lnTo>
                    <a:pt x="35" y="543"/>
                  </a:lnTo>
                  <a:lnTo>
                    <a:pt x="35" y="543"/>
                  </a:lnTo>
                  <a:lnTo>
                    <a:pt x="44" y="539"/>
                  </a:lnTo>
                  <a:lnTo>
                    <a:pt x="48" y="535"/>
                  </a:lnTo>
                  <a:lnTo>
                    <a:pt x="50" y="533"/>
                  </a:lnTo>
                  <a:lnTo>
                    <a:pt x="51" y="529"/>
                  </a:lnTo>
                  <a:lnTo>
                    <a:pt x="50" y="525"/>
                  </a:lnTo>
                  <a:lnTo>
                    <a:pt x="46" y="522"/>
                  </a:lnTo>
                  <a:lnTo>
                    <a:pt x="41" y="520"/>
                  </a:lnTo>
                  <a:lnTo>
                    <a:pt x="41" y="520"/>
                  </a:lnTo>
                  <a:lnTo>
                    <a:pt x="38" y="517"/>
                  </a:lnTo>
                  <a:lnTo>
                    <a:pt x="36" y="515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0" y="509"/>
                  </a:lnTo>
                  <a:lnTo>
                    <a:pt x="16" y="508"/>
                  </a:lnTo>
                  <a:lnTo>
                    <a:pt x="13" y="505"/>
                  </a:lnTo>
                  <a:lnTo>
                    <a:pt x="5" y="505"/>
                  </a:lnTo>
                  <a:lnTo>
                    <a:pt x="5" y="505"/>
                  </a:lnTo>
                  <a:lnTo>
                    <a:pt x="5" y="502"/>
                  </a:lnTo>
                  <a:lnTo>
                    <a:pt x="2" y="499"/>
                  </a:lnTo>
                  <a:lnTo>
                    <a:pt x="0" y="496"/>
                  </a:lnTo>
                  <a:lnTo>
                    <a:pt x="0" y="496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10" y="485"/>
                  </a:lnTo>
                  <a:lnTo>
                    <a:pt x="18" y="486"/>
                  </a:lnTo>
                  <a:lnTo>
                    <a:pt x="24" y="485"/>
                  </a:lnTo>
                  <a:lnTo>
                    <a:pt x="28" y="482"/>
                  </a:lnTo>
                  <a:lnTo>
                    <a:pt x="38" y="473"/>
                  </a:lnTo>
                  <a:lnTo>
                    <a:pt x="46" y="467"/>
                  </a:lnTo>
                  <a:lnTo>
                    <a:pt x="58" y="457"/>
                  </a:lnTo>
                  <a:lnTo>
                    <a:pt x="58" y="457"/>
                  </a:lnTo>
                  <a:lnTo>
                    <a:pt x="75" y="459"/>
                  </a:lnTo>
                  <a:lnTo>
                    <a:pt x="86" y="459"/>
                  </a:lnTo>
                  <a:lnTo>
                    <a:pt x="89" y="457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89" y="450"/>
                  </a:lnTo>
                  <a:lnTo>
                    <a:pt x="89" y="448"/>
                  </a:lnTo>
                  <a:lnTo>
                    <a:pt x="90" y="447"/>
                  </a:lnTo>
                  <a:lnTo>
                    <a:pt x="94" y="446"/>
                  </a:lnTo>
                  <a:lnTo>
                    <a:pt x="103" y="445"/>
                  </a:lnTo>
                  <a:lnTo>
                    <a:pt x="103" y="445"/>
                  </a:lnTo>
                  <a:lnTo>
                    <a:pt x="108" y="442"/>
                  </a:lnTo>
                  <a:lnTo>
                    <a:pt x="112" y="441"/>
                  </a:lnTo>
                  <a:lnTo>
                    <a:pt x="118" y="435"/>
                  </a:lnTo>
                  <a:lnTo>
                    <a:pt x="121" y="430"/>
                  </a:lnTo>
                  <a:lnTo>
                    <a:pt x="129" y="424"/>
                  </a:lnTo>
                  <a:lnTo>
                    <a:pt x="129" y="424"/>
                  </a:lnTo>
                  <a:lnTo>
                    <a:pt x="124" y="417"/>
                  </a:lnTo>
                  <a:lnTo>
                    <a:pt x="121" y="411"/>
                  </a:lnTo>
                  <a:lnTo>
                    <a:pt x="120" y="404"/>
                  </a:lnTo>
                  <a:lnTo>
                    <a:pt x="121" y="399"/>
                  </a:lnTo>
                  <a:lnTo>
                    <a:pt x="123" y="395"/>
                  </a:lnTo>
                  <a:lnTo>
                    <a:pt x="123" y="393"/>
                  </a:lnTo>
                  <a:lnTo>
                    <a:pt x="121" y="391"/>
                  </a:lnTo>
                  <a:lnTo>
                    <a:pt x="118" y="391"/>
                  </a:lnTo>
                  <a:lnTo>
                    <a:pt x="118" y="391"/>
                  </a:lnTo>
                  <a:lnTo>
                    <a:pt x="110" y="393"/>
                  </a:lnTo>
                  <a:lnTo>
                    <a:pt x="107" y="391"/>
                  </a:lnTo>
                  <a:lnTo>
                    <a:pt x="106" y="391"/>
                  </a:lnTo>
                  <a:lnTo>
                    <a:pt x="106" y="388"/>
                  </a:lnTo>
                  <a:lnTo>
                    <a:pt x="106" y="382"/>
                  </a:lnTo>
                  <a:lnTo>
                    <a:pt x="107" y="377"/>
                  </a:lnTo>
                  <a:lnTo>
                    <a:pt x="107" y="372"/>
                  </a:lnTo>
                  <a:lnTo>
                    <a:pt x="106" y="371"/>
                  </a:lnTo>
                  <a:lnTo>
                    <a:pt x="105" y="368"/>
                  </a:lnTo>
                  <a:lnTo>
                    <a:pt x="101" y="367"/>
                  </a:lnTo>
                  <a:lnTo>
                    <a:pt x="97" y="367"/>
                  </a:lnTo>
                  <a:lnTo>
                    <a:pt x="97" y="367"/>
                  </a:lnTo>
                  <a:lnTo>
                    <a:pt x="95" y="364"/>
                  </a:lnTo>
                  <a:lnTo>
                    <a:pt x="94" y="362"/>
                  </a:lnTo>
                  <a:lnTo>
                    <a:pt x="94" y="354"/>
                  </a:lnTo>
                  <a:lnTo>
                    <a:pt x="94" y="343"/>
                  </a:lnTo>
                  <a:lnTo>
                    <a:pt x="94" y="343"/>
                  </a:lnTo>
                  <a:lnTo>
                    <a:pt x="107" y="341"/>
                  </a:lnTo>
                  <a:lnTo>
                    <a:pt x="112" y="338"/>
                  </a:lnTo>
                  <a:lnTo>
                    <a:pt x="112" y="336"/>
                  </a:lnTo>
                  <a:lnTo>
                    <a:pt x="115" y="332"/>
                  </a:lnTo>
                  <a:lnTo>
                    <a:pt x="115" y="332"/>
                  </a:lnTo>
                  <a:lnTo>
                    <a:pt x="123" y="324"/>
                  </a:lnTo>
                  <a:lnTo>
                    <a:pt x="130" y="318"/>
                  </a:lnTo>
                  <a:lnTo>
                    <a:pt x="137" y="311"/>
                  </a:lnTo>
                  <a:lnTo>
                    <a:pt x="141" y="308"/>
                  </a:lnTo>
                  <a:lnTo>
                    <a:pt x="141" y="308"/>
                  </a:lnTo>
                  <a:lnTo>
                    <a:pt x="143" y="310"/>
                  </a:lnTo>
                  <a:lnTo>
                    <a:pt x="146" y="310"/>
                  </a:lnTo>
                  <a:lnTo>
                    <a:pt x="149" y="308"/>
                  </a:lnTo>
                  <a:lnTo>
                    <a:pt x="150" y="307"/>
                  </a:lnTo>
                  <a:lnTo>
                    <a:pt x="153" y="302"/>
                  </a:lnTo>
                  <a:lnTo>
                    <a:pt x="154" y="299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62" y="301"/>
                  </a:lnTo>
                  <a:lnTo>
                    <a:pt x="168" y="303"/>
                  </a:lnTo>
                  <a:lnTo>
                    <a:pt x="172" y="305"/>
                  </a:lnTo>
                  <a:lnTo>
                    <a:pt x="176" y="305"/>
                  </a:lnTo>
                  <a:lnTo>
                    <a:pt x="180" y="302"/>
                  </a:lnTo>
                  <a:lnTo>
                    <a:pt x="184" y="298"/>
                  </a:lnTo>
                  <a:lnTo>
                    <a:pt x="184" y="298"/>
                  </a:lnTo>
                  <a:lnTo>
                    <a:pt x="191" y="299"/>
                  </a:lnTo>
                  <a:lnTo>
                    <a:pt x="207" y="302"/>
                  </a:lnTo>
                  <a:lnTo>
                    <a:pt x="221" y="305"/>
                  </a:lnTo>
                  <a:lnTo>
                    <a:pt x="226" y="307"/>
                  </a:lnTo>
                  <a:lnTo>
                    <a:pt x="230" y="308"/>
                  </a:lnTo>
                  <a:lnTo>
                    <a:pt x="230" y="308"/>
                  </a:lnTo>
                  <a:lnTo>
                    <a:pt x="233" y="314"/>
                  </a:lnTo>
                  <a:lnTo>
                    <a:pt x="237" y="316"/>
                  </a:lnTo>
                  <a:lnTo>
                    <a:pt x="241" y="318"/>
                  </a:lnTo>
                  <a:lnTo>
                    <a:pt x="245" y="318"/>
                  </a:lnTo>
                  <a:lnTo>
                    <a:pt x="248" y="316"/>
                  </a:lnTo>
                  <a:lnTo>
                    <a:pt x="252" y="314"/>
                  </a:lnTo>
                  <a:lnTo>
                    <a:pt x="259" y="308"/>
                  </a:lnTo>
                  <a:lnTo>
                    <a:pt x="263" y="301"/>
                  </a:lnTo>
                  <a:lnTo>
                    <a:pt x="264" y="297"/>
                  </a:lnTo>
                  <a:lnTo>
                    <a:pt x="264" y="293"/>
                  </a:lnTo>
                  <a:lnTo>
                    <a:pt x="263" y="290"/>
                  </a:lnTo>
                  <a:lnTo>
                    <a:pt x="261" y="286"/>
                  </a:lnTo>
                  <a:lnTo>
                    <a:pt x="257" y="284"/>
                  </a:lnTo>
                  <a:lnTo>
                    <a:pt x="254" y="283"/>
                  </a:lnTo>
                  <a:lnTo>
                    <a:pt x="254" y="283"/>
                  </a:lnTo>
                  <a:lnTo>
                    <a:pt x="245" y="283"/>
                  </a:lnTo>
                  <a:lnTo>
                    <a:pt x="234" y="280"/>
                  </a:lnTo>
                  <a:lnTo>
                    <a:pt x="229" y="277"/>
                  </a:lnTo>
                  <a:lnTo>
                    <a:pt x="224" y="275"/>
                  </a:lnTo>
                  <a:lnTo>
                    <a:pt x="220" y="270"/>
                  </a:lnTo>
                  <a:lnTo>
                    <a:pt x="217" y="264"/>
                  </a:lnTo>
                  <a:lnTo>
                    <a:pt x="217" y="264"/>
                  </a:lnTo>
                  <a:lnTo>
                    <a:pt x="219" y="261"/>
                  </a:lnTo>
                  <a:lnTo>
                    <a:pt x="217" y="258"/>
                  </a:lnTo>
                  <a:lnTo>
                    <a:pt x="215" y="255"/>
                  </a:lnTo>
                  <a:lnTo>
                    <a:pt x="212" y="255"/>
                  </a:lnTo>
                  <a:lnTo>
                    <a:pt x="208" y="255"/>
                  </a:lnTo>
                  <a:lnTo>
                    <a:pt x="206" y="257"/>
                  </a:lnTo>
                  <a:lnTo>
                    <a:pt x="204" y="259"/>
                  </a:lnTo>
                  <a:lnTo>
                    <a:pt x="203" y="262"/>
                  </a:lnTo>
                  <a:lnTo>
                    <a:pt x="203" y="262"/>
                  </a:lnTo>
                  <a:lnTo>
                    <a:pt x="198" y="263"/>
                  </a:lnTo>
                  <a:lnTo>
                    <a:pt x="193" y="263"/>
                  </a:lnTo>
                  <a:lnTo>
                    <a:pt x="187" y="259"/>
                  </a:lnTo>
                  <a:lnTo>
                    <a:pt x="184" y="257"/>
                  </a:lnTo>
                  <a:lnTo>
                    <a:pt x="178" y="249"/>
                  </a:lnTo>
                  <a:lnTo>
                    <a:pt x="176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69" y="249"/>
                  </a:lnTo>
                  <a:lnTo>
                    <a:pt x="165" y="249"/>
                  </a:lnTo>
                  <a:lnTo>
                    <a:pt x="162" y="249"/>
                  </a:lnTo>
                  <a:lnTo>
                    <a:pt x="159" y="248"/>
                  </a:lnTo>
                  <a:lnTo>
                    <a:pt x="156" y="246"/>
                  </a:lnTo>
                  <a:lnTo>
                    <a:pt x="155" y="244"/>
                  </a:lnTo>
                  <a:lnTo>
                    <a:pt x="155" y="240"/>
                  </a:lnTo>
                  <a:lnTo>
                    <a:pt x="156" y="236"/>
                  </a:lnTo>
                  <a:lnTo>
                    <a:pt x="156" y="236"/>
                  </a:lnTo>
                  <a:lnTo>
                    <a:pt x="154" y="231"/>
                  </a:lnTo>
                  <a:lnTo>
                    <a:pt x="154" y="226"/>
                  </a:lnTo>
                  <a:lnTo>
                    <a:pt x="155" y="223"/>
                  </a:lnTo>
                  <a:lnTo>
                    <a:pt x="159" y="220"/>
                  </a:lnTo>
                  <a:lnTo>
                    <a:pt x="159" y="220"/>
                  </a:lnTo>
                  <a:lnTo>
                    <a:pt x="162" y="219"/>
                  </a:lnTo>
                  <a:lnTo>
                    <a:pt x="163" y="218"/>
                  </a:lnTo>
                  <a:lnTo>
                    <a:pt x="164" y="214"/>
                  </a:lnTo>
                  <a:lnTo>
                    <a:pt x="164" y="210"/>
                  </a:lnTo>
                  <a:lnTo>
                    <a:pt x="165" y="207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71" y="206"/>
                  </a:lnTo>
                  <a:lnTo>
                    <a:pt x="173" y="207"/>
                  </a:lnTo>
                  <a:lnTo>
                    <a:pt x="177" y="210"/>
                  </a:lnTo>
                  <a:lnTo>
                    <a:pt x="180" y="214"/>
                  </a:lnTo>
                  <a:lnTo>
                    <a:pt x="181" y="215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9" y="215"/>
                  </a:lnTo>
                  <a:lnTo>
                    <a:pt x="195" y="211"/>
                  </a:lnTo>
                  <a:lnTo>
                    <a:pt x="199" y="207"/>
                  </a:lnTo>
                  <a:lnTo>
                    <a:pt x="203" y="203"/>
                  </a:lnTo>
                  <a:lnTo>
                    <a:pt x="204" y="198"/>
                  </a:lnTo>
                  <a:lnTo>
                    <a:pt x="203" y="196"/>
                  </a:lnTo>
                  <a:lnTo>
                    <a:pt x="202" y="194"/>
                  </a:lnTo>
                  <a:lnTo>
                    <a:pt x="199" y="192"/>
                  </a:lnTo>
                  <a:lnTo>
                    <a:pt x="195" y="191"/>
                  </a:lnTo>
                  <a:lnTo>
                    <a:pt x="185" y="188"/>
                  </a:lnTo>
                  <a:lnTo>
                    <a:pt x="185" y="188"/>
                  </a:lnTo>
                  <a:lnTo>
                    <a:pt x="184" y="188"/>
                  </a:lnTo>
                  <a:lnTo>
                    <a:pt x="182" y="188"/>
                  </a:lnTo>
                  <a:lnTo>
                    <a:pt x="181" y="191"/>
                  </a:lnTo>
                  <a:lnTo>
                    <a:pt x="180" y="193"/>
                  </a:lnTo>
                  <a:lnTo>
                    <a:pt x="177" y="196"/>
                  </a:lnTo>
                  <a:lnTo>
                    <a:pt x="177" y="196"/>
                  </a:lnTo>
                  <a:lnTo>
                    <a:pt x="169" y="194"/>
                  </a:lnTo>
                  <a:lnTo>
                    <a:pt x="162" y="193"/>
                  </a:lnTo>
                  <a:lnTo>
                    <a:pt x="155" y="189"/>
                  </a:lnTo>
                  <a:lnTo>
                    <a:pt x="154" y="187"/>
                  </a:lnTo>
                  <a:lnTo>
                    <a:pt x="151" y="184"/>
                  </a:lnTo>
                  <a:lnTo>
                    <a:pt x="151" y="184"/>
                  </a:lnTo>
                  <a:lnTo>
                    <a:pt x="128" y="18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36" y="171"/>
                  </a:lnTo>
                  <a:lnTo>
                    <a:pt x="142" y="170"/>
                  </a:lnTo>
                  <a:lnTo>
                    <a:pt x="147" y="166"/>
                  </a:lnTo>
                  <a:lnTo>
                    <a:pt x="151" y="163"/>
                  </a:lnTo>
                  <a:lnTo>
                    <a:pt x="160" y="154"/>
                  </a:lnTo>
                  <a:lnTo>
                    <a:pt x="164" y="152"/>
                  </a:lnTo>
                  <a:lnTo>
                    <a:pt x="171" y="149"/>
                  </a:lnTo>
                  <a:lnTo>
                    <a:pt x="171" y="149"/>
                  </a:lnTo>
                  <a:lnTo>
                    <a:pt x="171" y="146"/>
                  </a:lnTo>
                  <a:lnTo>
                    <a:pt x="169" y="145"/>
                  </a:lnTo>
                  <a:lnTo>
                    <a:pt x="167" y="143"/>
                  </a:lnTo>
                  <a:lnTo>
                    <a:pt x="162" y="137"/>
                  </a:lnTo>
                  <a:lnTo>
                    <a:pt x="159" y="134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49" y="128"/>
                  </a:lnTo>
                  <a:lnTo>
                    <a:pt x="142" y="127"/>
                  </a:lnTo>
                  <a:lnTo>
                    <a:pt x="140" y="126"/>
                  </a:lnTo>
                  <a:lnTo>
                    <a:pt x="141" y="124"/>
                  </a:lnTo>
                  <a:lnTo>
                    <a:pt x="145" y="121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60" y="115"/>
                  </a:lnTo>
                  <a:lnTo>
                    <a:pt x="164" y="115"/>
                  </a:lnTo>
                  <a:lnTo>
                    <a:pt x="164" y="118"/>
                  </a:lnTo>
                  <a:lnTo>
                    <a:pt x="164" y="122"/>
                  </a:lnTo>
                  <a:lnTo>
                    <a:pt x="164" y="124"/>
                  </a:lnTo>
                  <a:lnTo>
                    <a:pt x="164" y="127"/>
                  </a:lnTo>
                  <a:lnTo>
                    <a:pt x="167" y="130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5" y="127"/>
                  </a:lnTo>
                  <a:lnTo>
                    <a:pt x="176" y="126"/>
                  </a:lnTo>
                  <a:lnTo>
                    <a:pt x="175" y="121"/>
                  </a:lnTo>
                  <a:lnTo>
                    <a:pt x="175" y="113"/>
                  </a:lnTo>
                  <a:lnTo>
                    <a:pt x="175" y="108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82" y="99"/>
                  </a:lnTo>
                  <a:lnTo>
                    <a:pt x="189" y="99"/>
                  </a:lnTo>
                  <a:lnTo>
                    <a:pt x="195" y="99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1"/>
                  </a:lnTo>
                  <a:lnTo>
                    <a:pt x="198" y="102"/>
                  </a:lnTo>
                  <a:lnTo>
                    <a:pt x="197" y="104"/>
                  </a:lnTo>
                  <a:lnTo>
                    <a:pt x="198" y="105"/>
                  </a:lnTo>
                  <a:lnTo>
                    <a:pt x="198" y="105"/>
                  </a:lnTo>
                  <a:lnTo>
                    <a:pt x="204" y="110"/>
                  </a:lnTo>
                  <a:lnTo>
                    <a:pt x="208" y="111"/>
                  </a:lnTo>
                  <a:lnTo>
                    <a:pt x="211" y="111"/>
                  </a:lnTo>
                  <a:lnTo>
                    <a:pt x="217" y="110"/>
                  </a:lnTo>
                  <a:lnTo>
                    <a:pt x="217" y="110"/>
                  </a:lnTo>
                  <a:lnTo>
                    <a:pt x="220" y="110"/>
                  </a:lnTo>
                  <a:lnTo>
                    <a:pt x="224" y="113"/>
                  </a:lnTo>
                  <a:lnTo>
                    <a:pt x="232" y="119"/>
                  </a:lnTo>
                  <a:lnTo>
                    <a:pt x="237" y="122"/>
                  </a:lnTo>
                  <a:lnTo>
                    <a:pt x="242" y="124"/>
                  </a:lnTo>
                  <a:lnTo>
                    <a:pt x="248" y="127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60" y="124"/>
                  </a:lnTo>
                  <a:lnTo>
                    <a:pt x="263" y="123"/>
                  </a:lnTo>
                  <a:lnTo>
                    <a:pt x="263" y="121"/>
                  </a:lnTo>
                  <a:lnTo>
                    <a:pt x="261" y="119"/>
                  </a:lnTo>
                  <a:lnTo>
                    <a:pt x="260" y="117"/>
                  </a:lnTo>
                  <a:lnTo>
                    <a:pt x="260" y="114"/>
                  </a:lnTo>
                  <a:lnTo>
                    <a:pt x="261" y="113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72" y="110"/>
                  </a:lnTo>
                  <a:lnTo>
                    <a:pt x="282" y="111"/>
                  </a:lnTo>
                  <a:lnTo>
                    <a:pt x="294" y="113"/>
                  </a:lnTo>
                  <a:lnTo>
                    <a:pt x="304" y="113"/>
                  </a:lnTo>
                  <a:lnTo>
                    <a:pt x="304" y="113"/>
                  </a:lnTo>
                  <a:lnTo>
                    <a:pt x="304" y="117"/>
                  </a:lnTo>
                  <a:lnTo>
                    <a:pt x="302" y="121"/>
                  </a:lnTo>
                  <a:lnTo>
                    <a:pt x="302" y="123"/>
                  </a:lnTo>
                  <a:lnTo>
                    <a:pt x="302" y="126"/>
                  </a:lnTo>
                  <a:lnTo>
                    <a:pt x="303" y="130"/>
                  </a:lnTo>
                  <a:lnTo>
                    <a:pt x="305" y="132"/>
                  </a:lnTo>
                  <a:lnTo>
                    <a:pt x="305" y="132"/>
                  </a:lnTo>
                  <a:lnTo>
                    <a:pt x="305" y="135"/>
                  </a:lnTo>
                  <a:lnTo>
                    <a:pt x="308" y="136"/>
                  </a:lnTo>
                  <a:lnTo>
                    <a:pt x="311" y="136"/>
                  </a:lnTo>
                  <a:lnTo>
                    <a:pt x="314" y="135"/>
                  </a:lnTo>
                  <a:lnTo>
                    <a:pt x="318" y="132"/>
                  </a:lnTo>
                  <a:lnTo>
                    <a:pt x="321" y="128"/>
                  </a:lnTo>
                  <a:lnTo>
                    <a:pt x="324" y="124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4" y="117"/>
                  </a:lnTo>
                  <a:lnTo>
                    <a:pt x="324" y="111"/>
                  </a:lnTo>
                  <a:lnTo>
                    <a:pt x="325" y="110"/>
                  </a:lnTo>
                  <a:lnTo>
                    <a:pt x="327" y="108"/>
                  </a:lnTo>
                  <a:lnTo>
                    <a:pt x="331" y="105"/>
                  </a:lnTo>
                  <a:lnTo>
                    <a:pt x="337" y="104"/>
                  </a:lnTo>
                  <a:lnTo>
                    <a:pt x="337" y="104"/>
                  </a:lnTo>
                  <a:lnTo>
                    <a:pt x="342" y="104"/>
                  </a:lnTo>
                  <a:lnTo>
                    <a:pt x="351" y="104"/>
                  </a:lnTo>
                  <a:lnTo>
                    <a:pt x="362" y="102"/>
                  </a:lnTo>
                  <a:lnTo>
                    <a:pt x="374" y="104"/>
                  </a:lnTo>
                  <a:lnTo>
                    <a:pt x="374" y="104"/>
                  </a:lnTo>
                  <a:lnTo>
                    <a:pt x="379" y="104"/>
                  </a:lnTo>
                  <a:lnTo>
                    <a:pt x="384" y="102"/>
                  </a:lnTo>
                  <a:lnTo>
                    <a:pt x="387" y="100"/>
                  </a:lnTo>
                  <a:lnTo>
                    <a:pt x="388" y="97"/>
                  </a:lnTo>
                  <a:lnTo>
                    <a:pt x="388" y="93"/>
                  </a:lnTo>
                  <a:lnTo>
                    <a:pt x="388" y="89"/>
                  </a:lnTo>
                  <a:lnTo>
                    <a:pt x="388" y="89"/>
                  </a:lnTo>
                  <a:lnTo>
                    <a:pt x="392" y="88"/>
                  </a:lnTo>
                  <a:lnTo>
                    <a:pt x="397" y="88"/>
                  </a:lnTo>
                  <a:lnTo>
                    <a:pt x="413" y="88"/>
                  </a:lnTo>
                  <a:lnTo>
                    <a:pt x="422" y="88"/>
                  </a:lnTo>
                  <a:lnTo>
                    <a:pt x="432" y="86"/>
                  </a:lnTo>
                  <a:lnTo>
                    <a:pt x="445" y="83"/>
                  </a:lnTo>
                  <a:lnTo>
                    <a:pt x="461" y="76"/>
                  </a:lnTo>
                  <a:lnTo>
                    <a:pt x="461" y="76"/>
                  </a:lnTo>
                  <a:lnTo>
                    <a:pt x="464" y="79"/>
                  </a:lnTo>
                  <a:lnTo>
                    <a:pt x="467" y="84"/>
                  </a:lnTo>
                  <a:lnTo>
                    <a:pt x="473" y="89"/>
                  </a:lnTo>
                  <a:lnTo>
                    <a:pt x="475" y="91"/>
                  </a:lnTo>
                  <a:lnTo>
                    <a:pt x="479" y="92"/>
                  </a:lnTo>
                  <a:lnTo>
                    <a:pt x="479" y="92"/>
                  </a:lnTo>
                  <a:lnTo>
                    <a:pt x="482" y="91"/>
                  </a:lnTo>
                  <a:lnTo>
                    <a:pt x="484" y="89"/>
                  </a:lnTo>
                  <a:lnTo>
                    <a:pt x="484" y="87"/>
                  </a:lnTo>
                  <a:lnTo>
                    <a:pt x="484" y="84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3" y="74"/>
                  </a:lnTo>
                  <a:lnTo>
                    <a:pt x="487" y="71"/>
                  </a:lnTo>
                  <a:lnTo>
                    <a:pt x="495" y="70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508" y="70"/>
                  </a:lnTo>
                  <a:lnTo>
                    <a:pt x="511" y="69"/>
                  </a:lnTo>
                  <a:lnTo>
                    <a:pt x="519" y="67"/>
                  </a:lnTo>
                  <a:lnTo>
                    <a:pt x="530" y="67"/>
                  </a:lnTo>
                  <a:lnTo>
                    <a:pt x="530" y="67"/>
                  </a:lnTo>
                  <a:lnTo>
                    <a:pt x="533" y="65"/>
                  </a:lnTo>
                  <a:lnTo>
                    <a:pt x="537" y="64"/>
                  </a:lnTo>
                  <a:lnTo>
                    <a:pt x="541" y="62"/>
                  </a:lnTo>
                  <a:lnTo>
                    <a:pt x="541" y="62"/>
                  </a:lnTo>
                  <a:lnTo>
                    <a:pt x="553" y="62"/>
                  </a:lnTo>
                  <a:lnTo>
                    <a:pt x="561" y="62"/>
                  </a:lnTo>
                  <a:lnTo>
                    <a:pt x="570" y="65"/>
                  </a:lnTo>
                  <a:lnTo>
                    <a:pt x="570" y="65"/>
                  </a:lnTo>
                  <a:lnTo>
                    <a:pt x="578" y="60"/>
                  </a:lnTo>
                  <a:lnTo>
                    <a:pt x="585" y="56"/>
                  </a:lnTo>
                  <a:lnTo>
                    <a:pt x="589" y="54"/>
                  </a:lnTo>
                  <a:lnTo>
                    <a:pt x="593" y="54"/>
                  </a:lnTo>
                  <a:lnTo>
                    <a:pt x="597" y="56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606" y="66"/>
                  </a:lnTo>
                  <a:lnTo>
                    <a:pt x="610" y="70"/>
                  </a:lnTo>
                  <a:lnTo>
                    <a:pt x="614" y="71"/>
                  </a:lnTo>
                  <a:lnTo>
                    <a:pt x="616" y="70"/>
                  </a:lnTo>
                  <a:lnTo>
                    <a:pt x="618" y="69"/>
                  </a:lnTo>
                  <a:lnTo>
                    <a:pt x="620" y="64"/>
                  </a:lnTo>
                  <a:lnTo>
                    <a:pt x="623" y="56"/>
                  </a:lnTo>
                  <a:lnTo>
                    <a:pt x="622" y="43"/>
                  </a:lnTo>
                  <a:lnTo>
                    <a:pt x="620" y="27"/>
                  </a:lnTo>
                  <a:lnTo>
                    <a:pt x="620" y="27"/>
                  </a:lnTo>
                  <a:lnTo>
                    <a:pt x="625" y="26"/>
                  </a:lnTo>
                  <a:lnTo>
                    <a:pt x="632" y="25"/>
                  </a:lnTo>
                  <a:lnTo>
                    <a:pt x="641" y="26"/>
                  </a:lnTo>
                  <a:lnTo>
                    <a:pt x="649" y="26"/>
                  </a:lnTo>
                  <a:lnTo>
                    <a:pt x="653" y="26"/>
                  </a:lnTo>
                  <a:lnTo>
                    <a:pt x="654" y="25"/>
                  </a:lnTo>
                  <a:lnTo>
                    <a:pt x="654" y="25"/>
                  </a:lnTo>
                  <a:lnTo>
                    <a:pt x="657" y="21"/>
                  </a:lnTo>
                  <a:lnTo>
                    <a:pt x="657" y="19"/>
                  </a:lnTo>
                  <a:lnTo>
                    <a:pt x="655" y="18"/>
                  </a:lnTo>
                  <a:lnTo>
                    <a:pt x="653" y="17"/>
                  </a:lnTo>
                  <a:lnTo>
                    <a:pt x="650" y="14"/>
                  </a:lnTo>
                  <a:lnTo>
                    <a:pt x="649" y="13"/>
                  </a:lnTo>
                  <a:lnTo>
                    <a:pt x="650" y="10"/>
                  </a:lnTo>
                  <a:lnTo>
                    <a:pt x="650" y="10"/>
                  </a:lnTo>
                  <a:lnTo>
                    <a:pt x="653" y="8"/>
                  </a:lnTo>
                  <a:lnTo>
                    <a:pt x="655" y="8"/>
                  </a:lnTo>
                  <a:lnTo>
                    <a:pt x="659" y="8"/>
                  </a:lnTo>
                  <a:lnTo>
                    <a:pt x="663" y="10"/>
                  </a:lnTo>
                  <a:lnTo>
                    <a:pt x="672" y="14"/>
                  </a:lnTo>
                  <a:lnTo>
                    <a:pt x="683" y="18"/>
                  </a:lnTo>
                  <a:lnTo>
                    <a:pt x="683" y="18"/>
                  </a:lnTo>
                  <a:lnTo>
                    <a:pt x="686" y="14"/>
                  </a:lnTo>
                  <a:lnTo>
                    <a:pt x="688" y="10"/>
                  </a:lnTo>
                  <a:lnTo>
                    <a:pt x="690" y="4"/>
                  </a:lnTo>
                  <a:lnTo>
                    <a:pt x="692" y="1"/>
                  </a:lnTo>
                  <a:lnTo>
                    <a:pt x="694" y="0"/>
                  </a:lnTo>
                  <a:lnTo>
                    <a:pt x="699" y="0"/>
                  </a:lnTo>
                  <a:lnTo>
                    <a:pt x="706" y="1"/>
                  </a:lnTo>
                  <a:lnTo>
                    <a:pt x="706" y="1"/>
                  </a:lnTo>
                  <a:lnTo>
                    <a:pt x="707" y="3"/>
                  </a:lnTo>
                  <a:lnTo>
                    <a:pt x="707" y="5"/>
                  </a:lnTo>
                  <a:lnTo>
                    <a:pt x="706" y="10"/>
                  </a:lnTo>
                  <a:lnTo>
                    <a:pt x="706" y="13"/>
                  </a:lnTo>
                  <a:lnTo>
                    <a:pt x="707" y="14"/>
                  </a:lnTo>
                  <a:lnTo>
                    <a:pt x="710" y="14"/>
                  </a:lnTo>
                  <a:lnTo>
                    <a:pt x="716" y="14"/>
                  </a:lnTo>
                  <a:lnTo>
                    <a:pt x="716" y="14"/>
                  </a:lnTo>
                  <a:lnTo>
                    <a:pt x="719" y="32"/>
                  </a:lnTo>
                  <a:lnTo>
                    <a:pt x="720" y="44"/>
                  </a:lnTo>
                  <a:lnTo>
                    <a:pt x="720" y="53"/>
                  </a:lnTo>
                  <a:lnTo>
                    <a:pt x="720" y="53"/>
                  </a:lnTo>
                  <a:lnTo>
                    <a:pt x="725" y="66"/>
                  </a:lnTo>
                  <a:lnTo>
                    <a:pt x="729" y="74"/>
                  </a:lnTo>
                  <a:lnTo>
                    <a:pt x="730" y="79"/>
                  </a:lnTo>
                  <a:lnTo>
                    <a:pt x="730" y="79"/>
                  </a:lnTo>
                  <a:lnTo>
                    <a:pt x="727" y="82"/>
                  </a:lnTo>
                  <a:lnTo>
                    <a:pt x="720" y="84"/>
                  </a:lnTo>
                  <a:lnTo>
                    <a:pt x="712" y="87"/>
                  </a:lnTo>
                  <a:lnTo>
                    <a:pt x="712" y="87"/>
                  </a:lnTo>
                  <a:lnTo>
                    <a:pt x="719" y="91"/>
                  </a:lnTo>
                  <a:lnTo>
                    <a:pt x="728" y="97"/>
                  </a:lnTo>
                  <a:lnTo>
                    <a:pt x="737" y="106"/>
                  </a:lnTo>
                  <a:lnTo>
                    <a:pt x="746" y="115"/>
                  </a:lnTo>
                  <a:lnTo>
                    <a:pt x="746" y="115"/>
                  </a:lnTo>
                  <a:lnTo>
                    <a:pt x="725" y="121"/>
                  </a:lnTo>
                  <a:lnTo>
                    <a:pt x="716" y="128"/>
                  </a:lnTo>
                  <a:lnTo>
                    <a:pt x="702" y="134"/>
                  </a:lnTo>
                  <a:lnTo>
                    <a:pt x="707" y="145"/>
                  </a:lnTo>
                  <a:lnTo>
                    <a:pt x="711" y="149"/>
                  </a:lnTo>
                  <a:lnTo>
                    <a:pt x="714" y="172"/>
                  </a:lnTo>
                  <a:lnTo>
                    <a:pt x="727" y="172"/>
                  </a:lnTo>
                  <a:lnTo>
                    <a:pt x="728" y="197"/>
                  </a:lnTo>
                  <a:lnTo>
                    <a:pt x="717" y="209"/>
                  </a:lnTo>
                  <a:lnTo>
                    <a:pt x="719" y="229"/>
                  </a:lnTo>
                  <a:lnTo>
                    <a:pt x="734" y="229"/>
                  </a:lnTo>
                  <a:lnTo>
                    <a:pt x="734" y="229"/>
                  </a:lnTo>
                  <a:lnTo>
                    <a:pt x="736" y="288"/>
                  </a:lnTo>
                  <a:lnTo>
                    <a:pt x="736" y="288"/>
                  </a:lnTo>
                  <a:lnTo>
                    <a:pt x="746" y="293"/>
                  </a:lnTo>
                  <a:lnTo>
                    <a:pt x="752" y="297"/>
                  </a:lnTo>
                  <a:lnTo>
                    <a:pt x="752" y="297"/>
                  </a:lnTo>
                  <a:lnTo>
                    <a:pt x="752" y="308"/>
                  </a:lnTo>
                  <a:lnTo>
                    <a:pt x="734" y="308"/>
                  </a:lnTo>
                  <a:lnTo>
                    <a:pt x="712" y="314"/>
                  </a:lnTo>
                  <a:lnTo>
                    <a:pt x="714" y="329"/>
                  </a:lnTo>
                  <a:lnTo>
                    <a:pt x="743" y="332"/>
                  </a:lnTo>
                  <a:lnTo>
                    <a:pt x="741" y="347"/>
                  </a:lnTo>
                  <a:lnTo>
                    <a:pt x="719" y="347"/>
                  </a:lnTo>
                  <a:lnTo>
                    <a:pt x="720" y="371"/>
                  </a:lnTo>
                  <a:lnTo>
                    <a:pt x="707" y="371"/>
                  </a:lnTo>
                  <a:lnTo>
                    <a:pt x="705" y="434"/>
                  </a:lnTo>
                  <a:lnTo>
                    <a:pt x="702" y="477"/>
                  </a:lnTo>
                  <a:lnTo>
                    <a:pt x="702" y="477"/>
                  </a:lnTo>
                  <a:lnTo>
                    <a:pt x="695" y="482"/>
                  </a:lnTo>
                  <a:lnTo>
                    <a:pt x="688" y="490"/>
                  </a:lnTo>
                  <a:lnTo>
                    <a:pt x="688" y="490"/>
                  </a:lnTo>
                  <a:lnTo>
                    <a:pt x="685" y="499"/>
                  </a:lnTo>
                  <a:lnTo>
                    <a:pt x="683" y="509"/>
                  </a:lnTo>
                  <a:lnTo>
                    <a:pt x="680" y="524"/>
                  </a:lnTo>
                  <a:lnTo>
                    <a:pt x="675" y="539"/>
                  </a:lnTo>
                  <a:lnTo>
                    <a:pt x="675" y="539"/>
                  </a:lnTo>
                  <a:lnTo>
                    <a:pt x="651" y="555"/>
                  </a:lnTo>
                  <a:lnTo>
                    <a:pt x="633" y="555"/>
                  </a:lnTo>
                  <a:lnTo>
                    <a:pt x="635" y="577"/>
                  </a:lnTo>
                  <a:lnTo>
                    <a:pt x="649" y="578"/>
                  </a:lnTo>
                  <a:lnTo>
                    <a:pt x="658" y="595"/>
                  </a:lnTo>
                  <a:lnTo>
                    <a:pt x="649" y="613"/>
                  </a:lnTo>
                  <a:lnTo>
                    <a:pt x="649" y="630"/>
                  </a:lnTo>
                  <a:lnTo>
                    <a:pt x="649" y="630"/>
                  </a:lnTo>
                  <a:lnTo>
                    <a:pt x="635" y="643"/>
                  </a:lnTo>
                  <a:lnTo>
                    <a:pt x="635" y="643"/>
                  </a:lnTo>
                  <a:lnTo>
                    <a:pt x="640" y="652"/>
                  </a:lnTo>
                  <a:lnTo>
                    <a:pt x="642" y="658"/>
                  </a:lnTo>
                  <a:lnTo>
                    <a:pt x="642" y="660"/>
                  </a:lnTo>
                  <a:lnTo>
                    <a:pt x="642" y="662"/>
                  </a:lnTo>
                  <a:lnTo>
                    <a:pt x="637" y="667"/>
                  </a:lnTo>
                  <a:lnTo>
                    <a:pt x="637" y="667"/>
                  </a:lnTo>
                  <a:lnTo>
                    <a:pt x="649" y="675"/>
                  </a:lnTo>
                  <a:lnTo>
                    <a:pt x="655" y="682"/>
                  </a:lnTo>
                  <a:lnTo>
                    <a:pt x="658" y="684"/>
                  </a:lnTo>
                  <a:lnTo>
                    <a:pt x="659" y="688"/>
                  </a:lnTo>
                  <a:lnTo>
                    <a:pt x="659" y="699"/>
                  </a:lnTo>
                  <a:lnTo>
                    <a:pt x="659" y="699"/>
                  </a:lnTo>
                  <a:lnTo>
                    <a:pt x="658" y="709"/>
                  </a:lnTo>
                  <a:lnTo>
                    <a:pt x="657" y="715"/>
                  </a:lnTo>
                  <a:lnTo>
                    <a:pt x="651" y="724"/>
                  </a:lnTo>
                  <a:lnTo>
                    <a:pt x="651" y="724"/>
                  </a:lnTo>
                  <a:lnTo>
                    <a:pt x="654" y="730"/>
                  </a:lnTo>
                  <a:lnTo>
                    <a:pt x="657" y="734"/>
                  </a:lnTo>
                  <a:lnTo>
                    <a:pt x="659" y="737"/>
                  </a:lnTo>
                  <a:lnTo>
                    <a:pt x="659" y="737"/>
                  </a:lnTo>
                  <a:lnTo>
                    <a:pt x="667" y="740"/>
                  </a:lnTo>
                  <a:lnTo>
                    <a:pt x="676" y="741"/>
                  </a:lnTo>
                  <a:lnTo>
                    <a:pt x="676" y="741"/>
                  </a:lnTo>
                  <a:lnTo>
                    <a:pt x="679" y="739"/>
                  </a:lnTo>
                  <a:lnTo>
                    <a:pt x="681" y="736"/>
                  </a:lnTo>
                  <a:lnTo>
                    <a:pt x="685" y="727"/>
                  </a:lnTo>
                  <a:lnTo>
                    <a:pt x="688" y="719"/>
                  </a:lnTo>
                  <a:lnTo>
                    <a:pt x="692" y="713"/>
                  </a:lnTo>
                  <a:lnTo>
                    <a:pt x="692" y="713"/>
                  </a:lnTo>
                  <a:lnTo>
                    <a:pt x="702" y="721"/>
                  </a:lnTo>
                  <a:lnTo>
                    <a:pt x="706" y="723"/>
                  </a:lnTo>
                  <a:lnTo>
                    <a:pt x="708" y="726"/>
                  </a:lnTo>
                  <a:lnTo>
                    <a:pt x="710" y="728"/>
                  </a:lnTo>
                  <a:lnTo>
                    <a:pt x="710" y="732"/>
                  </a:lnTo>
                  <a:lnTo>
                    <a:pt x="710" y="740"/>
                  </a:lnTo>
                  <a:lnTo>
                    <a:pt x="710" y="740"/>
                  </a:lnTo>
                  <a:lnTo>
                    <a:pt x="711" y="743"/>
                  </a:lnTo>
                  <a:lnTo>
                    <a:pt x="714" y="745"/>
                  </a:lnTo>
                  <a:lnTo>
                    <a:pt x="716" y="745"/>
                  </a:lnTo>
                  <a:lnTo>
                    <a:pt x="719" y="745"/>
                  </a:lnTo>
                  <a:lnTo>
                    <a:pt x="725" y="744"/>
                  </a:lnTo>
                  <a:lnTo>
                    <a:pt x="728" y="744"/>
                  </a:lnTo>
                  <a:lnTo>
                    <a:pt x="732" y="745"/>
                  </a:lnTo>
                  <a:lnTo>
                    <a:pt x="732" y="745"/>
                  </a:lnTo>
                  <a:lnTo>
                    <a:pt x="741" y="770"/>
                  </a:lnTo>
                  <a:lnTo>
                    <a:pt x="755" y="765"/>
                  </a:lnTo>
                  <a:lnTo>
                    <a:pt x="776" y="778"/>
                  </a:lnTo>
                  <a:lnTo>
                    <a:pt x="781" y="775"/>
                  </a:lnTo>
                  <a:lnTo>
                    <a:pt x="789" y="783"/>
                  </a:lnTo>
                  <a:lnTo>
                    <a:pt x="819" y="772"/>
                  </a:lnTo>
                  <a:lnTo>
                    <a:pt x="829" y="791"/>
                  </a:lnTo>
                  <a:lnTo>
                    <a:pt x="829" y="791"/>
                  </a:lnTo>
                  <a:lnTo>
                    <a:pt x="825" y="796"/>
                  </a:lnTo>
                  <a:lnTo>
                    <a:pt x="820" y="805"/>
                  </a:lnTo>
                  <a:lnTo>
                    <a:pt x="820" y="805"/>
                  </a:lnTo>
                  <a:lnTo>
                    <a:pt x="833" y="826"/>
                  </a:lnTo>
                  <a:lnTo>
                    <a:pt x="833" y="826"/>
                  </a:lnTo>
                  <a:lnTo>
                    <a:pt x="855" y="816"/>
                  </a:lnTo>
                  <a:lnTo>
                    <a:pt x="865" y="814"/>
                  </a:lnTo>
                  <a:lnTo>
                    <a:pt x="873" y="811"/>
                  </a:lnTo>
                  <a:lnTo>
                    <a:pt x="889" y="805"/>
                  </a:lnTo>
                  <a:lnTo>
                    <a:pt x="889" y="805"/>
                  </a:lnTo>
                  <a:lnTo>
                    <a:pt x="901" y="805"/>
                  </a:lnTo>
                  <a:lnTo>
                    <a:pt x="912" y="805"/>
                  </a:lnTo>
                  <a:lnTo>
                    <a:pt x="920" y="803"/>
                  </a:lnTo>
                  <a:lnTo>
                    <a:pt x="920" y="803"/>
                  </a:lnTo>
                  <a:lnTo>
                    <a:pt x="925" y="801"/>
                  </a:lnTo>
                  <a:lnTo>
                    <a:pt x="930" y="797"/>
                  </a:lnTo>
                  <a:lnTo>
                    <a:pt x="935" y="791"/>
                  </a:lnTo>
                  <a:lnTo>
                    <a:pt x="935" y="791"/>
                  </a:lnTo>
                  <a:lnTo>
                    <a:pt x="936" y="793"/>
                  </a:lnTo>
                  <a:lnTo>
                    <a:pt x="938" y="794"/>
                  </a:lnTo>
                  <a:lnTo>
                    <a:pt x="942" y="796"/>
                  </a:lnTo>
                  <a:lnTo>
                    <a:pt x="942" y="796"/>
                  </a:lnTo>
                  <a:lnTo>
                    <a:pt x="944" y="797"/>
                  </a:lnTo>
                  <a:lnTo>
                    <a:pt x="946" y="801"/>
                  </a:lnTo>
                  <a:lnTo>
                    <a:pt x="947" y="803"/>
                  </a:lnTo>
                  <a:lnTo>
                    <a:pt x="951" y="807"/>
                  </a:lnTo>
                  <a:lnTo>
                    <a:pt x="951" y="807"/>
                  </a:lnTo>
                  <a:lnTo>
                    <a:pt x="953" y="809"/>
                  </a:lnTo>
                  <a:lnTo>
                    <a:pt x="955" y="810"/>
                  </a:lnTo>
                  <a:lnTo>
                    <a:pt x="955" y="814"/>
                  </a:lnTo>
                  <a:lnTo>
                    <a:pt x="952" y="818"/>
                  </a:lnTo>
                  <a:lnTo>
                    <a:pt x="952" y="818"/>
                  </a:lnTo>
                  <a:lnTo>
                    <a:pt x="949" y="822"/>
                  </a:lnTo>
                  <a:lnTo>
                    <a:pt x="947" y="827"/>
                  </a:lnTo>
                  <a:lnTo>
                    <a:pt x="940" y="833"/>
                  </a:lnTo>
                  <a:lnTo>
                    <a:pt x="931" y="841"/>
                  </a:lnTo>
                  <a:lnTo>
                    <a:pt x="931" y="841"/>
                  </a:lnTo>
                  <a:lnTo>
                    <a:pt x="918" y="848"/>
                  </a:lnTo>
                  <a:lnTo>
                    <a:pt x="911" y="851"/>
                  </a:lnTo>
                  <a:lnTo>
                    <a:pt x="905" y="853"/>
                  </a:lnTo>
                  <a:lnTo>
                    <a:pt x="899" y="851"/>
                  </a:lnTo>
                  <a:lnTo>
                    <a:pt x="899" y="851"/>
                  </a:lnTo>
                  <a:lnTo>
                    <a:pt x="892" y="855"/>
                  </a:lnTo>
                  <a:lnTo>
                    <a:pt x="892" y="857"/>
                  </a:lnTo>
                  <a:lnTo>
                    <a:pt x="894" y="861"/>
                  </a:lnTo>
                  <a:lnTo>
                    <a:pt x="894" y="861"/>
                  </a:lnTo>
                  <a:lnTo>
                    <a:pt x="892" y="864"/>
                  </a:lnTo>
                  <a:lnTo>
                    <a:pt x="892" y="867"/>
                  </a:lnTo>
                  <a:lnTo>
                    <a:pt x="892" y="870"/>
                  </a:lnTo>
                  <a:lnTo>
                    <a:pt x="892" y="870"/>
                  </a:lnTo>
                  <a:lnTo>
                    <a:pt x="894" y="873"/>
                  </a:lnTo>
                  <a:lnTo>
                    <a:pt x="895" y="875"/>
                  </a:lnTo>
                  <a:lnTo>
                    <a:pt x="899" y="875"/>
                  </a:lnTo>
                  <a:lnTo>
                    <a:pt x="899" y="875"/>
                  </a:lnTo>
                  <a:lnTo>
                    <a:pt x="885" y="894"/>
                  </a:lnTo>
                  <a:lnTo>
                    <a:pt x="872" y="912"/>
                  </a:lnTo>
                  <a:lnTo>
                    <a:pt x="872" y="912"/>
                  </a:lnTo>
                  <a:lnTo>
                    <a:pt x="867" y="908"/>
                  </a:lnTo>
                  <a:lnTo>
                    <a:pt x="867" y="908"/>
                  </a:lnTo>
                  <a:lnTo>
                    <a:pt x="848" y="934"/>
                  </a:lnTo>
                  <a:lnTo>
                    <a:pt x="837" y="953"/>
                  </a:lnTo>
                  <a:lnTo>
                    <a:pt x="824" y="967"/>
                  </a:lnTo>
                  <a:lnTo>
                    <a:pt x="824" y="967"/>
                  </a:lnTo>
                  <a:lnTo>
                    <a:pt x="816" y="971"/>
                  </a:lnTo>
                  <a:lnTo>
                    <a:pt x="808" y="976"/>
                  </a:lnTo>
                  <a:lnTo>
                    <a:pt x="794" y="989"/>
                  </a:lnTo>
                  <a:lnTo>
                    <a:pt x="782" y="1000"/>
                  </a:lnTo>
                  <a:lnTo>
                    <a:pt x="778" y="1006"/>
                  </a:lnTo>
                  <a:lnTo>
                    <a:pt x="778" y="1006"/>
                  </a:lnTo>
                  <a:lnTo>
                    <a:pt x="772" y="1020"/>
                  </a:lnTo>
                  <a:lnTo>
                    <a:pt x="767" y="1032"/>
                  </a:lnTo>
                  <a:lnTo>
                    <a:pt x="763" y="1038"/>
                  </a:lnTo>
                  <a:lnTo>
                    <a:pt x="763" y="1038"/>
                  </a:lnTo>
                  <a:lnTo>
                    <a:pt x="749" y="1042"/>
                  </a:lnTo>
                  <a:lnTo>
                    <a:pt x="749" y="1042"/>
                  </a:lnTo>
                  <a:lnTo>
                    <a:pt x="729" y="1065"/>
                  </a:lnTo>
                  <a:lnTo>
                    <a:pt x="715" y="1081"/>
                  </a:lnTo>
                  <a:lnTo>
                    <a:pt x="705" y="1090"/>
                  </a:lnTo>
                  <a:lnTo>
                    <a:pt x="705" y="1090"/>
                  </a:lnTo>
                  <a:lnTo>
                    <a:pt x="686" y="1090"/>
                  </a:lnTo>
                  <a:lnTo>
                    <a:pt x="676" y="1090"/>
                  </a:lnTo>
                  <a:lnTo>
                    <a:pt x="672" y="1090"/>
                  </a:lnTo>
                  <a:lnTo>
                    <a:pt x="670" y="1091"/>
                  </a:lnTo>
                  <a:lnTo>
                    <a:pt x="670" y="1091"/>
                  </a:lnTo>
                  <a:lnTo>
                    <a:pt x="668" y="1094"/>
                  </a:lnTo>
                  <a:lnTo>
                    <a:pt x="668" y="1099"/>
                  </a:lnTo>
                  <a:lnTo>
                    <a:pt x="666" y="1111"/>
                  </a:lnTo>
                  <a:lnTo>
                    <a:pt x="666" y="1111"/>
                  </a:lnTo>
                  <a:lnTo>
                    <a:pt x="653" y="1112"/>
                  </a:lnTo>
                  <a:lnTo>
                    <a:pt x="645" y="1115"/>
                  </a:lnTo>
                  <a:lnTo>
                    <a:pt x="640" y="1118"/>
                  </a:lnTo>
                  <a:lnTo>
                    <a:pt x="631" y="1120"/>
                  </a:lnTo>
                  <a:lnTo>
                    <a:pt x="631" y="1120"/>
                  </a:lnTo>
                  <a:lnTo>
                    <a:pt x="585" y="1109"/>
                  </a:lnTo>
                  <a:lnTo>
                    <a:pt x="541" y="1098"/>
                  </a:lnTo>
                  <a:lnTo>
                    <a:pt x="541" y="1098"/>
                  </a:lnTo>
                  <a:lnTo>
                    <a:pt x="536" y="1122"/>
                  </a:lnTo>
                  <a:lnTo>
                    <a:pt x="533" y="1147"/>
                  </a:lnTo>
                  <a:lnTo>
                    <a:pt x="504" y="1146"/>
                  </a:lnTo>
                  <a:lnTo>
                    <a:pt x="504" y="1146"/>
                  </a:lnTo>
                  <a:lnTo>
                    <a:pt x="508" y="1152"/>
                  </a:lnTo>
                  <a:lnTo>
                    <a:pt x="513" y="1159"/>
                  </a:lnTo>
                  <a:lnTo>
                    <a:pt x="513" y="1159"/>
                  </a:lnTo>
                  <a:lnTo>
                    <a:pt x="509" y="1164"/>
                  </a:lnTo>
                  <a:lnTo>
                    <a:pt x="506" y="1169"/>
                  </a:lnTo>
                  <a:lnTo>
                    <a:pt x="506" y="1169"/>
                  </a:lnTo>
                  <a:lnTo>
                    <a:pt x="515" y="1177"/>
                  </a:lnTo>
                  <a:lnTo>
                    <a:pt x="515" y="1177"/>
                  </a:lnTo>
                  <a:lnTo>
                    <a:pt x="509" y="1179"/>
                  </a:lnTo>
                  <a:lnTo>
                    <a:pt x="497" y="1182"/>
                  </a:lnTo>
                  <a:lnTo>
                    <a:pt x="473" y="1186"/>
                  </a:lnTo>
                  <a:lnTo>
                    <a:pt x="473" y="1186"/>
                  </a:lnTo>
                  <a:lnTo>
                    <a:pt x="475" y="1195"/>
                  </a:lnTo>
                  <a:lnTo>
                    <a:pt x="478" y="1209"/>
                  </a:lnTo>
                  <a:lnTo>
                    <a:pt x="478" y="1209"/>
                  </a:lnTo>
                  <a:lnTo>
                    <a:pt x="458" y="1226"/>
                  </a:lnTo>
                  <a:lnTo>
                    <a:pt x="443" y="1239"/>
                  </a:lnTo>
                  <a:lnTo>
                    <a:pt x="438" y="123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190"/>
            <p:cNvSpPr>
              <a:spLocks/>
            </p:cNvSpPr>
            <p:nvPr/>
          </p:nvSpPr>
          <p:spPr bwMode="auto">
            <a:xfrm>
              <a:off x="2940050" y="3881438"/>
              <a:ext cx="1912938" cy="1700213"/>
            </a:xfrm>
            <a:custGeom>
              <a:avLst/>
              <a:gdLst>
                <a:gd name="T0" fmla="*/ 4 w 1205"/>
                <a:gd name="T1" fmla="*/ 324 h 1071"/>
                <a:gd name="T2" fmla="*/ 83 w 1205"/>
                <a:gd name="T3" fmla="*/ 235 h 1071"/>
                <a:gd name="T4" fmla="*/ 164 w 1205"/>
                <a:gd name="T5" fmla="*/ 163 h 1071"/>
                <a:gd name="T6" fmla="*/ 215 w 1205"/>
                <a:gd name="T7" fmla="*/ 125 h 1071"/>
                <a:gd name="T8" fmla="*/ 263 w 1205"/>
                <a:gd name="T9" fmla="*/ 131 h 1071"/>
                <a:gd name="T10" fmla="*/ 412 w 1205"/>
                <a:gd name="T11" fmla="*/ 1 h 1071"/>
                <a:gd name="T12" fmla="*/ 435 w 1205"/>
                <a:gd name="T13" fmla="*/ 43 h 1071"/>
                <a:gd name="T14" fmla="*/ 456 w 1205"/>
                <a:gd name="T15" fmla="*/ 61 h 1071"/>
                <a:gd name="T16" fmla="*/ 491 w 1205"/>
                <a:gd name="T17" fmla="*/ 105 h 1071"/>
                <a:gd name="T18" fmla="*/ 495 w 1205"/>
                <a:gd name="T19" fmla="*/ 123 h 1071"/>
                <a:gd name="T20" fmla="*/ 534 w 1205"/>
                <a:gd name="T21" fmla="*/ 132 h 1071"/>
                <a:gd name="T22" fmla="*/ 499 w 1205"/>
                <a:gd name="T23" fmla="*/ 160 h 1071"/>
                <a:gd name="T24" fmla="*/ 579 w 1205"/>
                <a:gd name="T25" fmla="*/ 176 h 1071"/>
                <a:gd name="T26" fmla="*/ 637 w 1205"/>
                <a:gd name="T27" fmla="*/ 204 h 1071"/>
                <a:gd name="T28" fmla="*/ 666 w 1205"/>
                <a:gd name="T29" fmla="*/ 213 h 1071"/>
                <a:gd name="T30" fmla="*/ 802 w 1205"/>
                <a:gd name="T31" fmla="*/ 276 h 1071"/>
                <a:gd name="T32" fmla="*/ 858 w 1205"/>
                <a:gd name="T33" fmla="*/ 320 h 1071"/>
                <a:gd name="T34" fmla="*/ 886 w 1205"/>
                <a:gd name="T35" fmla="*/ 331 h 1071"/>
                <a:gd name="T36" fmla="*/ 1025 w 1205"/>
                <a:gd name="T37" fmla="*/ 341 h 1071"/>
                <a:gd name="T38" fmla="*/ 1073 w 1205"/>
                <a:gd name="T39" fmla="*/ 344 h 1071"/>
                <a:gd name="T40" fmla="*/ 1080 w 1205"/>
                <a:gd name="T41" fmla="*/ 386 h 1071"/>
                <a:gd name="T42" fmla="*/ 1105 w 1205"/>
                <a:gd name="T43" fmla="*/ 420 h 1071"/>
                <a:gd name="T44" fmla="*/ 1099 w 1205"/>
                <a:gd name="T45" fmla="*/ 441 h 1071"/>
                <a:gd name="T46" fmla="*/ 1092 w 1205"/>
                <a:gd name="T47" fmla="*/ 456 h 1071"/>
                <a:gd name="T48" fmla="*/ 1092 w 1205"/>
                <a:gd name="T49" fmla="*/ 478 h 1071"/>
                <a:gd name="T50" fmla="*/ 1087 w 1205"/>
                <a:gd name="T51" fmla="*/ 512 h 1071"/>
                <a:gd name="T52" fmla="*/ 1106 w 1205"/>
                <a:gd name="T53" fmla="*/ 525 h 1071"/>
                <a:gd name="T54" fmla="*/ 1128 w 1205"/>
                <a:gd name="T55" fmla="*/ 585 h 1071"/>
                <a:gd name="T56" fmla="*/ 1130 w 1205"/>
                <a:gd name="T57" fmla="*/ 620 h 1071"/>
                <a:gd name="T58" fmla="*/ 1123 w 1205"/>
                <a:gd name="T59" fmla="*/ 678 h 1071"/>
                <a:gd name="T60" fmla="*/ 1127 w 1205"/>
                <a:gd name="T61" fmla="*/ 690 h 1071"/>
                <a:gd name="T62" fmla="*/ 1147 w 1205"/>
                <a:gd name="T63" fmla="*/ 696 h 1071"/>
                <a:gd name="T64" fmla="*/ 1161 w 1205"/>
                <a:gd name="T65" fmla="*/ 706 h 1071"/>
                <a:gd name="T66" fmla="*/ 1171 w 1205"/>
                <a:gd name="T67" fmla="*/ 722 h 1071"/>
                <a:gd name="T68" fmla="*/ 1195 w 1205"/>
                <a:gd name="T69" fmla="*/ 740 h 1071"/>
                <a:gd name="T70" fmla="*/ 1196 w 1205"/>
                <a:gd name="T71" fmla="*/ 763 h 1071"/>
                <a:gd name="T72" fmla="*/ 1185 w 1205"/>
                <a:gd name="T73" fmla="*/ 775 h 1071"/>
                <a:gd name="T74" fmla="*/ 1192 w 1205"/>
                <a:gd name="T75" fmla="*/ 783 h 1071"/>
                <a:gd name="T76" fmla="*/ 1191 w 1205"/>
                <a:gd name="T77" fmla="*/ 808 h 1071"/>
                <a:gd name="T78" fmla="*/ 1180 w 1205"/>
                <a:gd name="T79" fmla="*/ 805 h 1071"/>
                <a:gd name="T80" fmla="*/ 1172 w 1205"/>
                <a:gd name="T81" fmla="*/ 805 h 1071"/>
                <a:gd name="T82" fmla="*/ 1172 w 1205"/>
                <a:gd name="T83" fmla="*/ 835 h 1071"/>
                <a:gd name="T84" fmla="*/ 1162 w 1205"/>
                <a:gd name="T85" fmla="*/ 853 h 1071"/>
                <a:gd name="T86" fmla="*/ 1153 w 1205"/>
                <a:gd name="T87" fmla="*/ 871 h 1071"/>
                <a:gd name="T88" fmla="*/ 1157 w 1205"/>
                <a:gd name="T89" fmla="*/ 877 h 1071"/>
                <a:gd name="T90" fmla="*/ 1170 w 1205"/>
                <a:gd name="T91" fmla="*/ 884 h 1071"/>
                <a:gd name="T92" fmla="*/ 1170 w 1205"/>
                <a:gd name="T93" fmla="*/ 897 h 1071"/>
                <a:gd name="T94" fmla="*/ 943 w 1205"/>
                <a:gd name="T95" fmla="*/ 1071 h 1071"/>
                <a:gd name="T96" fmla="*/ 935 w 1205"/>
                <a:gd name="T97" fmla="*/ 964 h 1071"/>
                <a:gd name="T98" fmla="*/ 898 w 1205"/>
                <a:gd name="T99" fmla="*/ 971 h 1071"/>
                <a:gd name="T100" fmla="*/ 786 w 1205"/>
                <a:gd name="T101" fmla="*/ 811 h 1071"/>
                <a:gd name="T102" fmla="*/ 720 w 1205"/>
                <a:gd name="T103" fmla="*/ 831 h 1071"/>
                <a:gd name="T104" fmla="*/ 562 w 1205"/>
                <a:gd name="T105" fmla="*/ 809 h 1071"/>
                <a:gd name="T106" fmla="*/ 447 w 1205"/>
                <a:gd name="T107" fmla="*/ 824 h 1071"/>
                <a:gd name="T108" fmla="*/ 256 w 1205"/>
                <a:gd name="T109" fmla="*/ 656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5" h="1071">
                  <a:moveTo>
                    <a:pt x="0" y="446"/>
                  </a:moveTo>
                  <a:lnTo>
                    <a:pt x="0" y="446"/>
                  </a:lnTo>
                  <a:lnTo>
                    <a:pt x="4" y="331"/>
                  </a:lnTo>
                  <a:lnTo>
                    <a:pt x="4" y="331"/>
                  </a:lnTo>
                  <a:lnTo>
                    <a:pt x="4" y="324"/>
                  </a:lnTo>
                  <a:lnTo>
                    <a:pt x="5" y="320"/>
                  </a:lnTo>
                  <a:lnTo>
                    <a:pt x="8" y="318"/>
                  </a:lnTo>
                  <a:lnTo>
                    <a:pt x="13" y="314"/>
                  </a:lnTo>
                  <a:lnTo>
                    <a:pt x="13" y="314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8" y="228"/>
                  </a:lnTo>
                  <a:lnTo>
                    <a:pt x="105" y="213"/>
                  </a:lnTo>
                  <a:lnTo>
                    <a:pt x="131" y="191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88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21" y="126"/>
                  </a:lnTo>
                  <a:lnTo>
                    <a:pt x="236" y="128"/>
                  </a:lnTo>
                  <a:lnTo>
                    <a:pt x="254" y="131"/>
                  </a:lnTo>
                  <a:lnTo>
                    <a:pt x="263" y="131"/>
                  </a:lnTo>
                  <a:lnTo>
                    <a:pt x="271" y="131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412" y="1"/>
                  </a:lnTo>
                  <a:lnTo>
                    <a:pt x="412" y="1"/>
                  </a:lnTo>
                  <a:lnTo>
                    <a:pt x="417" y="12"/>
                  </a:lnTo>
                  <a:lnTo>
                    <a:pt x="423" y="21"/>
                  </a:lnTo>
                  <a:lnTo>
                    <a:pt x="430" y="31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9" y="52"/>
                  </a:lnTo>
                  <a:lnTo>
                    <a:pt x="442" y="57"/>
                  </a:lnTo>
                  <a:lnTo>
                    <a:pt x="443" y="60"/>
                  </a:lnTo>
                  <a:lnTo>
                    <a:pt x="446" y="61"/>
                  </a:lnTo>
                  <a:lnTo>
                    <a:pt x="456" y="61"/>
                  </a:lnTo>
                  <a:lnTo>
                    <a:pt x="456" y="61"/>
                  </a:lnTo>
                  <a:lnTo>
                    <a:pt x="482" y="93"/>
                  </a:lnTo>
                  <a:lnTo>
                    <a:pt x="482" y="93"/>
                  </a:lnTo>
                  <a:lnTo>
                    <a:pt x="487" y="100"/>
                  </a:lnTo>
                  <a:lnTo>
                    <a:pt x="491" y="105"/>
                  </a:lnTo>
                  <a:lnTo>
                    <a:pt x="491" y="110"/>
                  </a:lnTo>
                  <a:lnTo>
                    <a:pt x="487" y="119"/>
                  </a:lnTo>
                  <a:lnTo>
                    <a:pt x="487" y="119"/>
                  </a:lnTo>
                  <a:lnTo>
                    <a:pt x="491" y="122"/>
                  </a:lnTo>
                  <a:lnTo>
                    <a:pt x="495" y="123"/>
                  </a:lnTo>
                  <a:lnTo>
                    <a:pt x="506" y="125"/>
                  </a:lnTo>
                  <a:lnTo>
                    <a:pt x="521" y="127"/>
                  </a:lnTo>
                  <a:lnTo>
                    <a:pt x="527" y="130"/>
                  </a:lnTo>
                  <a:lnTo>
                    <a:pt x="534" y="132"/>
                  </a:lnTo>
                  <a:lnTo>
                    <a:pt x="534" y="132"/>
                  </a:lnTo>
                  <a:lnTo>
                    <a:pt x="528" y="138"/>
                  </a:lnTo>
                  <a:lnTo>
                    <a:pt x="528" y="138"/>
                  </a:lnTo>
                  <a:lnTo>
                    <a:pt x="510" y="149"/>
                  </a:lnTo>
                  <a:lnTo>
                    <a:pt x="503" y="156"/>
                  </a:lnTo>
                  <a:lnTo>
                    <a:pt x="499" y="160"/>
                  </a:lnTo>
                  <a:lnTo>
                    <a:pt x="499" y="160"/>
                  </a:lnTo>
                  <a:lnTo>
                    <a:pt x="525" y="156"/>
                  </a:lnTo>
                  <a:lnTo>
                    <a:pt x="550" y="150"/>
                  </a:lnTo>
                  <a:lnTo>
                    <a:pt x="579" y="176"/>
                  </a:lnTo>
                  <a:lnTo>
                    <a:pt x="579" y="176"/>
                  </a:lnTo>
                  <a:lnTo>
                    <a:pt x="604" y="185"/>
                  </a:lnTo>
                  <a:lnTo>
                    <a:pt x="620" y="195"/>
                  </a:lnTo>
                  <a:lnTo>
                    <a:pt x="636" y="204"/>
                  </a:lnTo>
                  <a:lnTo>
                    <a:pt x="636" y="204"/>
                  </a:lnTo>
                  <a:lnTo>
                    <a:pt x="637" y="204"/>
                  </a:lnTo>
                  <a:lnTo>
                    <a:pt x="639" y="202"/>
                  </a:lnTo>
                  <a:lnTo>
                    <a:pt x="641" y="200"/>
                  </a:lnTo>
                  <a:lnTo>
                    <a:pt x="641" y="200"/>
                  </a:lnTo>
                  <a:lnTo>
                    <a:pt x="653" y="206"/>
                  </a:lnTo>
                  <a:lnTo>
                    <a:pt x="666" y="213"/>
                  </a:lnTo>
                  <a:lnTo>
                    <a:pt x="693" y="224"/>
                  </a:lnTo>
                  <a:lnTo>
                    <a:pt x="725" y="236"/>
                  </a:lnTo>
                  <a:lnTo>
                    <a:pt x="788" y="272"/>
                  </a:lnTo>
                  <a:lnTo>
                    <a:pt x="788" y="272"/>
                  </a:lnTo>
                  <a:lnTo>
                    <a:pt x="802" y="276"/>
                  </a:lnTo>
                  <a:lnTo>
                    <a:pt x="816" y="280"/>
                  </a:lnTo>
                  <a:lnTo>
                    <a:pt x="816" y="280"/>
                  </a:lnTo>
                  <a:lnTo>
                    <a:pt x="833" y="300"/>
                  </a:lnTo>
                  <a:lnTo>
                    <a:pt x="847" y="312"/>
                  </a:lnTo>
                  <a:lnTo>
                    <a:pt x="858" y="320"/>
                  </a:lnTo>
                  <a:lnTo>
                    <a:pt x="869" y="327"/>
                  </a:lnTo>
                  <a:lnTo>
                    <a:pt x="869" y="327"/>
                  </a:lnTo>
                  <a:lnTo>
                    <a:pt x="872" y="331"/>
                  </a:lnTo>
                  <a:lnTo>
                    <a:pt x="872" y="331"/>
                  </a:lnTo>
                  <a:lnTo>
                    <a:pt x="886" y="331"/>
                  </a:lnTo>
                  <a:lnTo>
                    <a:pt x="899" y="333"/>
                  </a:lnTo>
                  <a:lnTo>
                    <a:pt x="913" y="337"/>
                  </a:lnTo>
                  <a:lnTo>
                    <a:pt x="1012" y="342"/>
                  </a:lnTo>
                  <a:lnTo>
                    <a:pt x="1012" y="342"/>
                  </a:lnTo>
                  <a:lnTo>
                    <a:pt x="1025" y="341"/>
                  </a:lnTo>
                  <a:lnTo>
                    <a:pt x="1036" y="340"/>
                  </a:lnTo>
                  <a:lnTo>
                    <a:pt x="1056" y="341"/>
                  </a:lnTo>
                  <a:lnTo>
                    <a:pt x="1069" y="342"/>
                  </a:lnTo>
                  <a:lnTo>
                    <a:pt x="1073" y="344"/>
                  </a:lnTo>
                  <a:lnTo>
                    <a:pt x="1073" y="344"/>
                  </a:lnTo>
                  <a:lnTo>
                    <a:pt x="1077" y="350"/>
                  </a:lnTo>
                  <a:lnTo>
                    <a:pt x="1078" y="357"/>
                  </a:lnTo>
                  <a:lnTo>
                    <a:pt x="1080" y="371"/>
                  </a:lnTo>
                  <a:lnTo>
                    <a:pt x="1080" y="382"/>
                  </a:lnTo>
                  <a:lnTo>
                    <a:pt x="1080" y="386"/>
                  </a:lnTo>
                  <a:lnTo>
                    <a:pt x="1093" y="403"/>
                  </a:lnTo>
                  <a:lnTo>
                    <a:pt x="1099" y="402"/>
                  </a:lnTo>
                  <a:lnTo>
                    <a:pt x="1099" y="402"/>
                  </a:lnTo>
                  <a:lnTo>
                    <a:pt x="1105" y="420"/>
                  </a:lnTo>
                  <a:lnTo>
                    <a:pt x="1105" y="420"/>
                  </a:lnTo>
                  <a:lnTo>
                    <a:pt x="1101" y="428"/>
                  </a:lnTo>
                  <a:lnTo>
                    <a:pt x="1099" y="433"/>
                  </a:lnTo>
                  <a:lnTo>
                    <a:pt x="1097" y="438"/>
                  </a:lnTo>
                  <a:lnTo>
                    <a:pt x="1097" y="438"/>
                  </a:lnTo>
                  <a:lnTo>
                    <a:pt x="1099" y="441"/>
                  </a:lnTo>
                  <a:lnTo>
                    <a:pt x="1097" y="445"/>
                  </a:lnTo>
                  <a:lnTo>
                    <a:pt x="1097" y="449"/>
                  </a:lnTo>
                  <a:lnTo>
                    <a:pt x="1097" y="449"/>
                  </a:lnTo>
                  <a:lnTo>
                    <a:pt x="1093" y="451"/>
                  </a:lnTo>
                  <a:lnTo>
                    <a:pt x="1092" y="456"/>
                  </a:lnTo>
                  <a:lnTo>
                    <a:pt x="1092" y="460"/>
                  </a:lnTo>
                  <a:lnTo>
                    <a:pt x="1092" y="465"/>
                  </a:lnTo>
                  <a:lnTo>
                    <a:pt x="1092" y="465"/>
                  </a:lnTo>
                  <a:lnTo>
                    <a:pt x="1093" y="472"/>
                  </a:lnTo>
                  <a:lnTo>
                    <a:pt x="1092" y="478"/>
                  </a:lnTo>
                  <a:lnTo>
                    <a:pt x="1092" y="487"/>
                  </a:lnTo>
                  <a:lnTo>
                    <a:pt x="1083" y="496"/>
                  </a:lnTo>
                  <a:lnTo>
                    <a:pt x="1083" y="508"/>
                  </a:lnTo>
                  <a:lnTo>
                    <a:pt x="1083" y="508"/>
                  </a:lnTo>
                  <a:lnTo>
                    <a:pt x="1087" y="512"/>
                  </a:lnTo>
                  <a:lnTo>
                    <a:pt x="1090" y="515"/>
                  </a:lnTo>
                  <a:lnTo>
                    <a:pt x="1093" y="515"/>
                  </a:lnTo>
                  <a:lnTo>
                    <a:pt x="1093" y="515"/>
                  </a:lnTo>
                  <a:lnTo>
                    <a:pt x="1100" y="520"/>
                  </a:lnTo>
                  <a:lnTo>
                    <a:pt x="1106" y="525"/>
                  </a:lnTo>
                  <a:lnTo>
                    <a:pt x="1115" y="530"/>
                  </a:lnTo>
                  <a:lnTo>
                    <a:pt x="1121" y="533"/>
                  </a:lnTo>
                  <a:lnTo>
                    <a:pt x="1127" y="534"/>
                  </a:lnTo>
                  <a:lnTo>
                    <a:pt x="1127" y="534"/>
                  </a:lnTo>
                  <a:lnTo>
                    <a:pt x="1128" y="585"/>
                  </a:lnTo>
                  <a:lnTo>
                    <a:pt x="1128" y="585"/>
                  </a:lnTo>
                  <a:lnTo>
                    <a:pt x="1128" y="591"/>
                  </a:lnTo>
                  <a:lnTo>
                    <a:pt x="1130" y="600"/>
                  </a:lnTo>
                  <a:lnTo>
                    <a:pt x="1130" y="620"/>
                  </a:lnTo>
                  <a:lnTo>
                    <a:pt x="1130" y="620"/>
                  </a:lnTo>
                  <a:lnTo>
                    <a:pt x="1130" y="631"/>
                  </a:lnTo>
                  <a:lnTo>
                    <a:pt x="1130" y="648"/>
                  </a:lnTo>
                  <a:lnTo>
                    <a:pt x="1127" y="670"/>
                  </a:lnTo>
                  <a:lnTo>
                    <a:pt x="1127" y="670"/>
                  </a:lnTo>
                  <a:lnTo>
                    <a:pt x="1123" y="678"/>
                  </a:lnTo>
                  <a:lnTo>
                    <a:pt x="1122" y="682"/>
                  </a:lnTo>
                  <a:lnTo>
                    <a:pt x="1122" y="684"/>
                  </a:lnTo>
                  <a:lnTo>
                    <a:pt x="1125" y="687"/>
                  </a:lnTo>
                  <a:lnTo>
                    <a:pt x="1127" y="690"/>
                  </a:lnTo>
                  <a:lnTo>
                    <a:pt x="1127" y="690"/>
                  </a:lnTo>
                  <a:lnTo>
                    <a:pt x="1130" y="692"/>
                  </a:lnTo>
                  <a:lnTo>
                    <a:pt x="1132" y="695"/>
                  </a:lnTo>
                  <a:lnTo>
                    <a:pt x="1137" y="696"/>
                  </a:lnTo>
                  <a:lnTo>
                    <a:pt x="1143" y="696"/>
                  </a:lnTo>
                  <a:lnTo>
                    <a:pt x="1147" y="696"/>
                  </a:lnTo>
                  <a:lnTo>
                    <a:pt x="1147" y="696"/>
                  </a:lnTo>
                  <a:lnTo>
                    <a:pt x="1154" y="699"/>
                  </a:lnTo>
                  <a:lnTo>
                    <a:pt x="1158" y="701"/>
                  </a:lnTo>
                  <a:lnTo>
                    <a:pt x="1160" y="704"/>
                  </a:lnTo>
                  <a:lnTo>
                    <a:pt x="1161" y="706"/>
                  </a:lnTo>
                  <a:lnTo>
                    <a:pt x="1162" y="710"/>
                  </a:lnTo>
                  <a:lnTo>
                    <a:pt x="1163" y="713"/>
                  </a:lnTo>
                  <a:lnTo>
                    <a:pt x="1167" y="716"/>
                  </a:lnTo>
                  <a:lnTo>
                    <a:pt x="1167" y="716"/>
                  </a:lnTo>
                  <a:lnTo>
                    <a:pt x="1171" y="722"/>
                  </a:lnTo>
                  <a:lnTo>
                    <a:pt x="1178" y="728"/>
                  </a:lnTo>
                  <a:lnTo>
                    <a:pt x="1178" y="728"/>
                  </a:lnTo>
                  <a:lnTo>
                    <a:pt x="1183" y="734"/>
                  </a:lnTo>
                  <a:lnTo>
                    <a:pt x="1188" y="736"/>
                  </a:lnTo>
                  <a:lnTo>
                    <a:pt x="1195" y="740"/>
                  </a:lnTo>
                  <a:lnTo>
                    <a:pt x="1205" y="747"/>
                  </a:lnTo>
                  <a:lnTo>
                    <a:pt x="1205" y="747"/>
                  </a:lnTo>
                  <a:lnTo>
                    <a:pt x="1204" y="753"/>
                  </a:lnTo>
                  <a:lnTo>
                    <a:pt x="1200" y="758"/>
                  </a:lnTo>
                  <a:lnTo>
                    <a:pt x="1196" y="763"/>
                  </a:lnTo>
                  <a:lnTo>
                    <a:pt x="1191" y="766"/>
                  </a:lnTo>
                  <a:lnTo>
                    <a:pt x="1191" y="766"/>
                  </a:lnTo>
                  <a:lnTo>
                    <a:pt x="1189" y="769"/>
                  </a:lnTo>
                  <a:lnTo>
                    <a:pt x="1185" y="774"/>
                  </a:lnTo>
                  <a:lnTo>
                    <a:pt x="1185" y="775"/>
                  </a:lnTo>
                  <a:lnTo>
                    <a:pt x="1185" y="776"/>
                  </a:lnTo>
                  <a:lnTo>
                    <a:pt x="1187" y="778"/>
                  </a:lnTo>
                  <a:lnTo>
                    <a:pt x="1191" y="778"/>
                  </a:lnTo>
                  <a:lnTo>
                    <a:pt x="1191" y="778"/>
                  </a:lnTo>
                  <a:lnTo>
                    <a:pt x="1192" y="783"/>
                  </a:lnTo>
                  <a:lnTo>
                    <a:pt x="1193" y="787"/>
                  </a:lnTo>
                  <a:lnTo>
                    <a:pt x="1193" y="793"/>
                  </a:lnTo>
                  <a:lnTo>
                    <a:pt x="1192" y="804"/>
                  </a:lnTo>
                  <a:lnTo>
                    <a:pt x="1192" y="804"/>
                  </a:lnTo>
                  <a:lnTo>
                    <a:pt x="1191" y="808"/>
                  </a:lnTo>
                  <a:lnTo>
                    <a:pt x="1188" y="809"/>
                  </a:lnTo>
                  <a:lnTo>
                    <a:pt x="1187" y="810"/>
                  </a:lnTo>
                  <a:lnTo>
                    <a:pt x="1185" y="809"/>
                  </a:lnTo>
                  <a:lnTo>
                    <a:pt x="1182" y="808"/>
                  </a:lnTo>
                  <a:lnTo>
                    <a:pt x="1180" y="805"/>
                  </a:lnTo>
                  <a:lnTo>
                    <a:pt x="1180" y="805"/>
                  </a:lnTo>
                  <a:lnTo>
                    <a:pt x="1178" y="804"/>
                  </a:lnTo>
                  <a:lnTo>
                    <a:pt x="1174" y="802"/>
                  </a:lnTo>
                  <a:lnTo>
                    <a:pt x="1172" y="804"/>
                  </a:lnTo>
                  <a:lnTo>
                    <a:pt x="1172" y="805"/>
                  </a:lnTo>
                  <a:lnTo>
                    <a:pt x="1174" y="813"/>
                  </a:lnTo>
                  <a:lnTo>
                    <a:pt x="1174" y="813"/>
                  </a:lnTo>
                  <a:lnTo>
                    <a:pt x="1174" y="818"/>
                  </a:lnTo>
                  <a:lnTo>
                    <a:pt x="1174" y="826"/>
                  </a:lnTo>
                  <a:lnTo>
                    <a:pt x="1172" y="835"/>
                  </a:lnTo>
                  <a:lnTo>
                    <a:pt x="1172" y="835"/>
                  </a:lnTo>
                  <a:lnTo>
                    <a:pt x="1169" y="840"/>
                  </a:lnTo>
                  <a:lnTo>
                    <a:pt x="1165" y="845"/>
                  </a:lnTo>
                  <a:lnTo>
                    <a:pt x="1162" y="853"/>
                  </a:lnTo>
                  <a:lnTo>
                    <a:pt x="1162" y="853"/>
                  </a:lnTo>
                  <a:lnTo>
                    <a:pt x="1162" y="854"/>
                  </a:lnTo>
                  <a:lnTo>
                    <a:pt x="1163" y="857"/>
                  </a:lnTo>
                  <a:lnTo>
                    <a:pt x="1161" y="862"/>
                  </a:lnTo>
                  <a:lnTo>
                    <a:pt x="1157" y="868"/>
                  </a:lnTo>
                  <a:lnTo>
                    <a:pt x="1153" y="871"/>
                  </a:lnTo>
                  <a:lnTo>
                    <a:pt x="1149" y="872"/>
                  </a:lnTo>
                  <a:lnTo>
                    <a:pt x="1149" y="872"/>
                  </a:lnTo>
                  <a:lnTo>
                    <a:pt x="1152" y="875"/>
                  </a:lnTo>
                  <a:lnTo>
                    <a:pt x="1153" y="876"/>
                  </a:lnTo>
                  <a:lnTo>
                    <a:pt x="1157" y="877"/>
                  </a:lnTo>
                  <a:lnTo>
                    <a:pt x="1161" y="876"/>
                  </a:lnTo>
                  <a:lnTo>
                    <a:pt x="1161" y="876"/>
                  </a:lnTo>
                  <a:lnTo>
                    <a:pt x="1165" y="879"/>
                  </a:lnTo>
                  <a:lnTo>
                    <a:pt x="1169" y="881"/>
                  </a:lnTo>
                  <a:lnTo>
                    <a:pt x="1170" y="884"/>
                  </a:lnTo>
                  <a:lnTo>
                    <a:pt x="1170" y="887"/>
                  </a:lnTo>
                  <a:lnTo>
                    <a:pt x="1170" y="889"/>
                  </a:lnTo>
                  <a:lnTo>
                    <a:pt x="1169" y="893"/>
                  </a:lnTo>
                  <a:lnTo>
                    <a:pt x="1169" y="893"/>
                  </a:lnTo>
                  <a:lnTo>
                    <a:pt x="1170" y="897"/>
                  </a:lnTo>
                  <a:lnTo>
                    <a:pt x="1171" y="900"/>
                  </a:lnTo>
                  <a:lnTo>
                    <a:pt x="1174" y="902"/>
                  </a:lnTo>
                  <a:lnTo>
                    <a:pt x="1175" y="909"/>
                  </a:lnTo>
                  <a:lnTo>
                    <a:pt x="1090" y="955"/>
                  </a:lnTo>
                  <a:lnTo>
                    <a:pt x="943" y="1071"/>
                  </a:lnTo>
                  <a:lnTo>
                    <a:pt x="930" y="1071"/>
                  </a:lnTo>
                  <a:lnTo>
                    <a:pt x="931" y="970"/>
                  </a:lnTo>
                  <a:lnTo>
                    <a:pt x="931" y="970"/>
                  </a:lnTo>
                  <a:lnTo>
                    <a:pt x="934" y="967"/>
                  </a:lnTo>
                  <a:lnTo>
                    <a:pt x="935" y="964"/>
                  </a:lnTo>
                  <a:lnTo>
                    <a:pt x="935" y="962"/>
                  </a:lnTo>
                  <a:lnTo>
                    <a:pt x="934" y="959"/>
                  </a:lnTo>
                  <a:lnTo>
                    <a:pt x="931" y="957"/>
                  </a:lnTo>
                  <a:lnTo>
                    <a:pt x="929" y="955"/>
                  </a:lnTo>
                  <a:lnTo>
                    <a:pt x="898" y="971"/>
                  </a:lnTo>
                  <a:lnTo>
                    <a:pt x="856" y="887"/>
                  </a:lnTo>
                  <a:lnTo>
                    <a:pt x="807" y="849"/>
                  </a:lnTo>
                  <a:lnTo>
                    <a:pt x="786" y="814"/>
                  </a:lnTo>
                  <a:lnTo>
                    <a:pt x="786" y="814"/>
                  </a:lnTo>
                  <a:lnTo>
                    <a:pt x="786" y="811"/>
                  </a:lnTo>
                  <a:lnTo>
                    <a:pt x="785" y="809"/>
                  </a:lnTo>
                  <a:lnTo>
                    <a:pt x="779" y="806"/>
                  </a:lnTo>
                  <a:lnTo>
                    <a:pt x="769" y="804"/>
                  </a:lnTo>
                  <a:lnTo>
                    <a:pt x="720" y="831"/>
                  </a:lnTo>
                  <a:lnTo>
                    <a:pt x="720" y="831"/>
                  </a:lnTo>
                  <a:lnTo>
                    <a:pt x="679" y="828"/>
                  </a:lnTo>
                  <a:lnTo>
                    <a:pt x="644" y="824"/>
                  </a:lnTo>
                  <a:lnTo>
                    <a:pt x="615" y="820"/>
                  </a:lnTo>
                  <a:lnTo>
                    <a:pt x="592" y="817"/>
                  </a:lnTo>
                  <a:lnTo>
                    <a:pt x="562" y="809"/>
                  </a:lnTo>
                  <a:lnTo>
                    <a:pt x="553" y="806"/>
                  </a:lnTo>
                  <a:lnTo>
                    <a:pt x="553" y="806"/>
                  </a:lnTo>
                  <a:lnTo>
                    <a:pt x="518" y="814"/>
                  </a:lnTo>
                  <a:lnTo>
                    <a:pt x="473" y="822"/>
                  </a:lnTo>
                  <a:lnTo>
                    <a:pt x="447" y="824"/>
                  </a:lnTo>
                  <a:lnTo>
                    <a:pt x="421" y="827"/>
                  </a:lnTo>
                  <a:lnTo>
                    <a:pt x="395" y="828"/>
                  </a:lnTo>
                  <a:lnTo>
                    <a:pt x="368" y="827"/>
                  </a:lnTo>
                  <a:lnTo>
                    <a:pt x="258" y="682"/>
                  </a:lnTo>
                  <a:lnTo>
                    <a:pt x="256" y="656"/>
                  </a:lnTo>
                  <a:lnTo>
                    <a:pt x="135" y="556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191"/>
            <p:cNvSpPr>
              <a:spLocks/>
            </p:cNvSpPr>
            <p:nvPr/>
          </p:nvSpPr>
          <p:spPr bwMode="auto">
            <a:xfrm>
              <a:off x="4429125" y="1612899"/>
              <a:ext cx="1479550" cy="981075"/>
            </a:xfrm>
            <a:custGeom>
              <a:avLst/>
              <a:gdLst>
                <a:gd name="T0" fmla="*/ 66 w 932"/>
                <a:gd name="T1" fmla="*/ 604 h 618"/>
                <a:gd name="T2" fmla="*/ 183 w 932"/>
                <a:gd name="T3" fmla="*/ 575 h 618"/>
                <a:gd name="T4" fmla="*/ 225 w 932"/>
                <a:gd name="T5" fmla="*/ 588 h 618"/>
                <a:gd name="T6" fmla="*/ 237 w 932"/>
                <a:gd name="T7" fmla="*/ 565 h 618"/>
                <a:gd name="T8" fmla="*/ 312 w 932"/>
                <a:gd name="T9" fmla="*/ 473 h 618"/>
                <a:gd name="T10" fmla="*/ 302 w 932"/>
                <a:gd name="T11" fmla="*/ 407 h 618"/>
                <a:gd name="T12" fmla="*/ 317 w 932"/>
                <a:gd name="T13" fmla="*/ 356 h 618"/>
                <a:gd name="T14" fmla="*/ 395 w 932"/>
                <a:gd name="T15" fmla="*/ 372 h 618"/>
                <a:gd name="T16" fmla="*/ 460 w 932"/>
                <a:gd name="T17" fmla="*/ 369 h 618"/>
                <a:gd name="T18" fmla="*/ 478 w 932"/>
                <a:gd name="T19" fmla="*/ 394 h 618"/>
                <a:gd name="T20" fmla="*/ 522 w 932"/>
                <a:gd name="T21" fmla="*/ 382 h 618"/>
                <a:gd name="T22" fmla="*/ 596 w 932"/>
                <a:gd name="T23" fmla="*/ 395 h 618"/>
                <a:gd name="T24" fmla="*/ 634 w 932"/>
                <a:gd name="T25" fmla="*/ 389 h 618"/>
                <a:gd name="T26" fmla="*/ 654 w 932"/>
                <a:gd name="T27" fmla="*/ 457 h 618"/>
                <a:gd name="T28" fmla="*/ 781 w 932"/>
                <a:gd name="T29" fmla="*/ 440 h 618"/>
                <a:gd name="T30" fmla="*/ 807 w 932"/>
                <a:gd name="T31" fmla="*/ 491 h 618"/>
                <a:gd name="T32" fmla="*/ 921 w 932"/>
                <a:gd name="T33" fmla="*/ 508 h 618"/>
                <a:gd name="T34" fmla="*/ 924 w 932"/>
                <a:gd name="T35" fmla="*/ 443 h 618"/>
                <a:gd name="T36" fmla="*/ 888 w 932"/>
                <a:gd name="T37" fmla="*/ 469 h 618"/>
                <a:gd name="T38" fmla="*/ 868 w 932"/>
                <a:gd name="T39" fmla="*/ 446 h 618"/>
                <a:gd name="T40" fmla="*/ 894 w 932"/>
                <a:gd name="T41" fmla="*/ 398 h 618"/>
                <a:gd name="T42" fmla="*/ 850 w 932"/>
                <a:gd name="T43" fmla="*/ 391 h 618"/>
                <a:gd name="T44" fmla="*/ 853 w 932"/>
                <a:gd name="T45" fmla="*/ 352 h 618"/>
                <a:gd name="T46" fmla="*/ 832 w 932"/>
                <a:gd name="T47" fmla="*/ 332 h 618"/>
                <a:gd name="T48" fmla="*/ 844 w 932"/>
                <a:gd name="T49" fmla="*/ 276 h 618"/>
                <a:gd name="T50" fmla="*/ 876 w 932"/>
                <a:gd name="T51" fmla="*/ 256 h 618"/>
                <a:gd name="T52" fmla="*/ 862 w 932"/>
                <a:gd name="T53" fmla="*/ 238 h 618"/>
                <a:gd name="T54" fmla="*/ 855 w 932"/>
                <a:gd name="T55" fmla="*/ 252 h 618"/>
                <a:gd name="T56" fmla="*/ 818 w 932"/>
                <a:gd name="T57" fmla="*/ 254 h 618"/>
                <a:gd name="T58" fmla="*/ 767 w 932"/>
                <a:gd name="T59" fmla="*/ 229 h 618"/>
                <a:gd name="T60" fmla="*/ 752 w 932"/>
                <a:gd name="T61" fmla="*/ 243 h 618"/>
                <a:gd name="T62" fmla="*/ 748 w 932"/>
                <a:gd name="T63" fmla="*/ 256 h 618"/>
                <a:gd name="T64" fmla="*/ 733 w 932"/>
                <a:gd name="T65" fmla="*/ 232 h 618"/>
                <a:gd name="T66" fmla="*/ 717 w 932"/>
                <a:gd name="T67" fmla="*/ 206 h 618"/>
                <a:gd name="T68" fmla="*/ 679 w 932"/>
                <a:gd name="T69" fmla="*/ 194 h 618"/>
                <a:gd name="T70" fmla="*/ 671 w 932"/>
                <a:gd name="T71" fmla="*/ 217 h 618"/>
                <a:gd name="T72" fmla="*/ 647 w 932"/>
                <a:gd name="T73" fmla="*/ 238 h 618"/>
                <a:gd name="T74" fmla="*/ 596 w 932"/>
                <a:gd name="T75" fmla="*/ 236 h 618"/>
                <a:gd name="T76" fmla="*/ 565 w 932"/>
                <a:gd name="T77" fmla="*/ 205 h 618"/>
                <a:gd name="T78" fmla="*/ 583 w 932"/>
                <a:gd name="T79" fmla="*/ 160 h 618"/>
                <a:gd name="T80" fmla="*/ 593 w 932"/>
                <a:gd name="T81" fmla="*/ 136 h 618"/>
                <a:gd name="T82" fmla="*/ 556 w 932"/>
                <a:gd name="T83" fmla="*/ 59 h 618"/>
                <a:gd name="T84" fmla="*/ 529 w 932"/>
                <a:gd name="T85" fmla="*/ 19 h 618"/>
                <a:gd name="T86" fmla="*/ 492 w 932"/>
                <a:gd name="T87" fmla="*/ 24 h 618"/>
                <a:gd name="T88" fmla="*/ 461 w 932"/>
                <a:gd name="T89" fmla="*/ 46 h 618"/>
                <a:gd name="T90" fmla="*/ 408 w 932"/>
                <a:gd name="T91" fmla="*/ 13 h 618"/>
                <a:gd name="T92" fmla="*/ 376 w 932"/>
                <a:gd name="T93" fmla="*/ 6 h 618"/>
                <a:gd name="T94" fmla="*/ 330 w 932"/>
                <a:gd name="T95" fmla="*/ 0 h 618"/>
                <a:gd name="T96" fmla="*/ 333 w 932"/>
                <a:gd name="T97" fmla="*/ 30 h 618"/>
                <a:gd name="T98" fmla="*/ 298 w 932"/>
                <a:gd name="T99" fmla="*/ 33 h 618"/>
                <a:gd name="T100" fmla="*/ 255 w 932"/>
                <a:gd name="T101" fmla="*/ 46 h 618"/>
                <a:gd name="T102" fmla="*/ 255 w 932"/>
                <a:gd name="T103" fmla="*/ 75 h 618"/>
                <a:gd name="T104" fmla="*/ 212 w 932"/>
                <a:gd name="T105" fmla="*/ 89 h 618"/>
                <a:gd name="T106" fmla="*/ 174 w 932"/>
                <a:gd name="T107" fmla="*/ 114 h 618"/>
                <a:gd name="T108" fmla="*/ 122 w 932"/>
                <a:gd name="T109" fmla="*/ 125 h 618"/>
                <a:gd name="T110" fmla="*/ 27 w 932"/>
                <a:gd name="T111" fmla="*/ 215 h 618"/>
                <a:gd name="T112" fmla="*/ 23 w 932"/>
                <a:gd name="T113" fmla="*/ 262 h 618"/>
                <a:gd name="T114" fmla="*/ 34 w 932"/>
                <a:gd name="T115" fmla="*/ 429 h 618"/>
                <a:gd name="T116" fmla="*/ 18 w 932"/>
                <a:gd name="T117" fmla="*/ 5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2" h="618">
                  <a:moveTo>
                    <a:pt x="12" y="571"/>
                  </a:moveTo>
                  <a:lnTo>
                    <a:pt x="30" y="595"/>
                  </a:lnTo>
                  <a:lnTo>
                    <a:pt x="30" y="595"/>
                  </a:lnTo>
                  <a:lnTo>
                    <a:pt x="45" y="589"/>
                  </a:lnTo>
                  <a:lnTo>
                    <a:pt x="56" y="587"/>
                  </a:lnTo>
                  <a:lnTo>
                    <a:pt x="62" y="586"/>
                  </a:lnTo>
                  <a:lnTo>
                    <a:pt x="62" y="586"/>
                  </a:lnTo>
                  <a:lnTo>
                    <a:pt x="63" y="587"/>
                  </a:lnTo>
                  <a:lnTo>
                    <a:pt x="65" y="589"/>
                  </a:lnTo>
                  <a:lnTo>
                    <a:pt x="66" y="595"/>
                  </a:lnTo>
                  <a:lnTo>
                    <a:pt x="66" y="604"/>
                  </a:lnTo>
                  <a:lnTo>
                    <a:pt x="66" y="604"/>
                  </a:lnTo>
                  <a:lnTo>
                    <a:pt x="84" y="605"/>
                  </a:lnTo>
                  <a:lnTo>
                    <a:pt x="97" y="608"/>
                  </a:lnTo>
                  <a:lnTo>
                    <a:pt x="102" y="609"/>
                  </a:lnTo>
                  <a:lnTo>
                    <a:pt x="106" y="611"/>
                  </a:lnTo>
                  <a:lnTo>
                    <a:pt x="106" y="611"/>
                  </a:lnTo>
                  <a:lnTo>
                    <a:pt x="111" y="610"/>
                  </a:lnTo>
                  <a:lnTo>
                    <a:pt x="118" y="611"/>
                  </a:lnTo>
                  <a:lnTo>
                    <a:pt x="126" y="613"/>
                  </a:lnTo>
                  <a:lnTo>
                    <a:pt x="140" y="613"/>
                  </a:lnTo>
                  <a:lnTo>
                    <a:pt x="154" y="618"/>
                  </a:lnTo>
                  <a:lnTo>
                    <a:pt x="154" y="576"/>
                  </a:lnTo>
                  <a:lnTo>
                    <a:pt x="183" y="575"/>
                  </a:lnTo>
                  <a:lnTo>
                    <a:pt x="190" y="587"/>
                  </a:lnTo>
                  <a:lnTo>
                    <a:pt x="203" y="589"/>
                  </a:lnTo>
                  <a:lnTo>
                    <a:pt x="203" y="589"/>
                  </a:lnTo>
                  <a:lnTo>
                    <a:pt x="210" y="596"/>
                  </a:lnTo>
                  <a:lnTo>
                    <a:pt x="215" y="601"/>
                  </a:lnTo>
                  <a:lnTo>
                    <a:pt x="219" y="604"/>
                  </a:lnTo>
                  <a:lnTo>
                    <a:pt x="219" y="604"/>
                  </a:lnTo>
                  <a:lnTo>
                    <a:pt x="220" y="601"/>
                  </a:lnTo>
                  <a:lnTo>
                    <a:pt x="222" y="596"/>
                  </a:lnTo>
                  <a:lnTo>
                    <a:pt x="223" y="592"/>
                  </a:lnTo>
                  <a:lnTo>
                    <a:pt x="225" y="588"/>
                  </a:lnTo>
                  <a:lnTo>
                    <a:pt x="225" y="588"/>
                  </a:lnTo>
                  <a:lnTo>
                    <a:pt x="231" y="588"/>
                  </a:lnTo>
                  <a:lnTo>
                    <a:pt x="232" y="588"/>
                  </a:lnTo>
                  <a:lnTo>
                    <a:pt x="233" y="587"/>
                  </a:lnTo>
                  <a:lnTo>
                    <a:pt x="233" y="584"/>
                  </a:lnTo>
                  <a:lnTo>
                    <a:pt x="234" y="582"/>
                  </a:lnTo>
                  <a:lnTo>
                    <a:pt x="234" y="582"/>
                  </a:lnTo>
                  <a:lnTo>
                    <a:pt x="240" y="574"/>
                  </a:lnTo>
                  <a:lnTo>
                    <a:pt x="241" y="569"/>
                  </a:lnTo>
                  <a:lnTo>
                    <a:pt x="241" y="565"/>
                  </a:lnTo>
                  <a:lnTo>
                    <a:pt x="241" y="565"/>
                  </a:lnTo>
                  <a:lnTo>
                    <a:pt x="240" y="565"/>
                  </a:lnTo>
                  <a:lnTo>
                    <a:pt x="237" y="565"/>
                  </a:lnTo>
                  <a:lnTo>
                    <a:pt x="234" y="565"/>
                  </a:lnTo>
                  <a:lnTo>
                    <a:pt x="234" y="553"/>
                  </a:lnTo>
                  <a:lnTo>
                    <a:pt x="251" y="552"/>
                  </a:lnTo>
                  <a:lnTo>
                    <a:pt x="251" y="552"/>
                  </a:lnTo>
                  <a:lnTo>
                    <a:pt x="253" y="551"/>
                  </a:lnTo>
                  <a:lnTo>
                    <a:pt x="253" y="547"/>
                  </a:lnTo>
                  <a:lnTo>
                    <a:pt x="254" y="541"/>
                  </a:lnTo>
                  <a:lnTo>
                    <a:pt x="273" y="540"/>
                  </a:lnTo>
                  <a:lnTo>
                    <a:pt x="284" y="519"/>
                  </a:lnTo>
                  <a:lnTo>
                    <a:pt x="301" y="508"/>
                  </a:lnTo>
                  <a:lnTo>
                    <a:pt x="314" y="496"/>
                  </a:lnTo>
                  <a:lnTo>
                    <a:pt x="312" y="473"/>
                  </a:lnTo>
                  <a:lnTo>
                    <a:pt x="312" y="473"/>
                  </a:lnTo>
                  <a:lnTo>
                    <a:pt x="314" y="470"/>
                  </a:lnTo>
                  <a:lnTo>
                    <a:pt x="319" y="462"/>
                  </a:lnTo>
                  <a:lnTo>
                    <a:pt x="321" y="457"/>
                  </a:lnTo>
                  <a:lnTo>
                    <a:pt x="323" y="452"/>
                  </a:lnTo>
                  <a:lnTo>
                    <a:pt x="324" y="446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1" y="433"/>
                  </a:lnTo>
                  <a:lnTo>
                    <a:pt x="317" y="426"/>
                  </a:lnTo>
                  <a:lnTo>
                    <a:pt x="310" y="416"/>
                  </a:lnTo>
                  <a:lnTo>
                    <a:pt x="302" y="407"/>
                  </a:lnTo>
                  <a:lnTo>
                    <a:pt x="299" y="404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295" y="394"/>
                  </a:lnTo>
                  <a:lnTo>
                    <a:pt x="295" y="389"/>
                  </a:lnTo>
                  <a:lnTo>
                    <a:pt x="297" y="383"/>
                  </a:lnTo>
                  <a:lnTo>
                    <a:pt x="298" y="378"/>
                  </a:lnTo>
                  <a:lnTo>
                    <a:pt x="301" y="373"/>
                  </a:lnTo>
                  <a:lnTo>
                    <a:pt x="304" y="369"/>
                  </a:lnTo>
                  <a:lnTo>
                    <a:pt x="315" y="359"/>
                  </a:lnTo>
                  <a:lnTo>
                    <a:pt x="315" y="359"/>
                  </a:lnTo>
                  <a:lnTo>
                    <a:pt x="317" y="356"/>
                  </a:lnTo>
                  <a:lnTo>
                    <a:pt x="319" y="352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34" y="347"/>
                  </a:lnTo>
                  <a:lnTo>
                    <a:pt x="339" y="347"/>
                  </a:lnTo>
                  <a:lnTo>
                    <a:pt x="342" y="347"/>
                  </a:lnTo>
                  <a:lnTo>
                    <a:pt x="343" y="346"/>
                  </a:lnTo>
                  <a:lnTo>
                    <a:pt x="351" y="338"/>
                  </a:lnTo>
                  <a:lnTo>
                    <a:pt x="351" y="338"/>
                  </a:lnTo>
                  <a:lnTo>
                    <a:pt x="369" y="354"/>
                  </a:lnTo>
                  <a:lnTo>
                    <a:pt x="381" y="372"/>
                  </a:lnTo>
                  <a:lnTo>
                    <a:pt x="395" y="372"/>
                  </a:lnTo>
                  <a:lnTo>
                    <a:pt x="391" y="352"/>
                  </a:lnTo>
                  <a:lnTo>
                    <a:pt x="403" y="338"/>
                  </a:lnTo>
                  <a:lnTo>
                    <a:pt x="425" y="339"/>
                  </a:lnTo>
                  <a:lnTo>
                    <a:pt x="442" y="346"/>
                  </a:lnTo>
                  <a:lnTo>
                    <a:pt x="442" y="346"/>
                  </a:lnTo>
                  <a:lnTo>
                    <a:pt x="443" y="355"/>
                  </a:lnTo>
                  <a:lnTo>
                    <a:pt x="446" y="363"/>
                  </a:lnTo>
                  <a:lnTo>
                    <a:pt x="448" y="367"/>
                  </a:lnTo>
                  <a:lnTo>
                    <a:pt x="448" y="367"/>
                  </a:lnTo>
                  <a:lnTo>
                    <a:pt x="452" y="367"/>
                  </a:lnTo>
                  <a:lnTo>
                    <a:pt x="457" y="368"/>
                  </a:lnTo>
                  <a:lnTo>
                    <a:pt x="460" y="369"/>
                  </a:lnTo>
                  <a:lnTo>
                    <a:pt x="463" y="370"/>
                  </a:lnTo>
                  <a:lnTo>
                    <a:pt x="464" y="374"/>
                  </a:lnTo>
                  <a:lnTo>
                    <a:pt x="464" y="379"/>
                  </a:lnTo>
                  <a:lnTo>
                    <a:pt x="464" y="379"/>
                  </a:lnTo>
                  <a:lnTo>
                    <a:pt x="464" y="383"/>
                  </a:lnTo>
                  <a:lnTo>
                    <a:pt x="463" y="386"/>
                  </a:lnTo>
                  <a:lnTo>
                    <a:pt x="463" y="391"/>
                  </a:lnTo>
                  <a:lnTo>
                    <a:pt x="464" y="392"/>
                  </a:lnTo>
                  <a:lnTo>
                    <a:pt x="466" y="394"/>
                  </a:lnTo>
                  <a:lnTo>
                    <a:pt x="470" y="395"/>
                  </a:lnTo>
                  <a:lnTo>
                    <a:pt x="478" y="394"/>
                  </a:lnTo>
                  <a:lnTo>
                    <a:pt x="478" y="394"/>
                  </a:lnTo>
                  <a:lnTo>
                    <a:pt x="482" y="395"/>
                  </a:lnTo>
                  <a:lnTo>
                    <a:pt x="486" y="396"/>
                  </a:lnTo>
                  <a:lnTo>
                    <a:pt x="488" y="402"/>
                  </a:lnTo>
                  <a:lnTo>
                    <a:pt x="488" y="402"/>
                  </a:lnTo>
                  <a:lnTo>
                    <a:pt x="498" y="411"/>
                  </a:lnTo>
                  <a:lnTo>
                    <a:pt x="501" y="413"/>
                  </a:lnTo>
                  <a:lnTo>
                    <a:pt x="505" y="414"/>
                  </a:lnTo>
                  <a:lnTo>
                    <a:pt x="508" y="414"/>
                  </a:lnTo>
                  <a:lnTo>
                    <a:pt x="512" y="412"/>
                  </a:lnTo>
                  <a:lnTo>
                    <a:pt x="522" y="403"/>
                  </a:lnTo>
                  <a:lnTo>
                    <a:pt x="522" y="403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47" y="379"/>
                  </a:lnTo>
                  <a:lnTo>
                    <a:pt x="564" y="378"/>
                  </a:lnTo>
                  <a:lnTo>
                    <a:pt x="569" y="378"/>
                  </a:lnTo>
                  <a:lnTo>
                    <a:pt x="571" y="378"/>
                  </a:lnTo>
                  <a:lnTo>
                    <a:pt x="571" y="378"/>
                  </a:lnTo>
                  <a:lnTo>
                    <a:pt x="574" y="391"/>
                  </a:lnTo>
                  <a:lnTo>
                    <a:pt x="574" y="391"/>
                  </a:lnTo>
                  <a:lnTo>
                    <a:pt x="583" y="391"/>
                  </a:lnTo>
                  <a:lnTo>
                    <a:pt x="588" y="392"/>
                  </a:lnTo>
                  <a:lnTo>
                    <a:pt x="596" y="395"/>
                  </a:lnTo>
                  <a:lnTo>
                    <a:pt x="596" y="395"/>
                  </a:lnTo>
                  <a:lnTo>
                    <a:pt x="600" y="395"/>
                  </a:lnTo>
                  <a:lnTo>
                    <a:pt x="606" y="394"/>
                  </a:lnTo>
                  <a:lnTo>
                    <a:pt x="619" y="386"/>
                  </a:lnTo>
                  <a:lnTo>
                    <a:pt x="619" y="386"/>
                  </a:lnTo>
                  <a:lnTo>
                    <a:pt x="622" y="381"/>
                  </a:lnTo>
                  <a:lnTo>
                    <a:pt x="625" y="377"/>
                  </a:lnTo>
                  <a:lnTo>
                    <a:pt x="626" y="377"/>
                  </a:lnTo>
                  <a:lnTo>
                    <a:pt x="627" y="377"/>
                  </a:lnTo>
                  <a:lnTo>
                    <a:pt x="628" y="378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4" y="389"/>
                  </a:lnTo>
                  <a:lnTo>
                    <a:pt x="639" y="395"/>
                  </a:lnTo>
                  <a:lnTo>
                    <a:pt x="645" y="404"/>
                  </a:lnTo>
                  <a:lnTo>
                    <a:pt x="652" y="409"/>
                  </a:lnTo>
                  <a:lnTo>
                    <a:pt x="653" y="412"/>
                  </a:lnTo>
                  <a:lnTo>
                    <a:pt x="653" y="414"/>
                  </a:lnTo>
                  <a:lnTo>
                    <a:pt x="653" y="414"/>
                  </a:lnTo>
                  <a:lnTo>
                    <a:pt x="653" y="421"/>
                  </a:lnTo>
                  <a:lnTo>
                    <a:pt x="649" y="446"/>
                  </a:lnTo>
                  <a:lnTo>
                    <a:pt x="649" y="446"/>
                  </a:lnTo>
                  <a:lnTo>
                    <a:pt x="649" y="449"/>
                  </a:lnTo>
                  <a:lnTo>
                    <a:pt x="652" y="453"/>
                  </a:lnTo>
                  <a:lnTo>
                    <a:pt x="654" y="457"/>
                  </a:lnTo>
                  <a:lnTo>
                    <a:pt x="660" y="460"/>
                  </a:lnTo>
                  <a:lnTo>
                    <a:pt x="671" y="462"/>
                  </a:lnTo>
                  <a:lnTo>
                    <a:pt x="685" y="465"/>
                  </a:lnTo>
                  <a:lnTo>
                    <a:pt x="698" y="465"/>
                  </a:lnTo>
                  <a:lnTo>
                    <a:pt x="711" y="465"/>
                  </a:lnTo>
                  <a:lnTo>
                    <a:pt x="723" y="465"/>
                  </a:lnTo>
                  <a:lnTo>
                    <a:pt x="729" y="451"/>
                  </a:lnTo>
                  <a:lnTo>
                    <a:pt x="729" y="451"/>
                  </a:lnTo>
                  <a:lnTo>
                    <a:pt x="761" y="444"/>
                  </a:lnTo>
                  <a:lnTo>
                    <a:pt x="775" y="442"/>
                  </a:lnTo>
                  <a:lnTo>
                    <a:pt x="781" y="440"/>
                  </a:lnTo>
                  <a:lnTo>
                    <a:pt x="781" y="440"/>
                  </a:lnTo>
                  <a:lnTo>
                    <a:pt x="783" y="443"/>
                  </a:lnTo>
                  <a:lnTo>
                    <a:pt x="784" y="446"/>
                  </a:lnTo>
                  <a:lnTo>
                    <a:pt x="785" y="451"/>
                  </a:lnTo>
                  <a:lnTo>
                    <a:pt x="789" y="456"/>
                  </a:lnTo>
                  <a:lnTo>
                    <a:pt x="789" y="456"/>
                  </a:lnTo>
                  <a:lnTo>
                    <a:pt x="793" y="468"/>
                  </a:lnTo>
                  <a:lnTo>
                    <a:pt x="794" y="481"/>
                  </a:lnTo>
                  <a:lnTo>
                    <a:pt x="797" y="495"/>
                  </a:lnTo>
                  <a:lnTo>
                    <a:pt x="797" y="495"/>
                  </a:lnTo>
                  <a:lnTo>
                    <a:pt x="798" y="495"/>
                  </a:lnTo>
                  <a:lnTo>
                    <a:pt x="801" y="494"/>
                  </a:lnTo>
                  <a:lnTo>
                    <a:pt x="807" y="491"/>
                  </a:lnTo>
                  <a:lnTo>
                    <a:pt x="816" y="487"/>
                  </a:lnTo>
                  <a:lnTo>
                    <a:pt x="816" y="487"/>
                  </a:lnTo>
                  <a:lnTo>
                    <a:pt x="824" y="490"/>
                  </a:lnTo>
                  <a:lnTo>
                    <a:pt x="831" y="491"/>
                  </a:lnTo>
                  <a:lnTo>
                    <a:pt x="842" y="492"/>
                  </a:lnTo>
                  <a:lnTo>
                    <a:pt x="851" y="492"/>
                  </a:lnTo>
                  <a:lnTo>
                    <a:pt x="858" y="492"/>
                  </a:lnTo>
                  <a:lnTo>
                    <a:pt x="858" y="492"/>
                  </a:lnTo>
                  <a:lnTo>
                    <a:pt x="863" y="501"/>
                  </a:lnTo>
                  <a:lnTo>
                    <a:pt x="869" y="499"/>
                  </a:lnTo>
                  <a:lnTo>
                    <a:pt x="877" y="509"/>
                  </a:lnTo>
                  <a:lnTo>
                    <a:pt x="921" y="508"/>
                  </a:lnTo>
                  <a:lnTo>
                    <a:pt x="921" y="501"/>
                  </a:lnTo>
                  <a:lnTo>
                    <a:pt x="902" y="503"/>
                  </a:lnTo>
                  <a:lnTo>
                    <a:pt x="891" y="492"/>
                  </a:lnTo>
                  <a:lnTo>
                    <a:pt x="897" y="487"/>
                  </a:lnTo>
                  <a:lnTo>
                    <a:pt x="903" y="488"/>
                  </a:lnTo>
                  <a:lnTo>
                    <a:pt x="914" y="497"/>
                  </a:lnTo>
                  <a:lnTo>
                    <a:pt x="921" y="497"/>
                  </a:lnTo>
                  <a:lnTo>
                    <a:pt x="919" y="477"/>
                  </a:lnTo>
                  <a:lnTo>
                    <a:pt x="926" y="474"/>
                  </a:lnTo>
                  <a:lnTo>
                    <a:pt x="925" y="462"/>
                  </a:lnTo>
                  <a:lnTo>
                    <a:pt x="932" y="459"/>
                  </a:lnTo>
                  <a:lnTo>
                    <a:pt x="924" y="443"/>
                  </a:lnTo>
                  <a:lnTo>
                    <a:pt x="924" y="443"/>
                  </a:lnTo>
                  <a:lnTo>
                    <a:pt x="917" y="447"/>
                  </a:lnTo>
                  <a:lnTo>
                    <a:pt x="912" y="449"/>
                  </a:lnTo>
                  <a:lnTo>
                    <a:pt x="907" y="451"/>
                  </a:lnTo>
                  <a:lnTo>
                    <a:pt x="907" y="451"/>
                  </a:lnTo>
                  <a:lnTo>
                    <a:pt x="906" y="456"/>
                  </a:lnTo>
                  <a:lnTo>
                    <a:pt x="903" y="461"/>
                  </a:lnTo>
                  <a:lnTo>
                    <a:pt x="901" y="465"/>
                  </a:lnTo>
                  <a:lnTo>
                    <a:pt x="902" y="469"/>
                  </a:lnTo>
                  <a:lnTo>
                    <a:pt x="902" y="469"/>
                  </a:lnTo>
                  <a:lnTo>
                    <a:pt x="893" y="469"/>
                  </a:lnTo>
                  <a:lnTo>
                    <a:pt x="888" y="469"/>
                  </a:lnTo>
                  <a:lnTo>
                    <a:pt x="884" y="469"/>
                  </a:lnTo>
                  <a:lnTo>
                    <a:pt x="884" y="469"/>
                  </a:lnTo>
                  <a:lnTo>
                    <a:pt x="882" y="465"/>
                  </a:lnTo>
                  <a:lnTo>
                    <a:pt x="881" y="461"/>
                  </a:lnTo>
                  <a:lnTo>
                    <a:pt x="881" y="455"/>
                  </a:lnTo>
                  <a:lnTo>
                    <a:pt x="886" y="446"/>
                  </a:lnTo>
                  <a:lnTo>
                    <a:pt x="879" y="436"/>
                  </a:lnTo>
                  <a:lnTo>
                    <a:pt x="879" y="436"/>
                  </a:lnTo>
                  <a:lnTo>
                    <a:pt x="875" y="442"/>
                  </a:lnTo>
                  <a:lnTo>
                    <a:pt x="872" y="444"/>
                  </a:lnTo>
                  <a:lnTo>
                    <a:pt x="868" y="446"/>
                  </a:lnTo>
                  <a:lnTo>
                    <a:pt x="868" y="446"/>
                  </a:lnTo>
                  <a:lnTo>
                    <a:pt x="869" y="443"/>
                  </a:lnTo>
                  <a:lnTo>
                    <a:pt x="871" y="439"/>
                  </a:lnTo>
                  <a:lnTo>
                    <a:pt x="873" y="434"/>
                  </a:lnTo>
                  <a:lnTo>
                    <a:pt x="873" y="434"/>
                  </a:lnTo>
                  <a:lnTo>
                    <a:pt x="880" y="424"/>
                  </a:lnTo>
                  <a:lnTo>
                    <a:pt x="885" y="416"/>
                  </a:lnTo>
                  <a:lnTo>
                    <a:pt x="889" y="412"/>
                  </a:lnTo>
                  <a:lnTo>
                    <a:pt x="889" y="412"/>
                  </a:lnTo>
                  <a:lnTo>
                    <a:pt x="893" y="407"/>
                  </a:lnTo>
                  <a:lnTo>
                    <a:pt x="894" y="403"/>
                  </a:lnTo>
                  <a:lnTo>
                    <a:pt x="894" y="400"/>
                  </a:lnTo>
                  <a:lnTo>
                    <a:pt x="894" y="398"/>
                  </a:lnTo>
                  <a:lnTo>
                    <a:pt x="891" y="396"/>
                  </a:lnTo>
                  <a:lnTo>
                    <a:pt x="889" y="395"/>
                  </a:lnTo>
                  <a:lnTo>
                    <a:pt x="885" y="395"/>
                  </a:lnTo>
                  <a:lnTo>
                    <a:pt x="881" y="396"/>
                  </a:lnTo>
                  <a:lnTo>
                    <a:pt x="881" y="396"/>
                  </a:lnTo>
                  <a:lnTo>
                    <a:pt x="868" y="405"/>
                  </a:lnTo>
                  <a:lnTo>
                    <a:pt x="863" y="409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53" y="407"/>
                  </a:lnTo>
                  <a:lnTo>
                    <a:pt x="851" y="400"/>
                  </a:lnTo>
                  <a:lnTo>
                    <a:pt x="850" y="391"/>
                  </a:lnTo>
                  <a:lnTo>
                    <a:pt x="853" y="382"/>
                  </a:lnTo>
                  <a:lnTo>
                    <a:pt x="853" y="382"/>
                  </a:lnTo>
                  <a:lnTo>
                    <a:pt x="862" y="383"/>
                  </a:lnTo>
                  <a:lnTo>
                    <a:pt x="862" y="383"/>
                  </a:lnTo>
                  <a:lnTo>
                    <a:pt x="864" y="383"/>
                  </a:lnTo>
                  <a:lnTo>
                    <a:pt x="868" y="383"/>
                  </a:lnTo>
                  <a:lnTo>
                    <a:pt x="869" y="382"/>
                  </a:lnTo>
                  <a:lnTo>
                    <a:pt x="871" y="382"/>
                  </a:lnTo>
                  <a:lnTo>
                    <a:pt x="872" y="379"/>
                  </a:lnTo>
                  <a:lnTo>
                    <a:pt x="871" y="377"/>
                  </a:lnTo>
                  <a:lnTo>
                    <a:pt x="871" y="377"/>
                  </a:lnTo>
                  <a:lnTo>
                    <a:pt x="853" y="352"/>
                  </a:lnTo>
                  <a:lnTo>
                    <a:pt x="853" y="352"/>
                  </a:lnTo>
                  <a:lnTo>
                    <a:pt x="849" y="351"/>
                  </a:lnTo>
                  <a:lnTo>
                    <a:pt x="846" y="350"/>
                  </a:lnTo>
                  <a:lnTo>
                    <a:pt x="844" y="344"/>
                  </a:lnTo>
                  <a:lnTo>
                    <a:pt x="844" y="337"/>
                  </a:lnTo>
                  <a:lnTo>
                    <a:pt x="844" y="337"/>
                  </a:lnTo>
                  <a:lnTo>
                    <a:pt x="842" y="334"/>
                  </a:lnTo>
                  <a:lnTo>
                    <a:pt x="841" y="333"/>
                  </a:lnTo>
                  <a:lnTo>
                    <a:pt x="840" y="332"/>
                  </a:lnTo>
                  <a:lnTo>
                    <a:pt x="840" y="332"/>
                  </a:lnTo>
                  <a:lnTo>
                    <a:pt x="834" y="332"/>
                  </a:lnTo>
                  <a:lnTo>
                    <a:pt x="832" y="332"/>
                  </a:lnTo>
                  <a:lnTo>
                    <a:pt x="829" y="330"/>
                  </a:lnTo>
                  <a:lnTo>
                    <a:pt x="829" y="330"/>
                  </a:lnTo>
                  <a:lnTo>
                    <a:pt x="829" y="328"/>
                  </a:lnTo>
                  <a:lnTo>
                    <a:pt x="829" y="324"/>
                  </a:lnTo>
                  <a:lnTo>
                    <a:pt x="833" y="312"/>
                  </a:lnTo>
                  <a:lnTo>
                    <a:pt x="836" y="299"/>
                  </a:lnTo>
                  <a:lnTo>
                    <a:pt x="837" y="290"/>
                  </a:lnTo>
                  <a:lnTo>
                    <a:pt x="837" y="290"/>
                  </a:lnTo>
                  <a:lnTo>
                    <a:pt x="841" y="285"/>
                  </a:lnTo>
                  <a:lnTo>
                    <a:pt x="842" y="281"/>
                  </a:lnTo>
                  <a:lnTo>
                    <a:pt x="844" y="276"/>
                  </a:lnTo>
                  <a:lnTo>
                    <a:pt x="844" y="276"/>
                  </a:lnTo>
                  <a:lnTo>
                    <a:pt x="845" y="272"/>
                  </a:lnTo>
                  <a:lnTo>
                    <a:pt x="846" y="268"/>
                  </a:lnTo>
                  <a:lnTo>
                    <a:pt x="849" y="265"/>
                  </a:lnTo>
                  <a:lnTo>
                    <a:pt x="851" y="265"/>
                  </a:lnTo>
                  <a:lnTo>
                    <a:pt x="855" y="265"/>
                  </a:lnTo>
                  <a:lnTo>
                    <a:pt x="860" y="267"/>
                  </a:lnTo>
                  <a:lnTo>
                    <a:pt x="860" y="267"/>
                  </a:lnTo>
                  <a:lnTo>
                    <a:pt x="868" y="268"/>
                  </a:lnTo>
                  <a:lnTo>
                    <a:pt x="871" y="268"/>
                  </a:lnTo>
                  <a:lnTo>
                    <a:pt x="872" y="267"/>
                  </a:lnTo>
                  <a:lnTo>
                    <a:pt x="875" y="263"/>
                  </a:lnTo>
                  <a:lnTo>
                    <a:pt x="876" y="256"/>
                  </a:lnTo>
                  <a:lnTo>
                    <a:pt x="876" y="256"/>
                  </a:lnTo>
                  <a:lnTo>
                    <a:pt x="877" y="243"/>
                  </a:lnTo>
                  <a:lnTo>
                    <a:pt x="877" y="234"/>
                  </a:lnTo>
                  <a:lnTo>
                    <a:pt x="877" y="234"/>
                  </a:lnTo>
                  <a:lnTo>
                    <a:pt x="875" y="230"/>
                  </a:lnTo>
                  <a:lnTo>
                    <a:pt x="871" y="229"/>
                  </a:lnTo>
                  <a:lnTo>
                    <a:pt x="867" y="229"/>
                  </a:lnTo>
                  <a:lnTo>
                    <a:pt x="867" y="229"/>
                  </a:lnTo>
                  <a:lnTo>
                    <a:pt x="864" y="229"/>
                  </a:lnTo>
                  <a:lnTo>
                    <a:pt x="863" y="232"/>
                  </a:lnTo>
                  <a:lnTo>
                    <a:pt x="862" y="234"/>
                  </a:lnTo>
                  <a:lnTo>
                    <a:pt x="862" y="238"/>
                  </a:lnTo>
                  <a:lnTo>
                    <a:pt x="862" y="240"/>
                  </a:lnTo>
                  <a:lnTo>
                    <a:pt x="862" y="241"/>
                  </a:lnTo>
                  <a:lnTo>
                    <a:pt x="862" y="241"/>
                  </a:lnTo>
                  <a:lnTo>
                    <a:pt x="855" y="242"/>
                  </a:lnTo>
                  <a:lnTo>
                    <a:pt x="853" y="242"/>
                  </a:lnTo>
                  <a:lnTo>
                    <a:pt x="850" y="243"/>
                  </a:lnTo>
                  <a:lnTo>
                    <a:pt x="850" y="243"/>
                  </a:lnTo>
                  <a:lnTo>
                    <a:pt x="850" y="245"/>
                  </a:lnTo>
                  <a:lnTo>
                    <a:pt x="850" y="246"/>
                  </a:lnTo>
                  <a:lnTo>
                    <a:pt x="853" y="249"/>
                  </a:lnTo>
                  <a:lnTo>
                    <a:pt x="854" y="251"/>
                  </a:lnTo>
                  <a:lnTo>
                    <a:pt x="855" y="252"/>
                  </a:lnTo>
                  <a:lnTo>
                    <a:pt x="854" y="254"/>
                  </a:lnTo>
                  <a:lnTo>
                    <a:pt x="854" y="254"/>
                  </a:lnTo>
                  <a:lnTo>
                    <a:pt x="851" y="254"/>
                  </a:lnTo>
                  <a:lnTo>
                    <a:pt x="849" y="254"/>
                  </a:lnTo>
                  <a:lnTo>
                    <a:pt x="841" y="250"/>
                  </a:lnTo>
                  <a:lnTo>
                    <a:pt x="841" y="250"/>
                  </a:lnTo>
                  <a:lnTo>
                    <a:pt x="837" y="252"/>
                  </a:lnTo>
                  <a:lnTo>
                    <a:pt x="833" y="255"/>
                  </a:lnTo>
                  <a:lnTo>
                    <a:pt x="829" y="256"/>
                  </a:lnTo>
                  <a:lnTo>
                    <a:pt x="827" y="256"/>
                  </a:lnTo>
                  <a:lnTo>
                    <a:pt x="821" y="255"/>
                  </a:lnTo>
                  <a:lnTo>
                    <a:pt x="818" y="254"/>
                  </a:lnTo>
                  <a:lnTo>
                    <a:pt x="818" y="254"/>
                  </a:lnTo>
                  <a:lnTo>
                    <a:pt x="809" y="254"/>
                  </a:lnTo>
                  <a:lnTo>
                    <a:pt x="805" y="252"/>
                  </a:lnTo>
                  <a:lnTo>
                    <a:pt x="801" y="249"/>
                  </a:lnTo>
                  <a:lnTo>
                    <a:pt x="801" y="249"/>
                  </a:lnTo>
                  <a:lnTo>
                    <a:pt x="801" y="243"/>
                  </a:lnTo>
                  <a:lnTo>
                    <a:pt x="799" y="240"/>
                  </a:lnTo>
                  <a:lnTo>
                    <a:pt x="797" y="236"/>
                  </a:lnTo>
                  <a:lnTo>
                    <a:pt x="793" y="233"/>
                  </a:lnTo>
                  <a:lnTo>
                    <a:pt x="788" y="230"/>
                  </a:lnTo>
                  <a:lnTo>
                    <a:pt x="779" y="229"/>
                  </a:lnTo>
                  <a:lnTo>
                    <a:pt x="767" y="229"/>
                  </a:lnTo>
                  <a:lnTo>
                    <a:pt x="767" y="229"/>
                  </a:lnTo>
                  <a:lnTo>
                    <a:pt x="754" y="229"/>
                  </a:lnTo>
                  <a:lnTo>
                    <a:pt x="745" y="230"/>
                  </a:lnTo>
                  <a:lnTo>
                    <a:pt x="745" y="230"/>
                  </a:lnTo>
                  <a:lnTo>
                    <a:pt x="742" y="233"/>
                  </a:lnTo>
                  <a:lnTo>
                    <a:pt x="740" y="237"/>
                  </a:lnTo>
                  <a:lnTo>
                    <a:pt x="740" y="242"/>
                  </a:lnTo>
                  <a:lnTo>
                    <a:pt x="740" y="246"/>
                  </a:lnTo>
                  <a:lnTo>
                    <a:pt x="740" y="246"/>
                  </a:lnTo>
                  <a:lnTo>
                    <a:pt x="741" y="246"/>
                  </a:lnTo>
                  <a:lnTo>
                    <a:pt x="744" y="246"/>
                  </a:lnTo>
                  <a:lnTo>
                    <a:pt x="752" y="243"/>
                  </a:lnTo>
                  <a:lnTo>
                    <a:pt x="755" y="243"/>
                  </a:lnTo>
                  <a:lnTo>
                    <a:pt x="758" y="243"/>
                  </a:lnTo>
                  <a:lnTo>
                    <a:pt x="761" y="245"/>
                  </a:lnTo>
                  <a:lnTo>
                    <a:pt x="762" y="249"/>
                  </a:lnTo>
                  <a:lnTo>
                    <a:pt x="762" y="249"/>
                  </a:lnTo>
                  <a:lnTo>
                    <a:pt x="761" y="254"/>
                  </a:lnTo>
                  <a:lnTo>
                    <a:pt x="758" y="256"/>
                  </a:lnTo>
                  <a:lnTo>
                    <a:pt x="755" y="258"/>
                  </a:lnTo>
                  <a:lnTo>
                    <a:pt x="754" y="259"/>
                  </a:lnTo>
                  <a:lnTo>
                    <a:pt x="750" y="258"/>
                  </a:lnTo>
                  <a:lnTo>
                    <a:pt x="748" y="256"/>
                  </a:lnTo>
                  <a:lnTo>
                    <a:pt x="748" y="256"/>
                  </a:lnTo>
                  <a:lnTo>
                    <a:pt x="745" y="258"/>
                  </a:lnTo>
                  <a:lnTo>
                    <a:pt x="742" y="262"/>
                  </a:lnTo>
                  <a:lnTo>
                    <a:pt x="737" y="272"/>
                  </a:lnTo>
                  <a:lnTo>
                    <a:pt x="737" y="272"/>
                  </a:lnTo>
                  <a:lnTo>
                    <a:pt x="729" y="271"/>
                  </a:lnTo>
                  <a:lnTo>
                    <a:pt x="726" y="268"/>
                  </a:lnTo>
                  <a:lnTo>
                    <a:pt x="723" y="265"/>
                  </a:lnTo>
                  <a:lnTo>
                    <a:pt x="723" y="264"/>
                  </a:lnTo>
                  <a:lnTo>
                    <a:pt x="722" y="237"/>
                  </a:lnTo>
                  <a:lnTo>
                    <a:pt x="722" y="237"/>
                  </a:lnTo>
                  <a:lnTo>
                    <a:pt x="728" y="234"/>
                  </a:lnTo>
                  <a:lnTo>
                    <a:pt x="733" y="232"/>
                  </a:lnTo>
                  <a:lnTo>
                    <a:pt x="735" y="230"/>
                  </a:lnTo>
                  <a:lnTo>
                    <a:pt x="735" y="230"/>
                  </a:lnTo>
                  <a:lnTo>
                    <a:pt x="735" y="229"/>
                  </a:lnTo>
                  <a:lnTo>
                    <a:pt x="732" y="228"/>
                  </a:lnTo>
                  <a:lnTo>
                    <a:pt x="724" y="224"/>
                  </a:lnTo>
                  <a:lnTo>
                    <a:pt x="717" y="220"/>
                  </a:lnTo>
                  <a:lnTo>
                    <a:pt x="714" y="217"/>
                  </a:lnTo>
                  <a:lnTo>
                    <a:pt x="711" y="215"/>
                  </a:lnTo>
                  <a:lnTo>
                    <a:pt x="711" y="215"/>
                  </a:lnTo>
                  <a:lnTo>
                    <a:pt x="713" y="212"/>
                  </a:lnTo>
                  <a:lnTo>
                    <a:pt x="714" y="210"/>
                  </a:lnTo>
                  <a:lnTo>
                    <a:pt x="717" y="206"/>
                  </a:lnTo>
                  <a:lnTo>
                    <a:pt x="717" y="206"/>
                  </a:lnTo>
                  <a:lnTo>
                    <a:pt x="714" y="202"/>
                  </a:lnTo>
                  <a:lnTo>
                    <a:pt x="710" y="198"/>
                  </a:lnTo>
                  <a:lnTo>
                    <a:pt x="705" y="194"/>
                  </a:lnTo>
                  <a:lnTo>
                    <a:pt x="700" y="190"/>
                  </a:lnTo>
                  <a:lnTo>
                    <a:pt x="688" y="186"/>
                  </a:lnTo>
                  <a:lnTo>
                    <a:pt x="684" y="185"/>
                  </a:lnTo>
                  <a:lnTo>
                    <a:pt x="680" y="185"/>
                  </a:lnTo>
                  <a:lnTo>
                    <a:pt x="680" y="185"/>
                  </a:lnTo>
                  <a:lnTo>
                    <a:pt x="679" y="188"/>
                  </a:lnTo>
                  <a:lnTo>
                    <a:pt x="679" y="190"/>
                  </a:lnTo>
                  <a:lnTo>
                    <a:pt x="679" y="194"/>
                  </a:lnTo>
                  <a:lnTo>
                    <a:pt x="679" y="194"/>
                  </a:lnTo>
                  <a:lnTo>
                    <a:pt x="680" y="199"/>
                  </a:lnTo>
                  <a:lnTo>
                    <a:pt x="683" y="205"/>
                  </a:lnTo>
                  <a:lnTo>
                    <a:pt x="692" y="217"/>
                  </a:lnTo>
                  <a:lnTo>
                    <a:pt x="700" y="227"/>
                  </a:lnTo>
                  <a:lnTo>
                    <a:pt x="702" y="229"/>
                  </a:lnTo>
                  <a:lnTo>
                    <a:pt x="702" y="232"/>
                  </a:lnTo>
                  <a:lnTo>
                    <a:pt x="702" y="232"/>
                  </a:lnTo>
                  <a:lnTo>
                    <a:pt x="697" y="230"/>
                  </a:lnTo>
                  <a:lnTo>
                    <a:pt x="691" y="229"/>
                  </a:lnTo>
                  <a:lnTo>
                    <a:pt x="680" y="224"/>
                  </a:lnTo>
                  <a:lnTo>
                    <a:pt x="671" y="217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5" y="214"/>
                  </a:lnTo>
                  <a:lnTo>
                    <a:pt x="657" y="212"/>
                  </a:lnTo>
                  <a:lnTo>
                    <a:pt x="654" y="212"/>
                  </a:lnTo>
                  <a:lnTo>
                    <a:pt x="650" y="214"/>
                  </a:lnTo>
                  <a:lnTo>
                    <a:pt x="649" y="217"/>
                  </a:lnTo>
                  <a:lnTo>
                    <a:pt x="649" y="224"/>
                  </a:lnTo>
                  <a:lnTo>
                    <a:pt x="649" y="224"/>
                  </a:lnTo>
                  <a:lnTo>
                    <a:pt x="649" y="232"/>
                  </a:lnTo>
                  <a:lnTo>
                    <a:pt x="648" y="236"/>
                  </a:lnTo>
                  <a:lnTo>
                    <a:pt x="647" y="238"/>
                  </a:lnTo>
                  <a:lnTo>
                    <a:pt x="643" y="241"/>
                  </a:lnTo>
                  <a:lnTo>
                    <a:pt x="637" y="241"/>
                  </a:lnTo>
                  <a:lnTo>
                    <a:pt x="631" y="238"/>
                  </a:lnTo>
                  <a:lnTo>
                    <a:pt x="621" y="234"/>
                  </a:lnTo>
                  <a:lnTo>
                    <a:pt x="621" y="234"/>
                  </a:lnTo>
                  <a:lnTo>
                    <a:pt x="618" y="232"/>
                  </a:lnTo>
                  <a:lnTo>
                    <a:pt x="612" y="229"/>
                  </a:lnTo>
                  <a:lnTo>
                    <a:pt x="608" y="229"/>
                  </a:lnTo>
                  <a:lnTo>
                    <a:pt x="604" y="229"/>
                  </a:lnTo>
                  <a:lnTo>
                    <a:pt x="600" y="232"/>
                  </a:lnTo>
                  <a:lnTo>
                    <a:pt x="596" y="236"/>
                  </a:lnTo>
                  <a:lnTo>
                    <a:pt x="596" y="236"/>
                  </a:lnTo>
                  <a:lnTo>
                    <a:pt x="592" y="240"/>
                  </a:lnTo>
                  <a:lnTo>
                    <a:pt x="588" y="242"/>
                  </a:lnTo>
                  <a:lnTo>
                    <a:pt x="586" y="242"/>
                  </a:lnTo>
                  <a:lnTo>
                    <a:pt x="583" y="241"/>
                  </a:lnTo>
                  <a:lnTo>
                    <a:pt x="580" y="238"/>
                  </a:lnTo>
                  <a:lnTo>
                    <a:pt x="578" y="236"/>
                  </a:lnTo>
                  <a:lnTo>
                    <a:pt x="573" y="228"/>
                  </a:lnTo>
                  <a:lnTo>
                    <a:pt x="573" y="228"/>
                  </a:lnTo>
                  <a:lnTo>
                    <a:pt x="569" y="221"/>
                  </a:lnTo>
                  <a:lnTo>
                    <a:pt x="566" y="212"/>
                  </a:lnTo>
                  <a:lnTo>
                    <a:pt x="565" y="208"/>
                  </a:lnTo>
                  <a:lnTo>
                    <a:pt x="565" y="205"/>
                  </a:lnTo>
                  <a:lnTo>
                    <a:pt x="568" y="201"/>
                  </a:lnTo>
                  <a:lnTo>
                    <a:pt x="570" y="198"/>
                  </a:lnTo>
                  <a:lnTo>
                    <a:pt x="570" y="198"/>
                  </a:lnTo>
                  <a:lnTo>
                    <a:pt x="574" y="198"/>
                  </a:lnTo>
                  <a:lnTo>
                    <a:pt x="578" y="199"/>
                  </a:lnTo>
                  <a:lnTo>
                    <a:pt x="583" y="199"/>
                  </a:lnTo>
                  <a:lnTo>
                    <a:pt x="586" y="198"/>
                  </a:lnTo>
                  <a:lnTo>
                    <a:pt x="586" y="198"/>
                  </a:lnTo>
                  <a:lnTo>
                    <a:pt x="587" y="194"/>
                  </a:lnTo>
                  <a:lnTo>
                    <a:pt x="586" y="186"/>
                  </a:lnTo>
                  <a:lnTo>
                    <a:pt x="583" y="176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79" y="155"/>
                  </a:lnTo>
                  <a:lnTo>
                    <a:pt x="578" y="153"/>
                  </a:lnTo>
                  <a:lnTo>
                    <a:pt x="579" y="150"/>
                  </a:lnTo>
                  <a:lnTo>
                    <a:pt x="583" y="150"/>
                  </a:lnTo>
                  <a:lnTo>
                    <a:pt x="590" y="149"/>
                  </a:lnTo>
                  <a:lnTo>
                    <a:pt x="592" y="149"/>
                  </a:lnTo>
                  <a:lnTo>
                    <a:pt x="593" y="146"/>
                  </a:lnTo>
                  <a:lnTo>
                    <a:pt x="593" y="146"/>
                  </a:lnTo>
                  <a:lnTo>
                    <a:pt x="595" y="142"/>
                  </a:lnTo>
                  <a:lnTo>
                    <a:pt x="595" y="140"/>
                  </a:lnTo>
                  <a:lnTo>
                    <a:pt x="593" y="136"/>
                  </a:lnTo>
                  <a:lnTo>
                    <a:pt x="591" y="132"/>
                  </a:lnTo>
                  <a:lnTo>
                    <a:pt x="587" y="129"/>
                  </a:lnTo>
                  <a:lnTo>
                    <a:pt x="580" y="128"/>
                  </a:lnTo>
                  <a:lnTo>
                    <a:pt x="571" y="128"/>
                  </a:lnTo>
                  <a:lnTo>
                    <a:pt x="571" y="128"/>
                  </a:lnTo>
                  <a:lnTo>
                    <a:pt x="568" y="123"/>
                  </a:lnTo>
                  <a:lnTo>
                    <a:pt x="564" y="115"/>
                  </a:lnTo>
                  <a:lnTo>
                    <a:pt x="558" y="105"/>
                  </a:lnTo>
                  <a:lnTo>
                    <a:pt x="558" y="105"/>
                  </a:lnTo>
                  <a:lnTo>
                    <a:pt x="558" y="87"/>
                  </a:lnTo>
                  <a:lnTo>
                    <a:pt x="557" y="72"/>
                  </a:lnTo>
                  <a:lnTo>
                    <a:pt x="556" y="59"/>
                  </a:lnTo>
                  <a:lnTo>
                    <a:pt x="556" y="59"/>
                  </a:lnTo>
                  <a:lnTo>
                    <a:pt x="551" y="53"/>
                  </a:lnTo>
                  <a:lnTo>
                    <a:pt x="547" y="46"/>
                  </a:lnTo>
                  <a:lnTo>
                    <a:pt x="539" y="32"/>
                  </a:lnTo>
                  <a:lnTo>
                    <a:pt x="539" y="32"/>
                  </a:lnTo>
                  <a:lnTo>
                    <a:pt x="536" y="28"/>
                  </a:lnTo>
                  <a:lnTo>
                    <a:pt x="535" y="24"/>
                  </a:lnTo>
                  <a:lnTo>
                    <a:pt x="536" y="22"/>
                  </a:lnTo>
                  <a:lnTo>
                    <a:pt x="535" y="19"/>
                  </a:lnTo>
                  <a:lnTo>
                    <a:pt x="535" y="19"/>
                  </a:lnTo>
                  <a:lnTo>
                    <a:pt x="533" y="19"/>
                  </a:lnTo>
                  <a:lnTo>
                    <a:pt x="529" y="19"/>
                  </a:lnTo>
                  <a:lnTo>
                    <a:pt x="523" y="22"/>
                  </a:lnTo>
                  <a:lnTo>
                    <a:pt x="518" y="26"/>
                  </a:lnTo>
                  <a:lnTo>
                    <a:pt x="518" y="26"/>
                  </a:lnTo>
                  <a:lnTo>
                    <a:pt x="512" y="27"/>
                  </a:lnTo>
                  <a:lnTo>
                    <a:pt x="505" y="26"/>
                  </a:lnTo>
                  <a:lnTo>
                    <a:pt x="500" y="27"/>
                  </a:lnTo>
                  <a:lnTo>
                    <a:pt x="498" y="27"/>
                  </a:lnTo>
                  <a:lnTo>
                    <a:pt x="498" y="27"/>
                  </a:lnTo>
                  <a:lnTo>
                    <a:pt x="495" y="27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4"/>
                  </a:lnTo>
                  <a:lnTo>
                    <a:pt x="492" y="24"/>
                  </a:lnTo>
                  <a:lnTo>
                    <a:pt x="491" y="32"/>
                  </a:lnTo>
                  <a:lnTo>
                    <a:pt x="488" y="35"/>
                  </a:lnTo>
                  <a:lnTo>
                    <a:pt x="487" y="36"/>
                  </a:lnTo>
                  <a:lnTo>
                    <a:pt x="483" y="37"/>
                  </a:lnTo>
                  <a:lnTo>
                    <a:pt x="483" y="37"/>
                  </a:lnTo>
                  <a:lnTo>
                    <a:pt x="478" y="43"/>
                  </a:lnTo>
                  <a:lnTo>
                    <a:pt x="474" y="46"/>
                  </a:lnTo>
                  <a:lnTo>
                    <a:pt x="472" y="48"/>
                  </a:lnTo>
                  <a:lnTo>
                    <a:pt x="468" y="48"/>
                  </a:lnTo>
                  <a:lnTo>
                    <a:pt x="461" y="46"/>
                  </a:lnTo>
                  <a:lnTo>
                    <a:pt x="461" y="46"/>
                  </a:lnTo>
                  <a:lnTo>
                    <a:pt x="452" y="43"/>
                  </a:lnTo>
                  <a:lnTo>
                    <a:pt x="441" y="36"/>
                  </a:lnTo>
                  <a:lnTo>
                    <a:pt x="441" y="36"/>
                  </a:lnTo>
                  <a:lnTo>
                    <a:pt x="439" y="35"/>
                  </a:lnTo>
                  <a:lnTo>
                    <a:pt x="437" y="32"/>
                  </a:lnTo>
                  <a:lnTo>
                    <a:pt x="433" y="27"/>
                  </a:lnTo>
                  <a:lnTo>
                    <a:pt x="430" y="23"/>
                  </a:lnTo>
                  <a:lnTo>
                    <a:pt x="426" y="19"/>
                  </a:lnTo>
                  <a:lnTo>
                    <a:pt x="421" y="17"/>
                  </a:lnTo>
                  <a:lnTo>
                    <a:pt x="413" y="13"/>
                  </a:lnTo>
                  <a:lnTo>
                    <a:pt x="413" y="13"/>
                  </a:lnTo>
                  <a:lnTo>
                    <a:pt x="408" y="13"/>
                  </a:lnTo>
                  <a:lnTo>
                    <a:pt x="402" y="14"/>
                  </a:lnTo>
                  <a:lnTo>
                    <a:pt x="393" y="14"/>
                  </a:lnTo>
                  <a:lnTo>
                    <a:pt x="385" y="14"/>
                  </a:lnTo>
                  <a:lnTo>
                    <a:pt x="385" y="14"/>
                  </a:lnTo>
                  <a:lnTo>
                    <a:pt x="382" y="13"/>
                  </a:lnTo>
                  <a:lnTo>
                    <a:pt x="382" y="11"/>
                  </a:lnTo>
                  <a:lnTo>
                    <a:pt x="382" y="9"/>
                  </a:lnTo>
                  <a:lnTo>
                    <a:pt x="382" y="8"/>
                  </a:lnTo>
                  <a:lnTo>
                    <a:pt x="381" y="6"/>
                  </a:lnTo>
                  <a:lnTo>
                    <a:pt x="380" y="6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73" y="11"/>
                  </a:lnTo>
                  <a:lnTo>
                    <a:pt x="369" y="15"/>
                  </a:lnTo>
                  <a:lnTo>
                    <a:pt x="365" y="18"/>
                  </a:lnTo>
                  <a:lnTo>
                    <a:pt x="359" y="19"/>
                  </a:lnTo>
                  <a:lnTo>
                    <a:pt x="359" y="19"/>
                  </a:lnTo>
                  <a:lnTo>
                    <a:pt x="356" y="15"/>
                  </a:lnTo>
                  <a:lnTo>
                    <a:pt x="351" y="9"/>
                  </a:lnTo>
                  <a:lnTo>
                    <a:pt x="345" y="2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5"/>
                  </a:lnTo>
                  <a:lnTo>
                    <a:pt x="328" y="11"/>
                  </a:lnTo>
                  <a:lnTo>
                    <a:pt x="328" y="11"/>
                  </a:lnTo>
                  <a:lnTo>
                    <a:pt x="334" y="15"/>
                  </a:lnTo>
                  <a:lnTo>
                    <a:pt x="339" y="21"/>
                  </a:lnTo>
                  <a:lnTo>
                    <a:pt x="341" y="23"/>
                  </a:lnTo>
                  <a:lnTo>
                    <a:pt x="341" y="24"/>
                  </a:lnTo>
                  <a:lnTo>
                    <a:pt x="339" y="27"/>
                  </a:lnTo>
                  <a:lnTo>
                    <a:pt x="337" y="30"/>
                  </a:lnTo>
                  <a:lnTo>
                    <a:pt x="337" y="30"/>
                  </a:lnTo>
                  <a:lnTo>
                    <a:pt x="333" y="30"/>
                  </a:lnTo>
                  <a:lnTo>
                    <a:pt x="329" y="28"/>
                  </a:lnTo>
                  <a:lnTo>
                    <a:pt x="326" y="26"/>
                  </a:lnTo>
                  <a:lnTo>
                    <a:pt x="323" y="22"/>
                  </a:lnTo>
                  <a:lnTo>
                    <a:pt x="317" y="14"/>
                  </a:lnTo>
                  <a:lnTo>
                    <a:pt x="315" y="11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1" y="11"/>
                  </a:lnTo>
                  <a:lnTo>
                    <a:pt x="308" y="14"/>
                  </a:lnTo>
                  <a:lnTo>
                    <a:pt x="303" y="21"/>
                  </a:lnTo>
                  <a:lnTo>
                    <a:pt x="301" y="28"/>
                  </a:lnTo>
                  <a:lnTo>
                    <a:pt x="298" y="33"/>
                  </a:lnTo>
                  <a:lnTo>
                    <a:pt x="298" y="33"/>
                  </a:lnTo>
                  <a:lnTo>
                    <a:pt x="299" y="37"/>
                  </a:lnTo>
                  <a:lnTo>
                    <a:pt x="301" y="40"/>
                  </a:lnTo>
                  <a:lnTo>
                    <a:pt x="301" y="43"/>
                  </a:lnTo>
                  <a:lnTo>
                    <a:pt x="299" y="44"/>
                  </a:lnTo>
                  <a:lnTo>
                    <a:pt x="297" y="45"/>
                  </a:lnTo>
                  <a:lnTo>
                    <a:pt x="290" y="45"/>
                  </a:lnTo>
                  <a:lnTo>
                    <a:pt x="282" y="44"/>
                  </a:lnTo>
                  <a:lnTo>
                    <a:pt x="282" y="44"/>
                  </a:lnTo>
                  <a:lnTo>
                    <a:pt x="275" y="46"/>
                  </a:lnTo>
                  <a:lnTo>
                    <a:pt x="266" y="46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3" y="46"/>
                  </a:lnTo>
                  <a:lnTo>
                    <a:pt x="249" y="49"/>
                  </a:lnTo>
                  <a:lnTo>
                    <a:pt x="249" y="50"/>
                  </a:lnTo>
                  <a:lnTo>
                    <a:pt x="249" y="54"/>
                  </a:lnTo>
                  <a:lnTo>
                    <a:pt x="251" y="57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58" y="63"/>
                  </a:lnTo>
                  <a:lnTo>
                    <a:pt x="258" y="65"/>
                  </a:lnTo>
                  <a:lnTo>
                    <a:pt x="257" y="70"/>
                  </a:lnTo>
                  <a:lnTo>
                    <a:pt x="255" y="75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1" y="87"/>
                  </a:lnTo>
                  <a:lnTo>
                    <a:pt x="249" y="90"/>
                  </a:lnTo>
                  <a:lnTo>
                    <a:pt x="246" y="92"/>
                  </a:lnTo>
                  <a:lnTo>
                    <a:pt x="242" y="93"/>
                  </a:lnTo>
                  <a:lnTo>
                    <a:pt x="237" y="94"/>
                  </a:lnTo>
                  <a:lnTo>
                    <a:pt x="231" y="93"/>
                  </a:lnTo>
                  <a:lnTo>
                    <a:pt x="223" y="90"/>
                  </a:lnTo>
                  <a:lnTo>
                    <a:pt x="223" y="90"/>
                  </a:lnTo>
                  <a:lnTo>
                    <a:pt x="218" y="89"/>
                  </a:lnTo>
                  <a:lnTo>
                    <a:pt x="212" y="89"/>
                  </a:lnTo>
                  <a:lnTo>
                    <a:pt x="210" y="90"/>
                  </a:lnTo>
                  <a:lnTo>
                    <a:pt x="207" y="93"/>
                  </a:lnTo>
                  <a:lnTo>
                    <a:pt x="206" y="97"/>
                  </a:lnTo>
                  <a:lnTo>
                    <a:pt x="206" y="102"/>
                  </a:lnTo>
                  <a:lnTo>
                    <a:pt x="206" y="102"/>
                  </a:lnTo>
                  <a:lnTo>
                    <a:pt x="205" y="103"/>
                  </a:lnTo>
                  <a:lnTo>
                    <a:pt x="203" y="106"/>
                  </a:lnTo>
                  <a:lnTo>
                    <a:pt x="198" y="109"/>
                  </a:lnTo>
                  <a:lnTo>
                    <a:pt x="188" y="113"/>
                  </a:lnTo>
                  <a:lnTo>
                    <a:pt x="188" y="113"/>
                  </a:lnTo>
                  <a:lnTo>
                    <a:pt x="183" y="114"/>
                  </a:lnTo>
                  <a:lnTo>
                    <a:pt x="174" y="114"/>
                  </a:lnTo>
                  <a:lnTo>
                    <a:pt x="165" y="113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3" y="113"/>
                  </a:lnTo>
                  <a:lnTo>
                    <a:pt x="152" y="114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2" y="120"/>
                  </a:lnTo>
                  <a:lnTo>
                    <a:pt x="137" y="123"/>
                  </a:lnTo>
                  <a:lnTo>
                    <a:pt x="130" y="124"/>
                  </a:lnTo>
                  <a:lnTo>
                    <a:pt x="130" y="124"/>
                  </a:lnTo>
                  <a:lnTo>
                    <a:pt x="122" y="125"/>
                  </a:lnTo>
                  <a:lnTo>
                    <a:pt x="110" y="127"/>
                  </a:lnTo>
                  <a:lnTo>
                    <a:pt x="97" y="129"/>
                  </a:lnTo>
                  <a:lnTo>
                    <a:pt x="65" y="140"/>
                  </a:lnTo>
                  <a:lnTo>
                    <a:pt x="52" y="141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7" y="173"/>
                  </a:lnTo>
                  <a:lnTo>
                    <a:pt x="18" y="185"/>
                  </a:lnTo>
                  <a:lnTo>
                    <a:pt x="18" y="194"/>
                  </a:lnTo>
                  <a:lnTo>
                    <a:pt x="18" y="194"/>
                  </a:lnTo>
                  <a:lnTo>
                    <a:pt x="23" y="207"/>
                  </a:lnTo>
                  <a:lnTo>
                    <a:pt x="27" y="215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25" y="223"/>
                  </a:lnTo>
                  <a:lnTo>
                    <a:pt x="18" y="225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7" y="232"/>
                  </a:lnTo>
                  <a:lnTo>
                    <a:pt x="26" y="240"/>
                  </a:lnTo>
                  <a:lnTo>
                    <a:pt x="35" y="247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23" y="262"/>
                  </a:lnTo>
                  <a:lnTo>
                    <a:pt x="14" y="269"/>
                  </a:lnTo>
                  <a:lnTo>
                    <a:pt x="0" y="275"/>
                  </a:lnTo>
                  <a:lnTo>
                    <a:pt x="5" y="286"/>
                  </a:lnTo>
                  <a:lnTo>
                    <a:pt x="9" y="290"/>
                  </a:lnTo>
                  <a:lnTo>
                    <a:pt x="12" y="313"/>
                  </a:lnTo>
                  <a:lnTo>
                    <a:pt x="25" y="313"/>
                  </a:lnTo>
                  <a:lnTo>
                    <a:pt x="26" y="338"/>
                  </a:lnTo>
                  <a:lnTo>
                    <a:pt x="15" y="350"/>
                  </a:lnTo>
                  <a:lnTo>
                    <a:pt x="17" y="370"/>
                  </a:lnTo>
                  <a:lnTo>
                    <a:pt x="32" y="370"/>
                  </a:lnTo>
                  <a:lnTo>
                    <a:pt x="32" y="370"/>
                  </a:lnTo>
                  <a:lnTo>
                    <a:pt x="34" y="429"/>
                  </a:lnTo>
                  <a:lnTo>
                    <a:pt x="34" y="429"/>
                  </a:lnTo>
                  <a:lnTo>
                    <a:pt x="44" y="434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50" y="449"/>
                  </a:lnTo>
                  <a:lnTo>
                    <a:pt x="32" y="449"/>
                  </a:lnTo>
                  <a:lnTo>
                    <a:pt x="10" y="455"/>
                  </a:lnTo>
                  <a:lnTo>
                    <a:pt x="12" y="470"/>
                  </a:lnTo>
                  <a:lnTo>
                    <a:pt x="41" y="473"/>
                  </a:lnTo>
                  <a:lnTo>
                    <a:pt x="39" y="488"/>
                  </a:lnTo>
                  <a:lnTo>
                    <a:pt x="17" y="488"/>
                  </a:lnTo>
                  <a:lnTo>
                    <a:pt x="18" y="512"/>
                  </a:lnTo>
                  <a:lnTo>
                    <a:pt x="5" y="512"/>
                  </a:lnTo>
                  <a:lnTo>
                    <a:pt x="3" y="569"/>
                  </a:lnTo>
                  <a:lnTo>
                    <a:pt x="3" y="575"/>
                  </a:lnTo>
                  <a:lnTo>
                    <a:pt x="12" y="571"/>
                  </a:lnTo>
                  <a:close/>
                </a:path>
              </a:pathLst>
            </a:custGeom>
            <a:solidFill>
              <a:srgbClr val="F8CBAD"/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192"/>
            <p:cNvSpPr>
              <a:spLocks/>
            </p:cNvSpPr>
            <p:nvPr/>
          </p:nvSpPr>
          <p:spPr bwMode="auto">
            <a:xfrm>
              <a:off x="3732213" y="2811463"/>
              <a:ext cx="3076575" cy="1660525"/>
            </a:xfrm>
            <a:custGeom>
              <a:avLst/>
              <a:gdLst>
                <a:gd name="T0" fmla="*/ 400 w 1938"/>
                <a:gd name="T1" fmla="*/ 1007 h 1046"/>
                <a:gd name="T2" fmla="*/ 226 w 1938"/>
                <a:gd name="T3" fmla="*/ 910 h 1046"/>
                <a:gd name="T4" fmla="*/ 51 w 1938"/>
                <a:gd name="T5" fmla="*/ 824 h 1046"/>
                <a:gd name="T6" fmla="*/ 138 w 1938"/>
                <a:gd name="T7" fmla="*/ 738 h 1046"/>
                <a:gd name="T8" fmla="*/ 195 w 1938"/>
                <a:gd name="T9" fmla="*/ 612 h 1046"/>
                <a:gd name="T10" fmla="*/ 250 w 1938"/>
                <a:gd name="T11" fmla="*/ 545 h 1046"/>
                <a:gd name="T12" fmla="*/ 403 w 1938"/>
                <a:gd name="T13" fmla="*/ 497 h 1046"/>
                <a:gd name="T14" fmla="*/ 486 w 1938"/>
                <a:gd name="T15" fmla="*/ 428 h 1046"/>
                <a:gd name="T16" fmla="*/ 585 w 1938"/>
                <a:gd name="T17" fmla="*/ 320 h 1046"/>
                <a:gd name="T18" fmla="*/ 631 w 1938"/>
                <a:gd name="T19" fmla="*/ 247 h 1046"/>
                <a:gd name="T20" fmla="*/ 689 w 1938"/>
                <a:gd name="T21" fmla="*/ 204 h 1046"/>
                <a:gd name="T22" fmla="*/ 672 w 1938"/>
                <a:gd name="T23" fmla="*/ 167 h 1046"/>
                <a:gd name="T24" fmla="*/ 714 w 1938"/>
                <a:gd name="T25" fmla="*/ 152 h 1046"/>
                <a:gd name="T26" fmla="*/ 775 w 1938"/>
                <a:gd name="T27" fmla="*/ 175 h 1046"/>
                <a:gd name="T28" fmla="*/ 762 w 1938"/>
                <a:gd name="T29" fmla="*/ 232 h 1046"/>
                <a:gd name="T30" fmla="*/ 824 w 1938"/>
                <a:gd name="T31" fmla="*/ 235 h 1046"/>
                <a:gd name="T32" fmla="*/ 846 w 1938"/>
                <a:gd name="T33" fmla="*/ 205 h 1046"/>
                <a:gd name="T34" fmla="*/ 882 w 1938"/>
                <a:gd name="T35" fmla="*/ 240 h 1046"/>
                <a:gd name="T36" fmla="*/ 949 w 1938"/>
                <a:gd name="T37" fmla="*/ 267 h 1046"/>
                <a:gd name="T38" fmla="*/ 1008 w 1938"/>
                <a:gd name="T39" fmla="*/ 222 h 1046"/>
                <a:gd name="T40" fmla="*/ 1048 w 1938"/>
                <a:gd name="T41" fmla="*/ 174 h 1046"/>
                <a:gd name="T42" fmla="*/ 1089 w 1938"/>
                <a:gd name="T43" fmla="*/ 125 h 1046"/>
                <a:gd name="T44" fmla="*/ 1118 w 1938"/>
                <a:gd name="T45" fmla="*/ 117 h 1046"/>
                <a:gd name="T46" fmla="*/ 1140 w 1938"/>
                <a:gd name="T47" fmla="*/ 139 h 1046"/>
                <a:gd name="T48" fmla="*/ 1130 w 1938"/>
                <a:gd name="T49" fmla="*/ 180 h 1046"/>
                <a:gd name="T50" fmla="*/ 1185 w 1938"/>
                <a:gd name="T51" fmla="*/ 160 h 1046"/>
                <a:gd name="T52" fmla="*/ 1218 w 1938"/>
                <a:gd name="T53" fmla="*/ 151 h 1046"/>
                <a:gd name="T54" fmla="*/ 1220 w 1938"/>
                <a:gd name="T55" fmla="*/ 118 h 1046"/>
                <a:gd name="T56" fmla="*/ 1280 w 1938"/>
                <a:gd name="T57" fmla="*/ 88 h 1046"/>
                <a:gd name="T58" fmla="*/ 1333 w 1938"/>
                <a:gd name="T59" fmla="*/ 47 h 1046"/>
                <a:gd name="T60" fmla="*/ 1310 w 1938"/>
                <a:gd name="T61" fmla="*/ 29 h 1046"/>
                <a:gd name="T62" fmla="*/ 1299 w 1938"/>
                <a:gd name="T63" fmla="*/ 5 h 1046"/>
                <a:gd name="T64" fmla="*/ 1334 w 1938"/>
                <a:gd name="T65" fmla="*/ 2 h 1046"/>
                <a:gd name="T66" fmla="*/ 1403 w 1938"/>
                <a:gd name="T67" fmla="*/ 85 h 1046"/>
                <a:gd name="T68" fmla="*/ 1389 w 1938"/>
                <a:gd name="T69" fmla="*/ 112 h 1046"/>
                <a:gd name="T70" fmla="*/ 1447 w 1938"/>
                <a:gd name="T71" fmla="*/ 121 h 1046"/>
                <a:gd name="T72" fmla="*/ 1490 w 1938"/>
                <a:gd name="T73" fmla="*/ 139 h 1046"/>
                <a:gd name="T74" fmla="*/ 1526 w 1938"/>
                <a:gd name="T75" fmla="*/ 165 h 1046"/>
                <a:gd name="T76" fmla="*/ 1525 w 1938"/>
                <a:gd name="T77" fmla="*/ 199 h 1046"/>
                <a:gd name="T78" fmla="*/ 1560 w 1938"/>
                <a:gd name="T79" fmla="*/ 209 h 1046"/>
                <a:gd name="T80" fmla="*/ 1626 w 1938"/>
                <a:gd name="T81" fmla="*/ 182 h 1046"/>
                <a:gd name="T82" fmla="*/ 1679 w 1938"/>
                <a:gd name="T83" fmla="*/ 175 h 1046"/>
                <a:gd name="T84" fmla="*/ 1730 w 1938"/>
                <a:gd name="T85" fmla="*/ 156 h 1046"/>
                <a:gd name="T86" fmla="*/ 1743 w 1938"/>
                <a:gd name="T87" fmla="*/ 92 h 1046"/>
                <a:gd name="T88" fmla="*/ 1787 w 1938"/>
                <a:gd name="T89" fmla="*/ 87 h 1046"/>
                <a:gd name="T90" fmla="*/ 1849 w 1938"/>
                <a:gd name="T91" fmla="*/ 127 h 1046"/>
                <a:gd name="T92" fmla="*/ 1832 w 1938"/>
                <a:gd name="T93" fmla="*/ 193 h 1046"/>
                <a:gd name="T94" fmla="*/ 1805 w 1938"/>
                <a:gd name="T95" fmla="*/ 252 h 1046"/>
                <a:gd name="T96" fmla="*/ 1763 w 1938"/>
                <a:gd name="T97" fmla="*/ 293 h 1046"/>
                <a:gd name="T98" fmla="*/ 1775 w 1938"/>
                <a:gd name="T99" fmla="*/ 349 h 1046"/>
                <a:gd name="T100" fmla="*/ 1803 w 1938"/>
                <a:gd name="T101" fmla="*/ 386 h 1046"/>
                <a:gd name="T102" fmla="*/ 1846 w 1938"/>
                <a:gd name="T103" fmla="*/ 416 h 1046"/>
                <a:gd name="T104" fmla="*/ 1803 w 1938"/>
                <a:gd name="T105" fmla="*/ 507 h 1046"/>
                <a:gd name="T106" fmla="*/ 1835 w 1938"/>
                <a:gd name="T107" fmla="*/ 534 h 1046"/>
                <a:gd name="T108" fmla="*/ 1871 w 1938"/>
                <a:gd name="T109" fmla="*/ 563 h 1046"/>
                <a:gd name="T110" fmla="*/ 1837 w 1938"/>
                <a:gd name="T111" fmla="*/ 643 h 1046"/>
                <a:gd name="T112" fmla="*/ 1824 w 1938"/>
                <a:gd name="T113" fmla="*/ 726 h 1046"/>
                <a:gd name="T114" fmla="*/ 1881 w 1938"/>
                <a:gd name="T115" fmla="*/ 732 h 1046"/>
                <a:gd name="T116" fmla="*/ 1776 w 1938"/>
                <a:gd name="T117" fmla="*/ 847 h 1046"/>
                <a:gd name="T118" fmla="*/ 1135 w 1938"/>
                <a:gd name="T119" fmla="*/ 1029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38" h="1046">
                  <a:moveTo>
                    <a:pt x="581" y="1045"/>
                  </a:moveTo>
                  <a:lnTo>
                    <a:pt x="581" y="1045"/>
                  </a:lnTo>
                  <a:lnTo>
                    <a:pt x="579" y="1031"/>
                  </a:lnTo>
                  <a:lnTo>
                    <a:pt x="578" y="1024"/>
                  </a:lnTo>
                  <a:lnTo>
                    <a:pt x="574" y="1018"/>
                  </a:lnTo>
                  <a:lnTo>
                    <a:pt x="574" y="1018"/>
                  </a:lnTo>
                  <a:lnTo>
                    <a:pt x="570" y="1016"/>
                  </a:lnTo>
                  <a:lnTo>
                    <a:pt x="557" y="1014"/>
                  </a:lnTo>
                  <a:lnTo>
                    <a:pt x="537" y="1014"/>
                  </a:lnTo>
                  <a:lnTo>
                    <a:pt x="526" y="1015"/>
                  </a:lnTo>
                  <a:lnTo>
                    <a:pt x="513" y="1016"/>
                  </a:lnTo>
                  <a:lnTo>
                    <a:pt x="416" y="1011"/>
                  </a:lnTo>
                  <a:lnTo>
                    <a:pt x="416" y="1011"/>
                  </a:lnTo>
                  <a:lnTo>
                    <a:pt x="400" y="1007"/>
                  </a:lnTo>
                  <a:lnTo>
                    <a:pt x="387" y="1005"/>
                  </a:lnTo>
                  <a:lnTo>
                    <a:pt x="373" y="1005"/>
                  </a:lnTo>
                  <a:lnTo>
                    <a:pt x="373" y="1005"/>
                  </a:lnTo>
                  <a:lnTo>
                    <a:pt x="370" y="1001"/>
                  </a:lnTo>
                  <a:lnTo>
                    <a:pt x="370" y="1001"/>
                  </a:lnTo>
                  <a:lnTo>
                    <a:pt x="359" y="994"/>
                  </a:lnTo>
                  <a:lnTo>
                    <a:pt x="348" y="986"/>
                  </a:lnTo>
                  <a:lnTo>
                    <a:pt x="334" y="974"/>
                  </a:lnTo>
                  <a:lnTo>
                    <a:pt x="317" y="954"/>
                  </a:lnTo>
                  <a:lnTo>
                    <a:pt x="317" y="954"/>
                  </a:lnTo>
                  <a:lnTo>
                    <a:pt x="303" y="950"/>
                  </a:lnTo>
                  <a:lnTo>
                    <a:pt x="289" y="946"/>
                  </a:lnTo>
                  <a:lnTo>
                    <a:pt x="226" y="910"/>
                  </a:lnTo>
                  <a:lnTo>
                    <a:pt x="226" y="910"/>
                  </a:lnTo>
                  <a:lnTo>
                    <a:pt x="194" y="898"/>
                  </a:lnTo>
                  <a:lnTo>
                    <a:pt x="167" y="887"/>
                  </a:lnTo>
                  <a:lnTo>
                    <a:pt x="154" y="880"/>
                  </a:lnTo>
                  <a:lnTo>
                    <a:pt x="143" y="874"/>
                  </a:lnTo>
                  <a:lnTo>
                    <a:pt x="143" y="874"/>
                  </a:lnTo>
                  <a:lnTo>
                    <a:pt x="140" y="876"/>
                  </a:lnTo>
                  <a:lnTo>
                    <a:pt x="138" y="878"/>
                  </a:lnTo>
                  <a:lnTo>
                    <a:pt x="137" y="878"/>
                  </a:lnTo>
                  <a:lnTo>
                    <a:pt x="137" y="878"/>
                  </a:lnTo>
                  <a:lnTo>
                    <a:pt x="121" y="869"/>
                  </a:lnTo>
                  <a:lnTo>
                    <a:pt x="105" y="859"/>
                  </a:lnTo>
                  <a:lnTo>
                    <a:pt x="80" y="850"/>
                  </a:lnTo>
                  <a:lnTo>
                    <a:pt x="51" y="824"/>
                  </a:lnTo>
                  <a:lnTo>
                    <a:pt x="51" y="824"/>
                  </a:lnTo>
                  <a:lnTo>
                    <a:pt x="26" y="830"/>
                  </a:lnTo>
                  <a:lnTo>
                    <a:pt x="0" y="834"/>
                  </a:lnTo>
                  <a:lnTo>
                    <a:pt x="0" y="834"/>
                  </a:lnTo>
                  <a:lnTo>
                    <a:pt x="4" y="830"/>
                  </a:lnTo>
                  <a:lnTo>
                    <a:pt x="11" y="823"/>
                  </a:lnTo>
                  <a:lnTo>
                    <a:pt x="29" y="810"/>
                  </a:lnTo>
                  <a:lnTo>
                    <a:pt x="29" y="810"/>
                  </a:lnTo>
                  <a:lnTo>
                    <a:pt x="35" y="806"/>
                  </a:lnTo>
                  <a:lnTo>
                    <a:pt x="35" y="806"/>
                  </a:lnTo>
                  <a:lnTo>
                    <a:pt x="45" y="796"/>
                  </a:lnTo>
                  <a:lnTo>
                    <a:pt x="58" y="787"/>
                  </a:lnTo>
                  <a:lnTo>
                    <a:pt x="84" y="770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58" y="726"/>
                  </a:lnTo>
                  <a:lnTo>
                    <a:pt x="171" y="718"/>
                  </a:lnTo>
                  <a:lnTo>
                    <a:pt x="178" y="713"/>
                  </a:lnTo>
                  <a:lnTo>
                    <a:pt x="186" y="705"/>
                  </a:lnTo>
                  <a:lnTo>
                    <a:pt x="208" y="679"/>
                  </a:lnTo>
                  <a:lnTo>
                    <a:pt x="208" y="679"/>
                  </a:lnTo>
                  <a:lnTo>
                    <a:pt x="207" y="677"/>
                  </a:lnTo>
                  <a:lnTo>
                    <a:pt x="202" y="670"/>
                  </a:lnTo>
                  <a:lnTo>
                    <a:pt x="194" y="659"/>
                  </a:lnTo>
                  <a:lnTo>
                    <a:pt x="189" y="650"/>
                  </a:lnTo>
                  <a:lnTo>
                    <a:pt x="185" y="639"/>
                  </a:lnTo>
                  <a:lnTo>
                    <a:pt x="180" y="625"/>
                  </a:lnTo>
                  <a:lnTo>
                    <a:pt x="180" y="625"/>
                  </a:lnTo>
                  <a:lnTo>
                    <a:pt x="195" y="612"/>
                  </a:lnTo>
                  <a:lnTo>
                    <a:pt x="215" y="595"/>
                  </a:lnTo>
                  <a:lnTo>
                    <a:pt x="215" y="595"/>
                  </a:lnTo>
                  <a:lnTo>
                    <a:pt x="212" y="581"/>
                  </a:lnTo>
                  <a:lnTo>
                    <a:pt x="210" y="572"/>
                  </a:lnTo>
                  <a:lnTo>
                    <a:pt x="210" y="572"/>
                  </a:lnTo>
                  <a:lnTo>
                    <a:pt x="234" y="568"/>
                  </a:lnTo>
                  <a:lnTo>
                    <a:pt x="246" y="565"/>
                  </a:lnTo>
                  <a:lnTo>
                    <a:pt x="252" y="563"/>
                  </a:lnTo>
                  <a:lnTo>
                    <a:pt x="252" y="563"/>
                  </a:lnTo>
                  <a:lnTo>
                    <a:pt x="243" y="555"/>
                  </a:lnTo>
                  <a:lnTo>
                    <a:pt x="243" y="555"/>
                  </a:lnTo>
                  <a:lnTo>
                    <a:pt x="246" y="550"/>
                  </a:lnTo>
                  <a:lnTo>
                    <a:pt x="250" y="545"/>
                  </a:lnTo>
                  <a:lnTo>
                    <a:pt x="250" y="545"/>
                  </a:lnTo>
                  <a:lnTo>
                    <a:pt x="245" y="538"/>
                  </a:lnTo>
                  <a:lnTo>
                    <a:pt x="241" y="532"/>
                  </a:lnTo>
                  <a:lnTo>
                    <a:pt x="270" y="533"/>
                  </a:lnTo>
                  <a:lnTo>
                    <a:pt x="270" y="533"/>
                  </a:lnTo>
                  <a:lnTo>
                    <a:pt x="273" y="508"/>
                  </a:lnTo>
                  <a:lnTo>
                    <a:pt x="278" y="484"/>
                  </a:lnTo>
                  <a:lnTo>
                    <a:pt x="278" y="484"/>
                  </a:lnTo>
                  <a:lnTo>
                    <a:pt x="322" y="495"/>
                  </a:lnTo>
                  <a:lnTo>
                    <a:pt x="368" y="506"/>
                  </a:lnTo>
                  <a:lnTo>
                    <a:pt x="368" y="506"/>
                  </a:lnTo>
                  <a:lnTo>
                    <a:pt x="377" y="504"/>
                  </a:lnTo>
                  <a:lnTo>
                    <a:pt x="382" y="501"/>
                  </a:lnTo>
                  <a:lnTo>
                    <a:pt x="390" y="498"/>
                  </a:lnTo>
                  <a:lnTo>
                    <a:pt x="403" y="497"/>
                  </a:lnTo>
                  <a:lnTo>
                    <a:pt x="403" y="497"/>
                  </a:lnTo>
                  <a:lnTo>
                    <a:pt x="405" y="485"/>
                  </a:lnTo>
                  <a:lnTo>
                    <a:pt x="405" y="480"/>
                  </a:lnTo>
                  <a:lnTo>
                    <a:pt x="407" y="477"/>
                  </a:lnTo>
                  <a:lnTo>
                    <a:pt x="407" y="477"/>
                  </a:lnTo>
                  <a:lnTo>
                    <a:pt x="409" y="476"/>
                  </a:lnTo>
                  <a:lnTo>
                    <a:pt x="413" y="476"/>
                  </a:lnTo>
                  <a:lnTo>
                    <a:pt x="423" y="476"/>
                  </a:lnTo>
                  <a:lnTo>
                    <a:pt x="442" y="476"/>
                  </a:lnTo>
                  <a:lnTo>
                    <a:pt x="442" y="476"/>
                  </a:lnTo>
                  <a:lnTo>
                    <a:pt x="452" y="467"/>
                  </a:lnTo>
                  <a:lnTo>
                    <a:pt x="466" y="451"/>
                  </a:lnTo>
                  <a:lnTo>
                    <a:pt x="486" y="428"/>
                  </a:lnTo>
                  <a:lnTo>
                    <a:pt x="486" y="428"/>
                  </a:lnTo>
                  <a:lnTo>
                    <a:pt x="500" y="424"/>
                  </a:lnTo>
                  <a:lnTo>
                    <a:pt x="500" y="424"/>
                  </a:lnTo>
                  <a:lnTo>
                    <a:pt x="504" y="419"/>
                  </a:lnTo>
                  <a:lnTo>
                    <a:pt x="509" y="410"/>
                  </a:lnTo>
                  <a:lnTo>
                    <a:pt x="513" y="399"/>
                  </a:lnTo>
                  <a:lnTo>
                    <a:pt x="515" y="392"/>
                  </a:lnTo>
                  <a:lnTo>
                    <a:pt x="515" y="392"/>
                  </a:lnTo>
                  <a:lnTo>
                    <a:pt x="528" y="376"/>
                  </a:lnTo>
                  <a:lnTo>
                    <a:pt x="539" y="366"/>
                  </a:lnTo>
                  <a:lnTo>
                    <a:pt x="548" y="359"/>
                  </a:lnTo>
                  <a:lnTo>
                    <a:pt x="561" y="353"/>
                  </a:lnTo>
                  <a:lnTo>
                    <a:pt x="561" y="353"/>
                  </a:lnTo>
                  <a:lnTo>
                    <a:pt x="574" y="339"/>
                  </a:lnTo>
                  <a:lnTo>
                    <a:pt x="585" y="320"/>
                  </a:lnTo>
                  <a:lnTo>
                    <a:pt x="604" y="294"/>
                  </a:lnTo>
                  <a:lnTo>
                    <a:pt x="604" y="294"/>
                  </a:lnTo>
                  <a:lnTo>
                    <a:pt x="609" y="298"/>
                  </a:lnTo>
                  <a:lnTo>
                    <a:pt x="609" y="298"/>
                  </a:lnTo>
                  <a:lnTo>
                    <a:pt x="622" y="280"/>
                  </a:lnTo>
                  <a:lnTo>
                    <a:pt x="636" y="261"/>
                  </a:lnTo>
                  <a:lnTo>
                    <a:pt x="636" y="261"/>
                  </a:lnTo>
                  <a:lnTo>
                    <a:pt x="632" y="261"/>
                  </a:lnTo>
                  <a:lnTo>
                    <a:pt x="631" y="259"/>
                  </a:lnTo>
                  <a:lnTo>
                    <a:pt x="629" y="256"/>
                  </a:lnTo>
                  <a:lnTo>
                    <a:pt x="629" y="256"/>
                  </a:lnTo>
                  <a:lnTo>
                    <a:pt x="629" y="253"/>
                  </a:lnTo>
                  <a:lnTo>
                    <a:pt x="629" y="250"/>
                  </a:lnTo>
                  <a:lnTo>
                    <a:pt x="631" y="247"/>
                  </a:lnTo>
                  <a:lnTo>
                    <a:pt x="631" y="247"/>
                  </a:lnTo>
                  <a:lnTo>
                    <a:pt x="629" y="243"/>
                  </a:lnTo>
                  <a:lnTo>
                    <a:pt x="629" y="241"/>
                  </a:lnTo>
                  <a:lnTo>
                    <a:pt x="636" y="237"/>
                  </a:lnTo>
                  <a:lnTo>
                    <a:pt x="636" y="237"/>
                  </a:lnTo>
                  <a:lnTo>
                    <a:pt x="642" y="239"/>
                  </a:lnTo>
                  <a:lnTo>
                    <a:pt x="648" y="237"/>
                  </a:lnTo>
                  <a:lnTo>
                    <a:pt x="655" y="234"/>
                  </a:lnTo>
                  <a:lnTo>
                    <a:pt x="668" y="227"/>
                  </a:lnTo>
                  <a:lnTo>
                    <a:pt x="668" y="227"/>
                  </a:lnTo>
                  <a:lnTo>
                    <a:pt x="677" y="219"/>
                  </a:lnTo>
                  <a:lnTo>
                    <a:pt x="684" y="213"/>
                  </a:lnTo>
                  <a:lnTo>
                    <a:pt x="686" y="208"/>
                  </a:lnTo>
                  <a:lnTo>
                    <a:pt x="689" y="204"/>
                  </a:lnTo>
                  <a:lnTo>
                    <a:pt x="689" y="204"/>
                  </a:lnTo>
                  <a:lnTo>
                    <a:pt x="692" y="200"/>
                  </a:lnTo>
                  <a:lnTo>
                    <a:pt x="692" y="196"/>
                  </a:lnTo>
                  <a:lnTo>
                    <a:pt x="690" y="195"/>
                  </a:lnTo>
                  <a:lnTo>
                    <a:pt x="688" y="193"/>
                  </a:lnTo>
                  <a:lnTo>
                    <a:pt x="688" y="193"/>
                  </a:lnTo>
                  <a:lnTo>
                    <a:pt x="684" y="189"/>
                  </a:lnTo>
                  <a:lnTo>
                    <a:pt x="683" y="187"/>
                  </a:lnTo>
                  <a:lnTo>
                    <a:pt x="681" y="184"/>
                  </a:lnTo>
                  <a:lnTo>
                    <a:pt x="679" y="182"/>
                  </a:lnTo>
                  <a:lnTo>
                    <a:pt x="679" y="182"/>
                  </a:lnTo>
                  <a:lnTo>
                    <a:pt x="675" y="180"/>
                  </a:lnTo>
                  <a:lnTo>
                    <a:pt x="673" y="178"/>
                  </a:lnTo>
                  <a:lnTo>
                    <a:pt x="672" y="167"/>
                  </a:lnTo>
                  <a:lnTo>
                    <a:pt x="667" y="158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90" y="164"/>
                  </a:lnTo>
                  <a:lnTo>
                    <a:pt x="693" y="165"/>
                  </a:lnTo>
                  <a:lnTo>
                    <a:pt x="694" y="165"/>
                  </a:lnTo>
                  <a:lnTo>
                    <a:pt x="694" y="165"/>
                  </a:lnTo>
                  <a:lnTo>
                    <a:pt x="698" y="165"/>
                  </a:lnTo>
                  <a:lnTo>
                    <a:pt x="701" y="162"/>
                  </a:lnTo>
                  <a:lnTo>
                    <a:pt x="705" y="160"/>
                  </a:lnTo>
                  <a:lnTo>
                    <a:pt x="705" y="160"/>
                  </a:lnTo>
                  <a:lnTo>
                    <a:pt x="707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7" y="140"/>
                  </a:lnTo>
                  <a:lnTo>
                    <a:pt x="732" y="136"/>
                  </a:lnTo>
                  <a:lnTo>
                    <a:pt x="738" y="132"/>
                  </a:lnTo>
                  <a:lnTo>
                    <a:pt x="738" y="132"/>
                  </a:lnTo>
                  <a:lnTo>
                    <a:pt x="743" y="130"/>
                  </a:lnTo>
                  <a:lnTo>
                    <a:pt x="750" y="130"/>
                  </a:lnTo>
                  <a:lnTo>
                    <a:pt x="763" y="129"/>
                  </a:lnTo>
                  <a:lnTo>
                    <a:pt x="777" y="130"/>
                  </a:lnTo>
                  <a:lnTo>
                    <a:pt x="777" y="130"/>
                  </a:lnTo>
                  <a:lnTo>
                    <a:pt x="780" y="173"/>
                  </a:lnTo>
                  <a:lnTo>
                    <a:pt x="780" y="173"/>
                  </a:lnTo>
                  <a:lnTo>
                    <a:pt x="775" y="175"/>
                  </a:lnTo>
                  <a:lnTo>
                    <a:pt x="772" y="179"/>
                  </a:lnTo>
                  <a:lnTo>
                    <a:pt x="771" y="183"/>
                  </a:lnTo>
                  <a:lnTo>
                    <a:pt x="771" y="183"/>
                  </a:lnTo>
                  <a:lnTo>
                    <a:pt x="771" y="199"/>
                  </a:lnTo>
                  <a:lnTo>
                    <a:pt x="771" y="199"/>
                  </a:lnTo>
                  <a:lnTo>
                    <a:pt x="769" y="204"/>
                  </a:lnTo>
                  <a:lnTo>
                    <a:pt x="768" y="209"/>
                  </a:lnTo>
                  <a:lnTo>
                    <a:pt x="767" y="217"/>
                  </a:lnTo>
                  <a:lnTo>
                    <a:pt x="767" y="217"/>
                  </a:lnTo>
                  <a:lnTo>
                    <a:pt x="767" y="223"/>
                  </a:lnTo>
                  <a:lnTo>
                    <a:pt x="765" y="227"/>
                  </a:lnTo>
                  <a:lnTo>
                    <a:pt x="764" y="230"/>
                  </a:lnTo>
                  <a:lnTo>
                    <a:pt x="762" y="232"/>
                  </a:lnTo>
                  <a:lnTo>
                    <a:pt x="762" y="232"/>
                  </a:lnTo>
                  <a:lnTo>
                    <a:pt x="765" y="236"/>
                  </a:lnTo>
                  <a:lnTo>
                    <a:pt x="773" y="240"/>
                  </a:lnTo>
                  <a:lnTo>
                    <a:pt x="784" y="244"/>
                  </a:lnTo>
                  <a:lnTo>
                    <a:pt x="798" y="247"/>
                  </a:lnTo>
                  <a:lnTo>
                    <a:pt x="798" y="247"/>
                  </a:lnTo>
                  <a:lnTo>
                    <a:pt x="807" y="247"/>
                  </a:lnTo>
                  <a:lnTo>
                    <a:pt x="812" y="245"/>
                  </a:lnTo>
                  <a:lnTo>
                    <a:pt x="812" y="245"/>
                  </a:lnTo>
                  <a:lnTo>
                    <a:pt x="811" y="244"/>
                  </a:lnTo>
                  <a:lnTo>
                    <a:pt x="812" y="241"/>
                  </a:lnTo>
                  <a:lnTo>
                    <a:pt x="815" y="239"/>
                  </a:lnTo>
                  <a:lnTo>
                    <a:pt x="821" y="234"/>
                  </a:lnTo>
                  <a:lnTo>
                    <a:pt x="821" y="234"/>
                  </a:lnTo>
                  <a:lnTo>
                    <a:pt x="824" y="235"/>
                  </a:lnTo>
                  <a:lnTo>
                    <a:pt x="828" y="236"/>
                  </a:lnTo>
                  <a:lnTo>
                    <a:pt x="830" y="236"/>
                  </a:lnTo>
                  <a:lnTo>
                    <a:pt x="833" y="235"/>
                  </a:lnTo>
                  <a:lnTo>
                    <a:pt x="837" y="232"/>
                  </a:lnTo>
                  <a:lnTo>
                    <a:pt x="839" y="231"/>
                  </a:lnTo>
                  <a:lnTo>
                    <a:pt x="839" y="231"/>
                  </a:lnTo>
                  <a:lnTo>
                    <a:pt x="834" y="223"/>
                  </a:lnTo>
                  <a:lnTo>
                    <a:pt x="833" y="218"/>
                  </a:lnTo>
                  <a:lnTo>
                    <a:pt x="833" y="212"/>
                  </a:lnTo>
                  <a:lnTo>
                    <a:pt x="833" y="212"/>
                  </a:lnTo>
                  <a:lnTo>
                    <a:pt x="837" y="209"/>
                  </a:lnTo>
                  <a:lnTo>
                    <a:pt x="841" y="206"/>
                  </a:lnTo>
                  <a:lnTo>
                    <a:pt x="845" y="205"/>
                  </a:lnTo>
                  <a:lnTo>
                    <a:pt x="846" y="205"/>
                  </a:lnTo>
                  <a:lnTo>
                    <a:pt x="846" y="204"/>
                  </a:lnTo>
                  <a:lnTo>
                    <a:pt x="846" y="204"/>
                  </a:lnTo>
                  <a:lnTo>
                    <a:pt x="847" y="204"/>
                  </a:lnTo>
                  <a:lnTo>
                    <a:pt x="848" y="206"/>
                  </a:lnTo>
                  <a:lnTo>
                    <a:pt x="852" y="212"/>
                  </a:lnTo>
                  <a:lnTo>
                    <a:pt x="856" y="215"/>
                  </a:lnTo>
                  <a:lnTo>
                    <a:pt x="860" y="218"/>
                  </a:lnTo>
                  <a:lnTo>
                    <a:pt x="867" y="222"/>
                  </a:lnTo>
                  <a:lnTo>
                    <a:pt x="874" y="224"/>
                  </a:lnTo>
                  <a:lnTo>
                    <a:pt x="874" y="224"/>
                  </a:lnTo>
                  <a:lnTo>
                    <a:pt x="876" y="230"/>
                  </a:lnTo>
                  <a:lnTo>
                    <a:pt x="878" y="235"/>
                  </a:lnTo>
                  <a:lnTo>
                    <a:pt x="882" y="240"/>
                  </a:lnTo>
                  <a:lnTo>
                    <a:pt x="882" y="240"/>
                  </a:lnTo>
                  <a:lnTo>
                    <a:pt x="898" y="237"/>
                  </a:lnTo>
                  <a:lnTo>
                    <a:pt x="915" y="234"/>
                  </a:lnTo>
                  <a:lnTo>
                    <a:pt x="933" y="228"/>
                  </a:lnTo>
                  <a:lnTo>
                    <a:pt x="947" y="236"/>
                  </a:lnTo>
                  <a:lnTo>
                    <a:pt x="947" y="236"/>
                  </a:lnTo>
                  <a:lnTo>
                    <a:pt x="942" y="247"/>
                  </a:lnTo>
                  <a:lnTo>
                    <a:pt x="940" y="256"/>
                  </a:lnTo>
                  <a:lnTo>
                    <a:pt x="940" y="262"/>
                  </a:lnTo>
                  <a:lnTo>
                    <a:pt x="940" y="266"/>
                  </a:lnTo>
                  <a:lnTo>
                    <a:pt x="940" y="266"/>
                  </a:lnTo>
                  <a:lnTo>
                    <a:pt x="943" y="267"/>
                  </a:lnTo>
                  <a:lnTo>
                    <a:pt x="946" y="269"/>
                  </a:lnTo>
                  <a:lnTo>
                    <a:pt x="949" y="267"/>
                  </a:lnTo>
                  <a:lnTo>
                    <a:pt x="949" y="267"/>
                  </a:lnTo>
                  <a:lnTo>
                    <a:pt x="973" y="257"/>
                  </a:lnTo>
                  <a:lnTo>
                    <a:pt x="973" y="257"/>
                  </a:lnTo>
                  <a:lnTo>
                    <a:pt x="987" y="249"/>
                  </a:lnTo>
                  <a:lnTo>
                    <a:pt x="990" y="247"/>
                  </a:lnTo>
                  <a:lnTo>
                    <a:pt x="991" y="245"/>
                  </a:lnTo>
                  <a:lnTo>
                    <a:pt x="991" y="245"/>
                  </a:lnTo>
                  <a:lnTo>
                    <a:pt x="987" y="237"/>
                  </a:lnTo>
                  <a:lnTo>
                    <a:pt x="982" y="230"/>
                  </a:lnTo>
                  <a:lnTo>
                    <a:pt x="982" y="230"/>
                  </a:lnTo>
                  <a:lnTo>
                    <a:pt x="986" y="227"/>
                  </a:lnTo>
                  <a:lnTo>
                    <a:pt x="994" y="223"/>
                  </a:lnTo>
                  <a:lnTo>
                    <a:pt x="1004" y="218"/>
                  </a:lnTo>
                  <a:lnTo>
                    <a:pt x="1004" y="218"/>
                  </a:lnTo>
                  <a:lnTo>
                    <a:pt x="1008" y="222"/>
                  </a:lnTo>
                  <a:lnTo>
                    <a:pt x="1012" y="224"/>
                  </a:lnTo>
                  <a:lnTo>
                    <a:pt x="1013" y="226"/>
                  </a:lnTo>
                  <a:lnTo>
                    <a:pt x="1013" y="226"/>
                  </a:lnTo>
                  <a:lnTo>
                    <a:pt x="1014" y="221"/>
                  </a:lnTo>
                  <a:lnTo>
                    <a:pt x="1016" y="208"/>
                  </a:lnTo>
                  <a:lnTo>
                    <a:pt x="1017" y="189"/>
                  </a:lnTo>
                  <a:lnTo>
                    <a:pt x="1017" y="189"/>
                  </a:lnTo>
                  <a:lnTo>
                    <a:pt x="1021" y="187"/>
                  </a:lnTo>
                  <a:lnTo>
                    <a:pt x="1023" y="184"/>
                  </a:lnTo>
                  <a:lnTo>
                    <a:pt x="1026" y="180"/>
                  </a:lnTo>
                  <a:lnTo>
                    <a:pt x="1026" y="180"/>
                  </a:lnTo>
                  <a:lnTo>
                    <a:pt x="1036" y="180"/>
                  </a:lnTo>
                  <a:lnTo>
                    <a:pt x="1042" y="179"/>
                  </a:lnTo>
                  <a:lnTo>
                    <a:pt x="1048" y="174"/>
                  </a:lnTo>
                  <a:lnTo>
                    <a:pt x="1048" y="174"/>
                  </a:lnTo>
                  <a:lnTo>
                    <a:pt x="1048" y="173"/>
                  </a:lnTo>
                  <a:lnTo>
                    <a:pt x="1048" y="169"/>
                  </a:lnTo>
                  <a:lnTo>
                    <a:pt x="1048" y="165"/>
                  </a:lnTo>
                  <a:lnTo>
                    <a:pt x="1058" y="153"/>
                  </a:lnTo>
                  <a:lnTo>
                    <a:pt x="1069" y="153"/>
                  </a:lnTo>
                  <a:lnTo>
                    <a:pt x="1069" y="145"/>
                  </a:lnTo>
                  <a:lnTo>
                    <a:pt x="1082" y="144"/>
                  </a:lnTo>
                  <a:lnTo>
                    <a:pt x="1082" y="144"/>
                  </a:lnTo>
                  <a:lnTo>
                    <a:pt x="1082" y="132"/>
                  </a:lnTo>
                  <a:lnTo>
                    <a:pt x="1083" y="130"/>
                  </a:lnTo>
                  <a:lnTo>
                    <a:pt x="1084" y="127"/>
                  </a:lnTo>
                  <a:lnTo>
                    <a:pt x="1087" y="126"/>
                  </a:lnTo>
                  <a:lnTo>
                    <a:pt x="1089" y="125"/>
                  </a:lnTo>
                  <a:lnTo>
                    <a:pt x="1096" y="125"/>
                  </a:lnTo>
                  <a:lnTo>
                    <a:pt x="1096" y="125"/>
                  </a:lnTo>
                  <a:lnTo>
                    <a:pt x="1099" y="122"/>
                  </a:lnTo>
                  <a:lnTo>
                    <a:pt x="1101" y="120"/>
                  </a:lnTo>
                  <a:lnTo>
                    <a:pt x="1104" y="118"/>
                  </a:lnTo>
                  <a:lnTo>
                    <a:pt x="1105" y="117"/>
                  </a:lnTo>
                  <a:lnTo>
                    <a:pt x="1105" y="117"/>
                  </a:lnTo>
                  <a:lnTo>
                    <a:pt x="1106" y="120"/>
                  </a:lnTo>
                  <a:lnTo>
                    <a:pt x="1108" y="120"/>
                  </a:lnTo>
                  <a:lnTo>
                    <a:pt x="1111" y="118"/>
                  </a:lnTo>
                  <a:lnTo>
                    <a:pt x="1114" y="117"/>
                  </a:lnTo>
                  <a:lnTo>
                    <a:pt x="1117" y="117"/>
                  </a:lnTo>
                  <a:lnTo>
                    <a:pt x="1118" y="117"/>
                  </a:lnTo>
                  <a:lnTo>
                    <a:pt x="1118" y="117"/>
                  </a:lnTo>
                  <a:lnTo>
                    <a:pt x="1119" y="122"/>
                  </a:lnTo>
                  <a:lnTo>
                    <a:pt x="1122" y="122"/>
                  </a:lnTo>
                  <a:lnTo>
                    <a:pt x="1130" y="122"/>
                  </a:lnTo>
                  <a:lnTo>
                    <a:pt x="1130" y="122"/>
                  </a:lnTo>
                  <a:lnTo>
                    <a:pt x="1132" y="129"/>
                  </a:lnTo>
                  <a:lnTo>
                    <a:pt x="1136" y="132"/>
                  </a:lnTo>
                  <a:lnTo>
                    <a:pt x="1139" y="132"/>
                  </a:lnTo>
                  <a:lnTo>
                    <a:pt x="1140" y="131"/>
                  </a:lnTo>
                  <a:lnTo>
                    <a:pt x="1140" y="131"/>
                  </a:lnTo>
                  <a:lnTo>
                    <a:pt x="1141" y="131"/>
                  </a:lnTo>
                  <a:lnTo>
                    <a:pt x="1141" y="134"/>
                  </a:lnTo>
                  <a:lnTo>
                    <a:pt x="1140" y="136"/>
                  </a:lnTo>
                  <a:lnTo>
                    <a:pt x="1140" y="139"/>
                  </a:lnTo>
                  <a:lnTo>
                    <a:pt x="1140" y="139"/>
                  </a:lnTo>
                  <a:lnTo>
                    <a:pt x="1137" y="140"/>
                  </a:lnTo>
                  <a:lnTo>
                    <a:pt x="1136" y="143"/>
                  </a:lnTo>
                  <a:lnTo>
                    <a:pt x="1136" y="144"/>
                  </a:lnTo>
                  <a:lnTo>
                    <a:pt x="1136" y="147"/>
                  </a:lnTo>
                  <a:lnTo>
                    <a:pt x="1139" y="149"/>
                  </a:lnTo>
                  <a:lnTo>
                    <a:pt x="1140" y="152"/>
                  </a:lnTo>
                  <a:lnTo>
                    <a:pt x="1140" y="152"/>
                  </a:lnTo>
                  <a:lnTo>
                    <a:pt x="1140" y="155"/>
                  </a:lnTo>
                  <a:lnTo>
                    <a:pt x="1139" y="157"/>
                  </a:lnTo>
                  <a:lnTo>
                    <a:pt x="1137" y="161"/>
                  </a:lnTo>
                  <a:lnTo>
                    <a:pt x="1137" y="173"/>
                  </a:lnTo>
                  <a:lnTo>
                    <a:pt x="1137" y="173"/>
                  </a:lnTo>
                  <a:lnTo>
                    <a:pt x="1132" y="178"/>
                  </a:lnTo>
                  <a:lnTo>
                    <a:pt x="1130" y="180"/>
                  </a:lnTo>
                  <a:lnTo>
                    <a:pt x="1130" y="183"/>
                  </a:lnTo>
                  <a:lnTo>
                    <a:pt x="1130" y="183"/>
                  </a:lnTo>
                  <a:lnTo>
                    <a:pt x="1132" y="184"/>
                  </a:lnTo>
                  <a:lnTo>
                    <a:pt x="1136" y="184"/>
                  </a:lnTo>
                  <a:lnTo>
                    <a:pt x="1141" y="184"/>
                  </a:lnTo>
                  <a:lnTo>
                    <a:pt x="1141" y="177"/>
                  </a:lnTo>
                  <a:lnTo>
                    <a:pt x="1167" y="175"/>
                  </a:lnTo>
                  <a:lnTo>
                    <a:pt x="1176" y="183"/>
                  </a:lnTo>
                  <a:lnTo>
                    <a:pt x="1179" y="183"/>
                  </a:lnTo>
                  <a:lnTo>
                    <a:pt x="1179" y="177"/>
                  </a:lnTo>
                  <a:lnTo>
                    <a:pt x="1179" y="177"/>
                  </a:lnTo>
                  <a:lnTo>
                    <a:pt x="1183" y="177"/>
                  </a:lnTo>
                  <a:lnTo>
                    <a:pt x="1188" y="175"/>
                  </a:lnTo>
                  <a:lnTo>
                    <a:pt x="1185" y="160"/>
                  </a:lnTo>
                  <a:lnTo>
                    <a:pt x="1185" y="160"/>
                  </a:lnTo>
                  <a:lnTo>
                    <a:pt x="1189" y="156"/>
                  </a:lnTo>
                  <a:lnTo>
                    <a:pt x="1193" y="152"/>
                  </a:lnTo>
                  <a:lnTo>
                    <a:pt x="1194" y="149"/>
                  </a:lnTo>
                  <a:lnTo>
                    <a:pt x="1194" y="149"/>
                  </a:lnTo>
                  <a:lnTo>
                    <a:pt x="1196" y="148"/>
                  </a:lnTo>
                  <a:lnTo>
                    <a:pt x="1198" y="149"/>
                  </a:lnTo>
                  <a:lnTo>
                    <a:pt x="1198" y="149"/>
                  </a:lnTo>
                  <a:lnTo>
                    <a:pt x="1201" y="152"/>
                  </a:lnTo>
                  <a:lnTo>
                    <a:pt x="1205" y="153"/>
                  </a:lnTo>
                  <a:lnTo>
                    <a:pt x="1209" y="155"/>
                  </a:lnTo>
                  <a:lnTo>
                    <a:pt x="1211" y="153"/>
                  </a:lnTo>
                  <a:lnTo>
                    <a:pt x="1215" y="152"/>
                  </a:lnTo>
                  <a:lnTo>
                    <a:pt x="1218" y="151"/>
                  </a:lnTo>
                  <a:lnTo>
                    <a:pt x="1218" y="151"/>
                  </a:lnTo>
                  <a:lnTo>
                    <a:pt x="1219" y="149"/>
                  </a:lnTo>
                  <a:lnTo>
                    <a:pt x="1219" y="147"/>
                  </a:lnTo>
                  <a:lnTo>
                    <a:pt x="1220" y="144"/>
                  </a:lnTo>
                  <a:lnTo>
                    <a:pt x="1220" y="144"/>
                  </a:lnTo>
                  <a:lnTo>
                    <a:pt x="1214" y="138"/>
                  </a:lnTo>
                  <a:lnTo>
                    <a:pt x="1211" y="135"/>
                  </a:lnTo>
                  <a:lnTo>
                    <a:pt x="1210" y="132"/>
                  </a:lnTo>
                  <a:lnTo>
                    <a:pt x="1210" y="132"/>
                  </a:lnTo>
                  <a:lnTo>
                    <a:pt x="1210" y="131"/>
                  </a:lnTo>
                  <a:lnTo>
                    <a:pt x="1215" y="123"/>
                  </a:lnTo>
                  <a:lnTo>
                    <a:pt x="1215" y="123"/>
                  </a:lnTo>
                  <a:lnTo>
                    <a:pt x="1219" y="118"/>
                  </a:lnTo>
                  <a:lnTo>
                    <a:pt x="1220" y="118"/>
                  </a:lnTo>
                  <a:lnTo>
                    <a:pt x="1223" y="121"/>
                  </a:lnTo>
                  <a:lnTo>
                    <a:pt x="1223" y="121"/>
                  </a:lnTo>
                  <a:lnTo>
                    <a:pt x="1229" y="118"/>
                  </a:lnTo>
                  <a:lnTo>
                    <a:pt x="1235" y="116"/>
                  </a:lnTo>
                  <a:lnTo>
                    <a:pt x="1240" y="116"/>
                  </a:lnTo>
                  <a:lnTo>
                    <a:pt x="1240" y="116"/>
                  </a:lnTo>
                  <a:lnTo>
                    <a:pt x="1242" y="110"/>
                  </a:lnTo>
                  <a:lnTo>
                    <a:pt x="1245" y="103"/>
                  </a:lnTo>
                  <a:lnTo>
                    <a:pt x="1250" y="95"/>
                  </a:lnTo>
                  <a:lnTo>
                    <a:pt x="1253" y="91"/>
                  </a:lnTo>
                  <a:lnTo>
                    <a:pt x="1257" y="87"/>
                  </a:lnTo>
                  <a:lnTo>
                    <a:pt x="1277" y="91"/>
                  </a:lnTo>
                  <a:lnTo>
                    <a:pt x="1277" y="91"/>
                  </a:lnTo>
                  <a:lnTo>
                    <a:pt x="1280" y="88"/>
                  </a:lnTo>
                  <a:lnTo>
                    <a:pt x="1283" y="86"/>
                  </a:lnTo>
                  <a:lnTo>
                    <a:pt x="1289" y="83"/>
                  </a:lnTo>
                  <a:lnTo>
                    <a:pt x="1295" y="81"/>
                  </a:lnTo>
                  <a:lnTo>
                    <a:pt x="1298" y="79"/>
                  </a:lnTo>
                  <a:lnTo>
                    <a:pt x="1298" y="65"/>
                  </a:lnTo>
                  <a:lnTo>
                    <a:pt x="1298" y="65"/>
                  </a:lnTo>
                  <a:lnTo>
                    <a:pt x="1303" y="62"/>
                  </a:lnTo>
                  <a:lnTo>
                    <a:pt x="1308" y="60"/>
                  </a:lnTo>
                  <a:lnTo>
                    <a:pt x="1314" y="60"/>
                  </a:lnTo>
                  <a:lnTo>
                    <a:pt x="1320" y="59"/>
                  </a:lnTo>
                  <a:lnTo>
                    <a:pt x="1323" y="57"/>
                  </a:lnTo>
                  <a:lnTo>
                    <a:pt x="1328" y="53"/>
                  </a:lnTo>
                  <a:lnTo>
                    <a:pt x="1328" y="53"/>
                  </a:lnTo>
                  <a:lnTo>
                    <a:pt x="1333" y="47"/>
                  </a:lnTo>
                  <a:lnTo>
                    <a:pt x="1334" y="44"/>
                  </a:lnTo>
                  <a:lnTo>
                    <a:pt x="1337" y="42"/>
                  </a:lnTo>
                  <a:lnTo>
                    <a:pt x="1343" y="37"/>
                  </a:lnTo>
                  <a:lnTo>
                    <a:pt x="1328" y="26"/>
                  </a:lnTo>
                  <a:lnTo>
                    <a:pt x="1328" y="26"/>
                  </a:lnTo>
                  <a:lnTo>
                    <a:pt x="1323" y="33"/>
                  </a:lnTo>
                  <a:lnTo>
                    <a:pt x="1319" y="38"/>
                  </a:lnTo>
                  <a:lnTo>
                    <a:pt x="1316" y="39"/>
                  </a:lnTo>
                  <a:lnTo>
                    <a:pt x="1316" y="39"/>
                  </a:lnTo>
                  <a:lnTo>
                    <a:pt x="1314" y="38"/>
                  </a:lnTo>
                  <a:lnTo>
                    <a:pt x="1312" y="37"/>
                  </a:lnTo>
                  <a:lnTo>
                    <a:pt x="1312" y="33"/>
                  </a:lnTo>
                  <a:lnTo>
                    <a:pt x="1312" y="33"/>
                  </a:lnTo>
                  <a:lnTo>
                    <a:pt x="1310" y="29"/>
                  </a:lnTo>
                  <a:lnTo>
                    <a:pt x="1307" y="25"/>
                  </a:lnTo>
                  <a:lnTo>
                    <a:pt x="1306" y="21"/>
                  </a:lnTo>
                  <a:lnTo>
                    <a:pt x="1305" y="18"/>
                  </a:lnTo>
                  <a:lnTo>
                    <a:pt x="1305" y="18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9" y="22"/>
                  </a:lnTo>
                  <a:lnTo>
                    <a:pt x="1299" y="22"/>
                  </a:lnTo>
                  <a:lnTo>
                    <a:pt x="1295" y="18"/>
                  </a:lnTo>
                  <a:lnTo>
                    <a:pt x="1293" y="13"/>
                  </a:lnTo>
                  <a:lnTo>
                    <a:pt x="1293" y="13"/>
                  </a:lnTo>
                  <a:lnTo>
                    <a:pt x="1294" y="9"/>
                  </a:lnTo>
                  <a:lnTo>
                    <a:pt x="1297" y="7"/>
                  </a:lnTo>
                  <a:lnTo>
                    <a:pt x="1299" y="5"/>
                  </a:lnTo>
                  <a:lnTo>
                    <a:pt x="1299" y="5"/>
                  </a:lnTo>
                  <a:lnTo>
                    <a:pt x="1302" y="5"/>
                  </a:lnTo>
                  <a:lnTo>
                    <a:pt x="1303" y="7"/>
                  </a:lnTo>
                  <a:lnTo>
                    <a:pt x="1306" y="9"/>
                  </a:lnTo>
                  <a:lnTo>
                    <a:pt x="1306" y="9"/>
                  </a:lnTo>
                  <a:lnTo>
                    <a:pt x="1310" y="11"/>
                  </a:lnTo>
                  <a:lnTo>
                    <a:pt x="1316" y="11"/>
                  </a:lnTo>
                  <a:lnTo>
                    <a:pt x="1325" y="9"/>
                  </a:lnTo>
                  <a:lnTo>
                    <a:pt x="1325" y="9"/>
                  </a:lnTo>
                  <a:lnTo>
                    <a:pt x="1327" y="8"/>
                  </a:lnTo>
                  <a:lnTo>
                    <a:pt x="1328" y="5"/>
                  </a:lnTo>
                  <a:lnTo>
                    <a:pt x="1329" y="0"/>
                  </a:lnTo>
                  <a:lnTo>
                    <a:pt x="1329" y="0"/>
                  </a:lnTo>
                  <a:lnTo>
                    <a:pt x="1334" y="2"/>
                  </a:lnTo>
                  <a:lnTo>
                    <a:pt x="1342" y="3"/>
                  </a:lnTo>
                  <a:lnTo>
                    <a:pt x="1354" y="7"/>
                  </a:lnTo>
                  <a:lnTo>
                    <a:pt x="1393" y="15"/>
                  </a:lnTo>
                  <a:lnTo>
                    <a:pt x="1398" y="30"/>
                  </a:lnTo>
                  <a:lnTo>
                    <a:pt x="1398" y="30"/>
                  </a:lnTo>
                  <a:lnTo>
                    <a:pt x="1399" y="34"/>
                  </a:lnTo>
                  <a:lnTo>
                    <a:pt x="1400" y="38"/>
                  </a:lnTo>
                  <a:lnTo>
                    <a:pt x="1399" y="51"/>
                  </a:lnTo>
                  <a:lnTo>
                    <a:pt x="1398" y="65"/>
                  </a:lnTo>
                  <a:lnTo>
                    <a:pt x="1398" y="65"/>
                  </a:lnTo>
                  <a:lnTo>
                    <a:pt x="1400" y="72"/>
                  </a:lnTo>
                  <a:lnTo>
                    <a:pt x="1403" y="82"/>
                  </a:lnTo>
                  <a:lnTo>
                    <a:pt x="1403" y="82"/>
                  </a:lnTo>
                  <a:lnTo>
                    <a:pt x="1403" y="85"/>
                  </a:lnTo>
                  <a:lnTo>
                    <a:pt x="1402" y="86"/>
                  </a:lnTo>
                  <a:lnTo>
                    <a:pt x="1399" y="87"/>
                  </a:lnTo>
                  <a:lnTo>
                    <a:pt x="1393" y="88"/>
                  </a:lnTo>
                  <a:lnTo>
                    <a:pt x="1393" y="88"/>
                  </a:lnTo>
                  <a:lnTo>
                    <a:pt x="1390" y="91"/>
                  </a:lnTo>
                  <a:lnTo>
                    <a:pt x="1390" y="95"/>
                  </a:lnTo>
                  <a:lnTo>
                    <a:pt x="1390" y="95"/>
                  </a:lnTo>
                  <a:lnTo>
                    <a:pt x="1393" y="99"/>
                  </a:lnTo>
                  <a:lnTo>
                    <a:pt x="1394" y="101"/>
                  </a:lnTo>
                  <a:lnTo>
                    <a:pt x="1394" y="104"/>
                  </a:lnTo>
                  <a:lnTo>
                    <a:pt x="1393" y="107"/>
                  </a:lnTo>
                  <a:lnTo>
                    <a:pt x="1390" y="109"/>
                  </a:lnTo>
                  <a:lnTo>
                    <a:pt x="1389" y="112"/>
                  </a:lnTo>
                  <a:lnTo>
                    <a:pt x="1389" y="112"/>
                  </a:lnTo>
                  <a:lnTo>
                    <a:pt x="1389" y="114"/>
                  </a:lnTo>
                  <a:lnTo>
                    <a:pt x="1390" y="117"/>
                  </a:lnTo>
                  <a:lnTo>
                    <a:pt x="1395" y="122"/>
                  </a:lnTo>
                  <a:lnTo>
                    <a:pt x="1402" y="126"/>
                  </a:lnTo>
                  <a:lnTo>
                    <a:pt x="1406" y="127"/>
                  </a:lnTo>
                  <a:lnTo>
                    <a:pt x="1406" y="127"/>
                  </a:lnTo>
                  <a:lnTo>
                    <a:pt x="1410" y="129"/>
                  </a:lnTo>
                  <a:lnTo>
                    <a:pt x="1413" y="129"/>
                  </a:lnTo>
                  <a:lnTo>
                    <a:pt x="1421" y="127"/>
                  </a:lnTo>
                  <a:lnTo>
                    <a:pt x="1435" y="123"/>
                  </a:lnTo>
                  <a:lnTo>
                    <a:pt x="1435" y="123"/>
                  </a:lnTo>
                  <a:lnTo>
                    <a:pt x="1438" y="123"/>
                  </a:lnTo>
                  <a:lnTo>
                    <a:pt x="1442" y="123"/>
                  </a:lnTo>
                  <a:lnTo>
                    <a:pt x="1447" y="121"/>
                  </a:lnTo>
                  <a:lnTo>
                    <a:pt x="1450" y="117"/>
                  </a:lnTo>
                  <a:lnTo>
                    <a:pt x="1451" y="116"/>
                  </a:lnTo>
                  <a:lnTo>
                    <a:pt x="1472" y="118"/>
                  </a:lnTo>
                  <a:lnTo>
                    <a:pt x="1481" y="125"/>
                  </a:lnTo>
                  <a:lnTo>
                    <a:pt x="1477" y="131"/>
                  </a:lnTo>
                  <a:lnTo>
                    <a:pt x="1477" y="131"/>
                  </a:lnTo>
                  <a:lnTo>
                    <a:pt x="1479" y="139"/>
                  </a:lnTo>
                  <a:lnTo>
                    <a:pt x="1482" y="144"/>
                  </a:lnTo>
                  <a:lnTo>
                    <a:pt x="1485" y="148"/>
                  </a:lnTo>
                  <a:lnTo>
                    <a:pt x="1485" y="148"/>
                  </a:lnTo>
                  <a:lnTo>
                    <a:pt x="1486" y="147"/>
                  </a:lnTo>
                  <a:lnTo>
                    <a:pt x="1489" y="144"/>
                  </a:lnTo>
                  <a:lnTo>
                    <a:pt x="1490" y="142"/>
                  </a:lnTo>
                  <a:lnTo>
                    <a:pt x="1490" y="139"/>
                  </a:lnTo>
                  <a:lnTo>
                    <a:pt x="1490" y="138"/>
                  </a:lnTo>
                  <a:lnTo>
                    <a:pt x="1490" y="138"/>
                  </a:lnTo>
                  <a:lnTo>
                    <a:pt x="1494" y="134"/>
                  </a:lnTo>
                  <a:lnTo>
                    <a:pt x="1498" y="131"/>
                  </a:lnTo>
                  <a:lnTo>
                    <a:pt x="1498" y="131"/>
                  </a:lnTo>
                  <a:lnTo>
                    <a:pt x="1500" y="136"/>
                  </a:lnTo>
                  <a:lnTo>
                    <a:pt x="1505" y="142"/>
                  </a:lnTo>
                  <a:lnTo>
                    <a:pt x="1512" y="148"/>
                  </a:lnTo>
                  <a:lnTo>
                    <a:pt x="1517" y="145"/>
                  </a:lnTo>
                  <a:lnTo>
                    <a:pt x="1517" y="145"/>
                  </a:lnTo>
                  <a:lnTo>
                    <a:pt x="1527" y="160"/>
                  </a:lnTo>
                  <a:lnTo>
                    <a:pt x="1527" y="160"/>
                  </a:lnTo>
                  <a:lnTo>
                    <a:pt x="1526" y="161"/>
                  </a:lnTo>
                  <a:lnTo>
                    <a:pt x="1526" y="165"/>
                  </a:lnTo>
                  <a:lnTo>
                    <a:pt x="1527" y="171"/>
                  </a:lnTo>
                  <a:lnTo>
                    <a:pt x="1527" y="171"/>
                  </a:lnTo>
                  <a:lnTo>
                    <a:pt x="1533" y="174"/>
                  </a:lnTo>
                  <a:lnTo>
                    <a:pt x="1539" y="177"/>
                  </a:lnTo>
                  <a:lnTo>
                    <a:pt x="1544" y="180"/>
                  </a:lnTo>
                  <a:lnTo>
                    <a:pt x="1547" y="182"/>
                  </a:lnTo>
                  <a:lnTo>
                    <a:pt x="1548" y="183"/>
                  </a:lnTo>
                  <a:lnTo>
                    <a:pt x="1548" y="183"/>
                  </a:lnTo>
                  <a:lnTo>
                    <a:pt x="1546" y="188"/>
                  </a:lnTo>
                  <a:lnTo>
                    <a:pt x="1543" y="191"/>
                  </a:lnTo>
                  <a:lnTo>
                    <a:pt x="1538" y="191"/>
                  </a:lnTo>
                  <a:lnTo>
                    <a:pt x="1538" y="191"/>
                  </a:lnTo>
                  <a:lnTo>
                    <a:pt x="1531" y="195"/>
                  </a:lnTo>
                  <a:lnTo>
                    <a:pt x="1525" y="199"/>
                  </a:lnTo>
                  <a:lnTo>
                    <a:pt x="1525" y="199"/>
                  </a:lnTo>
                  <a:lnTo>
                    <a:pt x="1521" y="208"/>
                  </a:lnTo>
                  <a:lnTo>
                    <a:pt x="1517" y="214"/>
                  </a:lnTo>
                  <a:lnTo>
                    <a:pt x="1533" y="231"/>
                  </a:lnTo>
                  <a:lnTo>
                    <a:pt x="1533" y="231"/>
                  </a:lnTo>
                  <a:lnTo>
                    <a:pt x="1535" y="231"/>
                  </a:lnTo>
                  <a:lnTo>
                    <a:pt x="1538" y="230"/>
                  </a:lnTo>
                  <a:lnTo>
                    <a:pt x="1542" y="227"/>
                  </a:lnTo>
                  <a:lnTo>
                    <a:pt x="1543" y="223"/>
                  </a:lnTo>
                  <a:lnTo>
                    <a:pt x="1546" y="221"/>
                  </a:lnTo>
                  <a:lnTo>
                    <a:pt x="1546" y="221"/>
                  </a:lnTo>
                  <a:lnTo>
                    <a:pt x="1548" y="217"/>
                  </a:lnTo>
                  <a:lnTo>
                    <a:pt x="1551" y="214"/>
                  </a:lnTo>
                  <a:lnTo>
                    <a:pt x="1560" y="209"/>
                  </a:lnTo>
                  <a:lnTo>
                    <a:pt x="1569" y="202"/>
                  </a:lnTo>
                  <a:lnTo>
                    <a:pt x="1573" y="199"/>
                  </a:lnTo>
                  <a:lnTo>
                    <a:pt x="1575" y="196"/>
                  </a:lnTo>
                  <a:lnTo>
                    <a:pt x="1575" y="196"/>
                  </a:lnTo>
                  <a:lnTo>
                    <a:pt x="1584" y="192"/>
                  </a:lnTo>
                  <a:lnTo>
                    <a:pt x="1596" y="191"/>
                  </a:lnTo>
                  <a:lnTo>
                    <a:pt x="1608" y="189"/>
                  </a:lnTo>
                  <a:lnTo>
                    <a:pt x="1612" y="188"/>
                  </a:lnTo>
                  <a:lnTo>
                    <a:pt x="1612" y="188"/>
                  </a:lnTo>
                  <a:lnTo>
                    <a:pt x="1614" y="182"/>
                  </a:lnTo>
                  <a:lnTo>
                    <a:pt x="1617" y="179"/>
                  </a:lnTo>
                  <a:lnTo>
                    <a:pt x="1618" y="178"/>
                  </a:lnTo>
                  <a:lnTo>
                    <a:pt x="1621" y="179"/>
                  </a:lnTo>
                  <a:lnTo>
                    <a:pt x="1626" y="182"/>
                  </a:lnTo>
                  <a:lnTo>
                    <a:pt x="1629" y="183"/>
                  </a:lnTo>
                  <a:lnTo>
                    <a:pt x="1632" y="183"/>
                  </a:lnTo>
                  <a:lnTo>
                    <a:pt x="1632" y="183"/>
                  </a:lnTo>
                  <a:lnTo>
                    <a:pt x="1638" y="182"/>
                  </a:lnTo>
                  <a:lnTo>
                    <a:pt x="1641" y="179"/>
                  </a:lnTo>
                  <a:lnTo>
                    <a:pt x="1651" y="174"/>
                  </a:lnTo>
                  <a:lnTo>
                    <a:pt x="1657" y="170"/>
                  </a:lnTo>
                  <a:lnTo>
                    <a:pt x="1660" y="169"/>
                  </a:lnTo>
                  <a:lnTo>
                    <a:pt x="1662" y="167"/>
                  </a:lnTo>
                  <a:lnTo>
                    <a:pt x="1662" y="167"/>
                  </a:lnTo>
                  <a:lnTo>
                    <a:pt x="1667" y="169"/>
                  </a:lnTo>
                  <a:lnTo>
                    <a:pt x="1673" y="173"/>
                  </a:lnTo>
                  <a:lnTo>
                    <a:pt x="1676" y="175"/>
                  </a:lnTo>
                  <a:lnTo>
                    <a:pt x="1679" y="175"/>
                  </a:lnTo>
                  <a:lnTo>
                    <a:pt x="1680" y="175"/>
                  </a:lnTo>
                  <a:lnTo>
                    <a:pt x="1680" y="175"/>
                  </a:lnTo>
                  <a:lnTo>
                    <a:pt x="1683" y="171"/>
                  </a:lnTo>
                  <a:lnTo>
                    <a:pt x="1683" y="166"/>
                  </a:lnTo>
                  <a:lnTo>
                    <a:pt x="1684" y="161"/>
                  </a:lnTo>
                  <a:lnTo>
                    <a:pt x="1686" y="157"/>
                  </a:lnTo>
                  <a:lnTo>
                    <a:pt x="1686" y="157"/>
                  </a:lnTo>
                  <a:lnTo>
                    <a:pt x="1696" y="153"/>
                  </a:lnTo>
                  <a:lnTo>
                    <a:pt x="1711" y="148"/>
                  </a:lnTo>
                  <a:lnTo>
                    <a:pt x="1711" y="148"/>
                  </a:lnTo>
                  <a:lnTo>
                    <a:pt x="1718" y="149"/>
                  </a:lnTo>
                  <a:lnTo>
                    <a:pt x="1723" y="153"/>
                  </a:lnTo>
                  <a:lnTo>
                    <a:pt x="1727" y="155"/>
                  </a:lnTo>
                  <a:lnTo>
                    <a:pt x="1730" y="156"/>
                  </a:lnTo>
                  <a:lnTo>
                    <a:pt x="1730" y="156"/>
                  </a:lnTo>
                  <a:lnTo>
                    <a:pt x="1732" y="155"/>
                  </a:lnTo>
                  <a:lnTo>
                    <a:pt x="1733" y="153"/>
                  </a:lnTo>
                  <a:lnTo>
                    <a:pt x="1733" y="145"/>
                  </a:lnTo>
                  <a:lnTo>
                    <a:pt x="1732" y="134"/>
                  </a:lnTo>
                  <a:lnTo>
                    <a:pt x="1732" y="134"/>
                  </a:lnTo>
                  <a:lnTo>
                    <a:pt x="1735" y="130"/>
                  </a:lnTo>
                  <a:lnTo>
                    <a:pt x="1736" y="125"/>
                  </a:lnTo>
                  <a:lnTo>
                    <a:pt x="1737" y="116"/>
                  </a:lnTo>
                  <a:lnTo>
                    <a:pt x="1737" y="104"/>
                  </a:lnTo>
                  <a:lnTo>
                    <a:pt x="1737" y="104"/>
                  </a:lnTo>
                  <a:lnTo>
                    <a:pt x="1737" y="100"/>
                  </a:lnTo>
                  <a:lnTo>
                    <a:pt x="1740" y="96"/>
                  </a:lnTo>
                  <a:lnTo>
                    <a:pt x="1743" y="92"/>
                  </a:lnTo>
                  <a:lnTo>
                    <a:pt x="1743" y="92"/>
                  </a:lnTo>
                  <a:lnTo>
                    <a:pt x="1744" y="91"/>
                  </a:lnTo>
                  <a:lnTo>
                    <a:pt x="1744" y="90"/>
                  </a:lnTo>
                  <a:lnTo>
                    <a:pt x="1745" y="87"/>
                  </a:lnTo>
                  <a:lnTo>
                    <a:pt x="1746" y="86"/>
                  </a:lnTo>
                  <a:lnTo>
                    <a:pt x="1749" y="85"/>
                  </a:lnTo>
                  <a:lnTo>
                    <a:pt x="1762" y="81"/>
                  </a:lnTo>
                  <a:lnTo>
                    <a:pt x="1762" y="81"/>
                  </a:lnTo>
                  <a:lnTo>
                    <a:pt x="1767" y="79"/>
                  </a:lnTo>
                  <a:lnTo>
                    <a:pt x="1772" y="79"/>
                  </a:lnTo>
                  <a:lnTo>
                    <a:pt x="1776" y="81"/>
                  </a:lnTo>
                  <a:lnTo>
                    <a:pt x="1780" y="82"/>
                  </a:lnTo>
                  <a:lnTo>
                    <a:pt x="1784" y="85"/>
                  </a:lnTo>
                  <a:lnTo>
                    <a:pt x="1787" y="87"/>
                  </a:lnTo>
                  <a:lnTo>
                    <a:pt x="1787" y="87"/>
                  </a:lnTo>
                  <a:lnTo>
                    <a:pt x="1792" y="91"/>
                  </a:lnTo>
                  <a:lnTo>
                    <a:pt x="1798" y="94"/>
                  </a:lnTo>
                  <a:lnTo>
                    <a:pt x="1803" y="95"/>
                  </a:lnTo>
                  <a:lnTo>
                    <a:pt x="1809" y="95"/>
                  </a:lnTo>
                  <a:lnTo>
                    <a:pt x="1816" y="94"/>
                  </a:lnTo>
                  <a:lnTo>
                    <a:pt x="1822" y="94"/>
                  </a:lnTo>
                  <a:lnTo>
                    <a:pt x="1822" y="94"/>
                  </a:lnTo>
                  <a:lnTo>
                    <a:pt x="1831" y="97"/>
                  </a:lnTo>
                  <a:lnTo>
                    <a:pt x="1846" y="107"/>
                  </a:lnTo>
                  <a:lnTo>
                    <a:pt x="1846" y="107"/>
                  </a:lnTo>
                  <a:lnTo>
                    <a:pt x="1848" y="110"/>
                  </a:lnTo>
                  <a:lnTo>
                    <a:pt x="1849" y="116"/>
                  </a:lnTo>
                  <a:lnTo>
                    <a:pt x="1849" y="127"/>
                  </a:lnTo>
                  <a:lnTo>
                    <a:pt x="1848" y="142"/>
                  </a:lnTo>
                  <a:lnTo>
                    <a:pt x="1848" y="142"/>
                  </a:lnTo>
                  <a:lnTo>
                    <a:pt x="1858" y="151"/>
                  </a:lnTo>
                  <a:lnTo>
                    <a:pt x="1858" y="151"/>
                  </a:lnTo>
                  <a:lnTo>
                    <a:pt x="1859" y="152"/>
                  </a:lnTo>
                  <a:lnTo>
                    <a:pt x="1860" y="153"/>
                  </a:lnTo>
                  <a:lnTo>
                    <a:pt x="1860" y="157"/>
                  </a:lnTo>
                  <a:lnTo>
                    <a:pt x="1858" y="162"/>
                  </a:lnTo>
                  <a:lnTo>
                    <a:pt x="1858" y="162"/>
                  </a:lnTo>
                  <a:lnTo>
                    <a:pt x="1845" y="179"/>
                  </a:lnTo>
                  <a:lnTo>
                    <a:pt x="1845" y="179"/>
                  </a:lnTo>
                  <a:lnTo>
                    <a:pt x="1840" y="182"/>
                  </a:lnTo>
                  <a:lnTo>
                    <a:pt x="1837" y="186"/>
                  </a:lnTo>
                  <a:lnTo>
                    <a:pt x="1832" y="193"/>
                  </a:lnTo>
                  <a:lnTo>
                    <a:pt x="1832" y="193"/>
                  </a:lnTo>
                  <a:lnTo>
                    <a:pt x="1825" y="196"/>
                  </a:lnTo>
                  <a:lnTo>
                    <a:pt x="1819" y="201"/>
                  </a:lnTo>
                  <a:lnTo>
                    <a:pt x="1810" y="209"/>
                  </a:lnTo>
                  <a:lnTo>
                    <a:pt x="1810" y="209"/>
                  </a:lnTo>
                  <a:lnTo>
                    <a:pt x="1803" y="212"/>
                  </a:lnTo>
                  <a:lnTo>
                    <a:pt x="1802" y="214"/>
                  </a:lnTo>
                  <a:lnTo>
                    <a:pt x="1801" y="217"/>
                  </a:lnTo>
                  <a:lnTo>
                    <a:pt x="1801" y="218"/>
                  </a:lnTo>
                  <a:lnTo>
                    <a:pt x="1801" y="218"/>
                  </a:lnTo>
                  <a:lnTo>
                    <a:pt x="1803" y="247"/>
                  </a:lnTo>
                  <a:lnTo>
                    <a:pt x="1803" y="247"/>
                  </a:lnTo>
                  <a:lnTo>
                    <a:pt x="1805" y="249"/>
                  </a:lnTo>
                  <a:lnTo>
                    <a:pt x="1805" y="252"/>
                  </a:lnTo>
                  <a:lnTo>
                    <a:pt x="1805" y="258"/>
                  </a:lnTo>
                  <a:lnTo>
                    <a:pt x="1801" y="266"/>
                  </a:lnTo>
                  <a:lnTo>
                    <a:pt x="1801" y="266"/>
                  </a:lnTo>
                  <a:lnTo>
                    <a:pt x="1797" y="272"/>
                  </a:lnTo>
                  <a:lnTo>
                    <a:pt x="1796" y="276"/>
                  </a:lnTo>
                  <a:lnTo>
                    <a:pt x="1794" y="280"/>
                  </a:lnTo>
                  <a:lnTo>
                    <a:pt x="1790" y="283"/>
                  </a:lnTo>
                  <a:lnTo>
                    <a:pt x="1790" y="283"/>
                  </a:lnTo>
                  <a:lnTo>
                    <a:pt x="1783" y="287"/>
                  </a:lnTo>
                  <a:lnTo>
                    <a:pt x="1775" y="292"/>
                  </a:lnTo>
                  <a:lnTo>
                    <a:pt x="1768" y="294"/>
                  </a:lnTo>
                  <a:lnTo>
                    <a:pt x="1766" y="294"/>
                  </a:lnTo>
                  <a:lnTo>
                    <a:pt x="1763" y="293"/>
                  </a:lnTo>
                  <a:lnTo>
                    <a:pt x="1763" y="293"/>
                  </a:lnTo>
                  <a:lnTo>
                    <a:pt x="1758" y="297"/>
                  </a:lnTo>
                  <a:lnTo>
                    <a:pt x="1752" y="302"/>
                  </a:lnTo>
                  <a:lnTo>
                    <a:pt x="1745" y="310"/>
                  </a:lnTo>
                  <a:lnTo>
                    <a:pt x="1743" y="314"/>
                  </a:lnTo>
                  <a:lnTo>
                    <a:pt x="1743" y="318"/>
                  </a:lnTo>
                  <a:lnTo>
                    <a:pt x="1743" y="318"/>
                  </a:lnTo>
                  <a:lnTo>
                    <a:pt x="1743" y="323"/>
                  </a:lnTo>
                  <a:lnTo>
                    <a:pt x="1745" y="329"/>
                  </a:lnTo>
                  <a:lnTo>
                    <a:pt x="1749" y="333"/>
                  </a:lnTo>
                  <a:lnTo>
                    <a:pt x="1752" y="337"/>
                  </a:lnTo>
                  <a:lnTo>
                    <a:pt x="1752" y="337"/>
                  </a:lnTo>
                  <a:lnTo>
                    <a:pt x="1766" y="342"/>
                  </a:lnTo>
                  <a:lnTo>
                    <a:pt x="1771" y="346"/>
                  </a:lnTo>
                  <a:lnTo>
                    <a:pt x="1775" y="349"/>
                  </a:lnTo>
                  <a:lnTo>
                    <a:pt x="1778" y="353"/>
                  </a:lnTo>
                  <a:lnTo>
                    <a:pt x="1780" y="358"/>
                  </a:lnTo>
                  <a:lnTo>
                    <a:pt x="1784" y="368"/>
                  </a:lnTo>
                  <a:lnTo>
                    <a:pt x="1784" y="368"/>
                  </a:lnTo>
                  <a:lnTo>
                    <a:pt x="1785" y="370"/>
                  </a:lnTo>
                  <a:lnTo>
                    <a:pt x="1788" y="371"/>
                  </a:lnTo>
                  <a:lnTo>
                    <a:pt x="1794" y="372"/>
                  </a:lnTo>
                  <a:lnTo>
                    <a:pt x="1798" y="374"/>
                  </a:lnTo>
                  <a:lnTo>
                    <a:pt x="1801" y="375"/>
                  </a:lnTo>
                  <a:lnTo>
                    <a:pt x="1803" y="379"/>
                  </a:lnTo>
                  <a:lnTo>
                    <a:pt x="1806" y="383"/>
                  </a:lnTo>
                  <a:lnTo>
                    <a:pt x="1806" y="383"/>
                  </a:lnTo>
                  <a:lnTo>
                    <a:pt x="1805" y="385"/>
                  </a:lnTo>
                  <a:lnTo>
                    <a:pt x="1803" y="386"/>
                  </a:lnTo>
                  <a:lnTo>
                    <a:pt x="1798" y="389"/>
                  </a:lnTo>
                  <a:lnTo>
                    <a:pt x="1792" y="389"/>
                  </a:lnTo>
                  <a:lnTo>
                    <a:pt x="1789" y="390"/>
                  </a:lnTo>
                  <a:lnTo>
                    <a:pt x="1785" y="393"/>
                  </a:lnTo>
                  <a:lnTo>
                    <a:pt x="1785" y="393"/>
                  </a:lnTo>
                  <a:lnTo>
                    <a:pt x="1787" y="409"/>
                  </a:lnTo>
                  <a:lnTo>
                    <a:pt x="1790" y="418"/>
                  </a:lnTo>
                  <a:lnTo>
                    <a:pt x="1793" y="421"/>
                  </a:lnTo>
                  <a:lnTo>
                    <a:pt x="1797" y="427"/>
                  </a:lnTo>
                  <a:lnTo>
                    <a:pt x="1797" y="427"/>
                  </a:lnTo>
                  <a:lnTo>
                    <a:pt x="1806" y="425"/>
                  </a:lnTo>
                  <a:lnTo>
                    <a:pt x="1822" y="421"/>
                  </a:lnTo>
                  <a:lnTo>
                    <a:pt x="1838" y="418"/>
                  </a:lnTo>
                  <a:lnTo>
                    <a:pt x="1846" y="416"/>
                  </a:lnTo>
                  <a:lnTo>
                    <a:pt x="1846" y="416"/>
                  </a:lnTo>
                  <a:lnTo>
                    <a:pt x="1849" y="421"/>
                  </a:lnTo>
                  <a:lnTo>
                    <a:pt x="1850" y="427"/>
                  </a:lnTo>
                  <a:lnTo>
                    <a:pt x="1851" y="442"/>
                  </a:lnTo>
                  <a:lnTo>
                    <a:pt x="1851" y="460"/>
                  </a:lnTo>
                  <a:lnTo>
                    <a:pt x="1838" y="486"/>
                  </a:lnTo>
                  <a:lnTo>
                    <a:pt x="1811" y="486"/>
                  </a:lnTo>
                  <a:lnTo>
                    <a:pt x="1806" y="491"/>
                  </a:lnTo>
                  <a:lnTo>
                    <a:pt x="1806" y="491"/>
                  </a:lnTo>
                  <a:lnTo>
                    <a:pt x="1806" y="498"/>
                  </a:lnTo>
                  <a:lnTo>
                    <a:pt x="1806" y="503"/>
                  </a:lnTo>
                  <a:lnTo>
                    <a:pt x="1805" y="506"/>
                  </a:lnTo>
                  <a:lnTo>
                    <a:pt x="1803" y="507"/>
                  </a:lnTo>
                  <a:lnTo>
                    <a:pt x="1803" y="507"/>
                  </a:lnTo>
                  <a:lnTo>
                    <a:pt x="1800" y="507"/>
                  </a:lnTo>
                  <a:lnTo>
                    <a:pt x="1798" y="508"/>
                  </a:lnTo>
                  <a:lnTo>
                    <a:pt x="1798" y="510"/>
                  </a:lnTo>
                  <a:lnTo>
                    <a:pt x="1798" y="512"/>
                  </a:lnTo>
                  <a:lnTo>
                    <a:pt x="1802" y="515"/>
                  </a:lnTo>
                  <a:lnTo>
                    <a:pt x="1806" y="516"/>
                  </a:lnTo>
                  <a:lnTo>
                    <a:pt x="1806" y="516"/>
                  </a:lnTo>
                  <a:lnTo>
                    <a:pt x="1814" y="521"/>
                  </a:lnTo>
                  <a:lnTo>
                    <a:pt x="1819" y="528"/>
                  </a:lnTo>
                  <a:lnTo>
                    <a:pt x="1842" y="528"/>
                  </a:lnTo>
                  <a:lnTo>
                    <a:pt x="1842" y="528"/>
                  </a:lnTo>
                  <a:lnTo>
                    <a:pt x="1841" y="533"/>
                  </a:lnTo>
                  <a:lnTo>
                    <a:pt x="1841" y="533"/>
                  </a:lnTo>
                  <a:lnTo>
                    <a:pt x="1835" y="534"/>
                  </a:lnTo>
                  <a:lnTo>
                    <a:pt x="1832" y="536"/>
                  </a:lnTo>
                  <a:lnTo>
                    <a:pt x="1829" y="538"/>
                  </a:lnTo>
                  <a:lnTo>
                    <a:pt x="1829" y="541"/>
                  </a:lnTo>
                  <a:lnTo>
                    <a:pt x="1832" y="546"/>
                  </a:lnTo>
                  <a:lnTo>
                    <a:pt x="1835" y="548"/>
                  </a:lnTo>
                  <a:lnTo>
                    <a:pt x="1835" y="548"/>
                  </a:lnTo>
                  <a:lnTo>
                    <a:pt x="1841" y="554"/>
                  </a:lnTo>
                  <a:lnTo>
                    <a:pt x="1848" y="559"/>
                  </a:lnTo>
                  <a:lnTo>
                    <a:pt x="1848" y="559"/>
                  </a:lnTo>
                  <a:lnTo>
                    <a:pt x="1851" y="559"/>
                  </a:lnTo>
                  <a:lnTo>
                    <a:pt x="1858" y="558"/>
                  </a:lnTo>
                  <a:lnTo>
                    <a:pt x="1864" y="559"/>
                  </a:lnTo>
                  <a:lnTo>
                    <a:pt x="1868" y="560"/>
                  </a:lnTo>
                  <a:lnTo>
                    <a:pt x="1871" y="563"/>
                  </a:lnTo>
                  <a:lnTo>
                    <a:pt x="1871" y="563"/>
                  </a:lnTo>
                  <a:lnTo>
                    <a:pt x="1853" y="574"/>
                  </a:lnTo>
                  <a:lnTo>
                    <a:pt x="1853" y="574"/>
                  </a:lnTo>
                  <a:lnTo>
                    <a:pt x="1854" y="578"/>
                  </a:lnTo>
                  <a:lnTo>
                    <a:pt x="1857" y="583"/>
                  </a:lnTo>
                  <a:lnTo>
                    <a:pt x="1857" y="583"/>
                  </a:lnTo>
                  <a:lnTo>
                    <a:pt x="1853" y="587"/>
                  </a:lnTo>
                  <a:lnTo>
                    <a:pt x="1850" y="590"/>
                  </a:lnTo>
                  <a:lnTo>
                    <a:pt x="1850" y="604"/>
                  </a:lnTo>
                  <a:lnTo>
                    <a:pt x="1840" y="605"/>
                  </a:lnTo>
                  <a:lnTo>
                    <a:pt x="1840" y="605"/>
                  </a:lnTo>
                  <a:lnTo>
                    <a:pt x="1840" y="624"/>
                  </a:lnTo>
                  <a:lnTo>
                    <a:pt x="1838" y="634"/>
                  </a:lnTo>
                  <a:lnTo>
                    <a:pt x="1837" y="643"/>
                  </a:lnTo>
                  <a:lnTo>
                    <a:pt x="1837" y="651"/>
                  </a:lnTo>
                  <a:lnTo>
                    <a:pt x="1837" y="651"/>
                  </a:lnTo>
                  <a:lnTo>
                    <a:pt x="1841" y="656"/>
                  </a:lnTo>
                  <a:lnTo>
                    <a:pt x="1844" y="661"/>
                  </a:lnTo>
                  <a:lnTo>
                    <a:pt x="1846" y="670"/>
                  </a:lnTo>
                  <a:lnTo>
                    <a:pt x="1849" y="679"/>
                  </a:lnTo>
                  <a:lnTo>
                    <a:pt x="1853" y="692"/>
                  </a:lnTo>
                  <a:lnTo>
                    <a:pt x="1853" y="692"/>
                  </a:lnTo>
                  <a:lnTo>
                    <a:pt x="1850" y="692"/>
                  </a:lnTo>
                  <a:lnTo>
                    <a:pt x="1846" y="691"/>
                  </a:lnTo>
                  <a:lnTo>
                    <a:pt x="1840" y="690"/>
                  </a:lnTo>
                  <a:lnTo>
                    <a:pt x="1829" y="691"/>
                  </a:lnTo>
                  <a:lnTo>
                    <a:pt x="1829" y="721"/>
                  </a:lnTo>
                  <a:lnTo>
                    <a:pt x="1824" y="726"/>
                  </a:lnTo>
                  <a:lnTo>
                    <a:pt x="1824" y="726"/>
                  </a:lnTo>
                  <a:lnTo>
                    <a:pt x="1837" y="738"/>
                  </a:lnTo>
                  <a:lnTo>
                    <a:pt x="1837" y="738"/>
                  </a:lnTo>
                  <a:lnTo>
                    <a:pt x="1848" y="742"/>
                  </a:lnTo>
                  <a:lnTo>
                    <a:pt x="1859" y="747"/>
                  </a:lnTo>
                  <a:lnTo>
                    <a:pt x="1870" y="751"/>
                  </a:lnTo>
                  <a:lnTo>
                    <a:pt x="1873" y="751"/>
                  </a:lnTo>
                  <a:lnTo>
                    <a:pt x="1876" y="751"/>
                  </a:lnTo>
                  <a:lnTo>
                    <a:pt x="1876" y="751"/>
                  </a:lnTo>
                  <a:lnTo>
                    <a:pt x="1877" y="749"/>
                  </a:lnTo>
                  <a:lnTo>
                    <a:pt x="1879" y="747"/>
                  </a:lnTo>
                  <a:lnTo>
                    <a:pt x="1880" y="742"/>
                  </a:lnTo>
                  <a:lnTo>
                    <a:pt x="1880" y="736"/>
                  </a:lnTo>
                  <a:lnTo>
                    <a:pt x="1881" y="732"/>
                  </a:lnTo>
                  <a:lnTo>
                    <a:pt x="1881" y="732"/>
                  </a:lnTo>
                  <a:lnTo>
                    <a:pt x="1884" y="731"/>
                  </a:lnTo>
                  <a:lnTo>
                    <a:pt x="1888" y="731"/>
                  </a:lnTo>
                  <a:lnTo>
                    <a:pt x="1895" y="732"/>
                  </a:lnTo>
                  <a:lnTo>
                    <a:pt x="1903" y="732"/>
                  </a:lnTo>
                  <a:lnTo>
                    <a:pt x="1907" y="732"/>
                  </a:lnTo>
                  <a:lnTo>
                    <a:pt x="1911" y="731"/>
                  </a:lnTo>
                  <a:lnTo>
                    <a:pt x="1911" y="731"/>
                  </a:lnTo>
                  <a:lnTo>
                    <a:pt x="1912" y="732"/>
                  </a:lnTo>
                  <a:lnTo>
                    <a:pt x="1912" y="732"/>
                  </a:lnTo>
                  <a:lnTo>
                    <a:pt x="1936" y="828"/>
                  </a:lnTo>
                  <a:lnTo>
                    <a:pt x="1938" y="849"/>
                  </a:lnTo>
                  <a:lnTo>
                    <a:pt x="1859" y="863"/>
                  </a:lnTo>
                  <a:lnTo>
                    <a:pt x="1776" y="847"/>
                  </a:lnTo>
                  <a:lnTo>
                    <a:pt x="1766" y="845"/>
                  </a:lnTo>
                  <a:lnTo>
                    <a:pt x="1737" y="836"/>
                  </a:lnTo>
                  <a:lnTo>
                    <a:pt x="1683" y="852"/>
                  </a:lnTo>
                  <a:lnTo>
                    <a:pt x="1667" y="852"/>
                  </a:lnTo>
                  <a:lnTo>
                    <a:pt x="1644" y="858"/>
                  </a:lnTo>
                  <a:lnTo>
                    <a:pt x="1606" y="887"/>
                  </a:lnTo>
                  <a:lnTo>
                    <a:pt x="1573" y="896"/>
                  </a:lnTo>
                  <a:lnTo>
                    <a:pt x="1505" y="972"/>
                  </a:lnTo>
                  <a:lnTo>
                    <a:pt x="1491" y="1003"/>
                  </a:lnTo>
                  <a:lnTo>
                    <a:pt x="1491" y="1003"/>
                  </a:lnTo>
                  <a:lnTo>
                    <a:pt x="1399" y="1011"/>
                  </a:lnTo>
                  <a:lnTo>
                    <a:pt x="1308" y="1019"/>
                  </a:lnTo>
                  <a:lnTo>
                    <a:pt x="1220" y="1024"/>
                  </a:lnTo>
                  <a:lnTo>
                    <a:pt x="1135" y="1029"/>
                  </a:lnTo>
                  <a:lnTo>
                    <a:pt x="975" y="1037"/>
                  </a:lnTo>
                  <a:lnTo>
                    <a:pt x="837" y="1041"/>
                  </a:lnTo>
                  <a:lnTo>
                    <a:pt x="837" y="1041"/>
                  </a:lnTo>
                  <a:lnTo>
                    <a:pt x="829" y="1042"/>
                  </a:lnTo>
                  <a:lnTo>
                    <a:pt x="829" y="1042"/>
                  </a:lnTo>
                  <a:lnTo>
                    <a:pt x="798" y="1043"/>
                  </a:lnTo>
                  <a:lnTo>
                    <a:pt x="760" y="1045"/>
                  </a:lnTo>
                  <a:lnTo>
                    <a:pt x="679" y="1046"/>
                  </a:lnTo>
                  <a:lnTo>
                    <a:pt x="581" y="1045"/>
                  </a:lnTo>
                  <a:lnTo>
                    <a:pt x="581" y="1045"/>
                  </a:lnTo>
                  <a:close/>
                </a:path>
              </a:pathLst>
            </a:custGeom>
            <a:solidFill>
              <a:srgbClr val="F8CBAD"/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193"/>
            <p:cNvSpPr>
              <a:spLocks/>
            </p:cNvSpPr>
            <p:nvPr/>
          </p:nvSpPr>
          <p:spPr bwMode="auto">
            <a:xfrm>
              <a:off x="4394200" y="4465638"/>
              <a:ext cx="1104900" cy="1604962"/>
            </a:xfrm>
            <a:custGeom>
              <a:avLst/>
              <a:gdLst>
                <a:gd name="T0" fmla="*/ 253 w 696"/>
                <a:gd name="T1" fmla="*/ 525 h 1038"/>
                <a:gd name="T2" fmla="*/ 241 w 696"/>
                <a:gd name="T3" fmla="*/ 509 h 1038"/>
                <a:gd name="T4" fmla="*/ 246 w 696"/>
                <a:gd name="T5" fmla="*/ 486 h 1038"/>
                <a:gd name="T6" fmla="*/ 258 w 696"/>
                <a:gd name="T7" fmla="*/ 445 h 1038"/>
                <a:gd name="T8" fmla="*/ 268 w 696"/>
                <a:gd name="T9" fmla="*/ 442 h 1038"/>
                <a:gd name="T10" fmla="*/ 275 w 696"/>
                <a:gd name="T11" fmla="*/ 410 h 1038"/>
                <a:gd name="T12" fmla="*/ 280 w 696"/>
                <a:gd name="T13" fmla="*/ 395 h 1038"/>
                <a:gd name="T14" fmla="*/ 262 w 696"/>
                <a:gd name="T15" fmla="*/ 360 h 1038"/>
                <a:gd name="T16" fmla="*/ 237 w 696"/>
                <a:gd name="T17" fmla="*/ 331 h 1038"/>
                <a:gd name="T18" fmla="*/ 209 w 696"/>
                <a:gd name="T19" fmla="*/ 319 h 1038"/>
                <a:gd name="T20" fmla="*/ 214 w 696"/>
                <a:gd name="T21" fmla="*/ 252 h 1038"/>
                <a:gd name="T22" fmla="*/ 190 w 696"/>
                <a:gd name="T23" fmla="*/ 157 h 1038"/>
                <a:gd name="T24" fmla="*/ 175 w 696"/>
                <a:gd name="T25" fmla="*/ 119 h 1038"/>
                <a:gd name="T26" fmla="*/ 181 w 696"/>
                <a:gd name="T27" fmla="*/ 81 h 1038"/>
                <a:gd name="T28" fmla="*/ 183 w 696"/>
                <a:gd name="T29" fmla="*/ 35 h 1038"/>
                <a:gd name="T30" fmla="*/ 412 w 696"/>
                <a:gd name="T31" fmla="*/ 0 h 1038"/>
                <a:gd name="T32" fmla="*/ 485 w 696"/>
                <a:gd name="T33" fmla="*/ 162 h 1038"/>
                <a:gd name="T34" fmla="*/ 504 w 696"/>
                <a:gd name="T35" fmla="*/ 224 h 1038"/>
                <a:gd name="T36" fmla="*/ 518 w 696"/>
                <a:gd name="T37" fmla="*/ 381 h 1038"/>
                <a:gd name="T38" fmla="*/ 504 w 696"/>
                <a:gd name="T39" fmla="*/ 436 h 1038"/>
                <a:gd name="T40" fmla="*/ 488 w 696"/>
                <a:gd name="T41" fmla="*/ 476 h 1038"/>
                <a:gd name="T42" fmla="*/ 496 w 696"/>
                <a:gd name="T43" fmla="*/ 491 h 1038"/>
                <a:gd name="T44" fmla="*/ 510 w 696"/>
                <a:gd name="T45" fmla="*/ 512 h 1038"/>
                <a:gd name="T46" fmla="*/ 527 w 696"/>
                <a:gd name="T47" fmla="*/ 524 h 1038"/>
                <a:gd name="T48" fmla="*/ 551 w 696"/>
                <a:gd name="T49" fmla="*/ 529 h 1038"/>
                <a:gd name="T50" fmla="*/ 571 w 696"/>
                <a:gd name="T51" fmla="*/ 537 h 1038"/>
                <a:gd name="T52" fmla="*/ 584 w 696"/>
                <a:gd name="T53" fmla="*/ 550 h 1038"/>
                <a:gd name="T54" fmla="*/ 590 w 696"/>
                <a:gd name="T55" fmla="*/ 565 h 1038"/>
                <a:gd name="T56" fmla="*/ 593 w 696"/>
                <a:gd name="T57" fmla="*/ 592 h 1038"/>
                <a:gd name="T58" fmla="*/ 593 w 696"/>
                <a:gd name="T59" fmla="*/ 614 h 1038"/>
                <a:gd name="T60" fmla="*/ 623 w 696"/>
                <a:gd name="T61" fmla="*/ 631 h 1038"/>
                <a:gd name="T62" fmla="*/ 657 w 696"/>
                <a:gd name="T63" fmla="*/ 657 h 1038"/>
                <a:gd name="T64" fmla="*/ 679 w 696"/>
                <a:gd name="T65" fmla="*/ 674 h 1038"/>
                <a:gd name="T66" fmla="*/ 696 w 696"/>
                <a:gd name="T67" fmla="*/ 708 h 1038"/>
                <a:gd name="T68" fmla="*/ 671 w 696"/>
                <a:gd name="T69" fmla="*/ 723 h 1038"/>
                <a:gd name="T70" fmla="*/ 654 w 696"/>
                <a:gd name="T71" fmla="*/ 751 h 1038"/>
                <a:gd name="T72" fmla="*/ 627 w 696"/>
                <a:gd name="T73" fmla="*/ 739 h 1038"/>
                <a:gd name="T74" fmla="*/ 615 w 696"/>
                <a:gd name="T75" fmla="*/ 757 h 1038"/>
                <a:gd name="T76" fmla="*/ 575 w 696"/>
                <a:gd name="T77" fmla="*/ 796 h 1038"/>
                <a:gd name="T78" fmla="*/ 510 w 696"/>
                <a:gd name="T79" fmla="*/ 827 h 1038"/>
                <a:gd name="T80" fmla="*/ 486 w 696"/>
                <a:gd name="T81" fmla="*/ 846 h 1038"/>
                <a:gd name="T82" fmla="*/ 443 w 696"/>
                <a:gd name="T83" fmla="*/ 879 h 1038"/>
                <a:gd name="T84" fmla="*/ 404 w 696"/>
                <a:gd name="T85" fmla="*/ 931 h 1038"/>
                <a:gd name="T86" fmla="*/ 391 w 696"/>
                <a:gd name="T87" fmla="*/ 962 h 1038"/>
                <a:gd name="T88" fmla="*/ 378 w 696"/>
                <a:gd name="T89" fmla="*/ 954 h 1038"/>
                <a:gd name="T90" fmla="*/ 361 w 696"/>
                <a:gd name="T91" fmla="*/ 957 h 1038"/>
                <a:gd name="T92" fmla="*/ 374 w 696"/>
                <a:gd name="T93" fmla="*/ 981 h 1038"/>
                <a:gd name="T94" fmla="*/ 387 w 696"/>
                <a:gd name="T95" fmla="*/ 1028 h 1038"/>
                <a:gd name="T96" fmla="*/ 315 w 696"/>
                <a:gd name="T97" fmla="*/ 1010 h 1038"/>
                <a:gd name="T98" fmla="*/ 285 w 696"/>
                <a:gd name="T99" fmla="*/ 983 h 1038"/>
                <a:gd name="T100" fmla="*/ 298 w 696"/>
                <a:gd name="T101" fmla="*/ 970 h 1038"/>
                <a:gd name="T102" fmla="*/ 307 w 696"/>
                <a:gd name="T103" fmla="*/ 949 h 1038"/>
                <a:gd name="T104" fmla="*/ 289 w 696"/>
                <a:gd name="T105" fmla="*/ 955 h 1038"/>
                <a:gd name="T106" fmla="*/ 280 w 696"/>
                <a:gd name="T107" fmla="*/ 927 h 1038"/>
                <a:gd name="T108" fmla="*/ 250 w 696"/>
                <a:gd name="T109" fmla="*/ 922 h 1038"/>
                <a:gd name="T110" fmla="*/ 202 w 696"/>
                <a:gd name="T111" fmla="*/ 932 h 1038"/>
                <a:gd name="T112" fmla="*/ 1 w 696"/>
                <a:gd name="T113" fmla="*/ 696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6" h="1038">
                  <a:moveTo>
                    <a:pt x="14" y="703"/>
                  </a:moveTo>
                  <a:lnTo>
                    <a:pt x="27" y="703"/>
                  </a:lnTo>
                  <a:lnTo>
                    <a:pt x="174" y="587"/>
                  </a:lnTo>
                  <a:lnTo>
                    <a:pt x="259" y="541"/>
                  </a:lnTo>
                  <a:lnTo>
                    <a:pt x="259" y="541"/>
                  </a:lnTo>
                  <a:lnTo>
                    <a:pt x="258" y="535"/>
                  </a:lnTo>
                  <a:lnTo>
                    <a:pt x="255" y="532"/>
                  </a:lnTo>
                  <a:lnTo>
                    <a:pt x="254" y="529"/>
                  </a:lnTo>
                  <a:lnTo>
                    <a:pt x="253" y="525"/>
                  </a:lnTo>
                  <a:lnTo>
                    <a:pt x="253" y="525"/>
                  </a:lnTo>
                  <a:lnTo>
                    <a:pt x="254" y="521"/>
                  </a:lnTo>
                  <a:lnTo>
                    <a:pt x="254" y="519"/>
                  </a:lnTo>
                  <a:lnTo>
                    <a:pt x="254" y="516"/>
                  </a:lnTo>
                  <a:lnTo>
                    <a:pt x="253" y="513"/>
                  </a:lnTo>
                  <a:lnTo>
                    <a:pt x="249" y="511"/>
                  </a:lnTo>
                  <a:lnTo>
                    <a:pt x="245" y="508"/>
                  </a:lnTo>
                  <a:lnTo>
                    <a:pt x="245" y="508"/>
                  </a:lnTo>
                  <a:lnTo>
                    <a:pt x="241" y="509"/>
                  </a:lnTo>
                  <a:lnTo>
                    <a:pt x="237" y="509"/>
                  </a:lnTo>
                  <a:lnTo>
                    <a:pt x="236" y="507"/>
                  </a:lnTo>
                  <a:lnTo>
                    <a:pt x="233" y="504"/>
                  </a:lnTo>
                  <a:lnTo>
                    <a:pt x="233" y="504"/>
                  </a:lnTo>
                  <a:lnTo>
                    <a:pt x="237" y="503"/>
                  </a:lnTo>
                  <a:lnTo>
                    <a:pt x="241" y="500"/>
                  </a:lnTo>
                  <a:lnTo>
                    <a:pt x="245" y="494"/>
                  </a:lnTo>
                  <a:lnTo>
                    <a:pt x="247" y="489"/>
                  </a:lnTo>
                  <a:lnTo>
                    <a:pt x="246" y="486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9" y="477"/>
                  </a:lnTo>
                  <a:lnTo>
                    <a:pt x="253" y="472"/>
                  </a:lnTo>
                  <a:lnTo>
                    <a:pt x="256" y="467"/>
                  </a:lnTo>
                  <a:lnTo>
                    <a:pt x="256" y="467"/>
                  </a:lnTo>
                  <a:lnTo>
                    <a:pt x="258" y="458"/>
                  </a:lnTo>
                  <a:lnTo>
                    <a:pt x="258" y="450"/>
                  </a:lnTo>
                  <a:lnTo>
                    <a:pt x="258" y="445"/>
                  </a:lnTo>
                  <a:lnTo>
                    <a:pt x="258" y="445"/>
                  </a:lnTo>
                  <a:lnTo>
                    <a:pt x="256" y="437"/>
                  </a:lnTo>
                  <a:lnTo>
                    <a:pt x="256" y="436"/>
                  </a:lnTo>
                  <a:lnTo>
                    <a:pt x="258" y="434"/>
                  </a:lnTo>
                  <a:lnTo>
                    <a:pt x="262" y="436"/>
                  </a:lnTo>
                  <a:lnTo>
                    <a:pt x="264" y="437"/>
                  </a:lnTo>
                  <a:lnTo>
                    <a:pt x="264" y="437"/>
                  </a:lnTo>
                  <a:lnTo>
                    <a:pt x="266" y="440"/>
                  </a:lnTo>
                  <a:lnTo>
                    <a:pt x="268" y="442"/>
                  </a:lnTo>
                  <a:lnTo>
                    <a:pt x="271" y="442"/>
                  </a:lnTo>
                  <a:lnTo>
                    <a:pt x="272" y="441"/>
                  </a:lnTo>
                  <a:lnTo>
                    <a:pt x="275" y="440"/>
                  </a:lnTo>
                  <a:lnTo>
                    <a:pt x="276" y="436"/>
                  </a:lnTo>
                  <a:lnTo>
                    <a:pt x="276" y="436"/>
                  </a:lnTo>
                  <a:lnTo>
                    <a:pt x="277" y="425"/>
                  </a:lnTo>
                  <a:lnTo>
                    <a:pt x="277" y="419"/>
                  </a:lnTo>
                  <a:lnTo>
                    <a:pt x="276" y="415"/>
                  </a:lnTo>
                  <a:lnTo>
                    <a:pt x="275" y="410"/>
                  </a:lnTo>
                  <a:lnTo>
                    <a:pt x="275" y="410"/>
                  </a:lnTo>
                  <a:lnTo>
                    <a:pt x="271" y="410"/>
                  </a:lnTo>
                  <a:lnTo>
                    <a:pt x="269" y="410"/>
                  </a:lnTo>
                  <a:lnTo>
                    <a:pt x="269" y="407"/>
                  </a:lnTo>
                  <a:lnTo>
                    <a:pt x="269" y="406"/>
                  </a:lnTo>
                  <a:lnTo>
                    <a:pt x="272" y="401"/>
                  </a:lnTo>
                  <a:lnTo>
                    <a:pt x="275" y="398"/>
                  </a:lnTo>
                  <a:lnTo>
                    <a:pt x="275" y="398"/>
                  </a:lnTo>
                  <a:lnTo>
                    <a:pt x="280" y="395"/>
                  </a:lnTo>
                  <a:lnTo>
                    <a:pt x="284" y="392"/>
                  </a:lnTo>
                  <a:lnTo>
                    <a:pt x="288" y="385"/>
                  </a:lnTo>
                  <a:lnTo>
                    <a:pt x="289" y="380"/>
                  </a:lnTo>
                  <a:lnTo>
                    <a:pt x="289" y="380"/>
                  </a:lnTo>
                  <a:lnTo>
                    <a:pt x="279" y="372"/>
                  </a:lnTo>
                  <a:lnTo>
                    <a:pt x="272" y="368"/>
                  </a:lnTo>
                  <a:lnTo>
                    <a:pt x="267" y="366"/>
                  </a:lnTo>
                  <a:lnTo>
                    <a:pt x="262" y="360"/>
                  </a:lnTo>
                  <a:lnTo>
                    <a:pt x="262" y="360"/>
                  </a:lnTo>
                  <a:lnTo>
                    <a:pt x="255" y="354"/>
                  </a:lnTo>
                  <a:lnTo>
                    <a:pt x="251" y="348"/>
                  </a:lnTo>
                  <a:lnTo>
                    <a:pt x="251" y="348"/>
                  </a:lnTo>
                  <a:lnTo>
                    <a:pt x="247" y="345"/>
                  </a:lnTo>
                  <a:lnTo>
                    <a:pt x="246" y="344"/>
                  </a:lnTo>
                  <a:lnTo>
                    <a:pt x="245" y="338"/>
                  </a:lnTo>
                  <a:lnTo>
                    <a:pt x="244" y="336"/>
                  </a:lnTo>
                  <a:lnTo>
                    <a:pt x="242" y="333"/>
                  </a:lnTo>
                  <a:lnTo>
                    <a:pt x="237" y="331"/>
                  </a:lnTo>
                  <a:lnTo>
                    <a:pt x="231" y="328"/>
                  </a:lnTo>
                  <a:lnTo>
                    <a:pt x="231" y="328"/>
                  </a:lnTo>
                  <a:lnTo>
                    <a:pt x="227" y="328"/>
                  </a:lnTo>
                  <a:lnTo>
                    <a:pt x="221" y="328"/>
                  </a:lnTo>
                  <a:lnTo>
                    <a:pt x="216" y="327"/>
                  </a:lnTo>
                  <a:lnTo>
                    <a:pt x="214" y="324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09" y="319"/>
                  </a:lnTo>
                  <a:lnTo>
                    <a:pt x="206" y="316"/>
                  </a:lnTo>
                  <a:lnTo>
                    <a:pt x="206" y="314"/>
                  </a:lnTo>
                  <a:lnTo>
                    <a:pt x="207" y="311"/>
                  </a:lnTo>
                  <a:lnTo>
                    <a:pt x="211" y="302"/>
                  </a:lnTo>
                  <a:lnTo>
                    <a:pt x="211" y="302"/>
                  </a:lnTo>
                  <a:lnTo>
                    <a:pt x="212" y="280"/>
                  </a:lnTo>
                  <a:lnTo>
                    <a:pt x="214" y="263"/>
                  </a:lnTo>
                  <a:lnTo>
                    <a:pt x="214" y="252"/>
                  </a:lnTo>
                  <a:lnTo>
                    <a:pt x="214" y="252"/>
                  </a:lnTo>
                  <a:lnTo>
                    <a:pt x="214" y="232"/>
                  </a:lnTo>
                  <a:lnTo>
                    <a:pt x="212" y="223"/>
                  </a:lnTo>
                  <a:lnTo>
                    <a:pt x="212" y="217"/>
                  </a:lnTo>
                  <a:lnTo>
                    <a:pt x="212" y="217"/>
                  </a:lnTo>
                  <a:lnTo>
                    <a:pt x="211" y="166"/>
                  </a:lnTo>
                  <a:lnTo>
                    <a:pt x="211" y="166"/>
                  </a:lnTo>
                  <a:lnTo>
                    <a:pt x="205" y="165"/>
                  </a:lnTo>
                  <a:lnTo>
                    <a:pt x="199" y="162"/>
                  </a:lnTo>
                  <a:lnTo>
                    <a:pt x="190" y="157"/>
                  </a:lnTo>
                  <a:lnTo>
                    <a:pt x="184" y="152"/>
                  </a:lnTo>
                  <a:lnTo>
                    <a:pt x="177" y="147"/>
                  </a:lnTo>
                  <a:lnTo>
                    <a:pt x="177" y="147"/>
                  </a:lnTo>
                  <a:lnTo>
                    <a:pt x="174" y="147"/>
                  </a:lnTo>
                  <a:lnTo>
                    <a:pt x="171" y="144"/>
                  </a:lnTo>
                  <a:lnTo>
                    <a:pt x="167" y="140"/>
                  </a:lnTo>
                  <a:lnTo>
                    <a:pt x="167" y="128"/>
                  </a:lnTo>
                  <a:lnTo>
                    <a:pt x="175" y="119"/>
                  </a:lnTo>
                  <a:lnTo>
                    <a:pt x="175" y="119"/>
                  </a:lnTo>
                  <a:lnTo>
                    <a:pt x="176" y="110"/>
                  </a:lnTo>
                  <a:lnTo>
                    <a:pt x="177" y="104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6" y="88"/>
                  </a:lnTo>
                  <a:lnTo>
                    <a:pt x="177" y="83"/>
                  </a:lnTo>
                  <a:lnTo>
                    <a:pt x="181" y="81"/>
                  </a:lnTo>
                  <a:lnTo>
                    <a:pt x="181" y="81"/>
                  </a:lnTo>
                  <a:lnTo>
                    <a:pt x="181" y="77"/>
                  </a:lnTo>
                  <a:lnTo>
                    <a:pt x="183" y="73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83" y="65"/>
                  </a:lnTo>
                  <a:lnTo>
                    <a:pt x="185" y="60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3" y="35"/>
                  </a:lnTo>
                  <a:lnTo>
                    <a:pt x="177" y="35"/>
                  </a:lnTo>
                  <a:lnTo>
                    <a:pt x="170" y="26"/>
                  </a:lnTo>
                  <a:lnTo>
                    <a:pt x="164" y="18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262" y="4"/>
                  </a:lnTo>
                  <a:lnTo>
                    <a:pt x="343" y="3"/>
                  </a:lnTo>
                  <a:lnTo>
                    <a:pt x="381" y="1"/>
                  </a:lnTo>
                  <a:lnTo>
                    <a:pt x="412" y="0"/>
                  </a:lnTo>
                  <a:lnTo>
                    <a:pt x="416" y="0"/>
                  </a:lnTo>
                  <a:lnTo>
                    <a:pt x="421" y="11"/>
                  </a:lnTo>
                  <a:lnTo>
                    <a:pt x="443" y="44"/>
                  </a:lnTo>
                  <a:lnTo>
                    <a:pt x="457" y="95"/>
                  </a:lnTo>
                  <a:lnTo>
                    <a:pt x="457" y="95"/>
                  </a:lnTo>
                  <a:lnTo>
                    <a:pt x="461" y="103"/>
                  </a:lnTo>
                  <a:lnTo>
                    <a:pt x="470" y="122"/>
                  </a:lnTo>
                  <a:lnTo>
                    <a:pt x="479" y="148"/>
                  </a:lnTo>
                  <a:lnTo>
                    <a:pt x="485" y="162"/>
                  </a:lnTo>
                  <a:lnTo>
                    <a:pt x="486" y="175"/>
                  </a:lnTo>
                  <a:lnTo>
                    <a:pt x="486" y="175"/>
                  </a:lnTo>
                  <a:lnTo>
                    <a:pt x="488" y="186"/>
                  </a:lnTo>
                  <a:lnTo>
                    <a:pt x="492" y="197"/>
                  </a:lnTo>
                  <a:lnTo>
                    <a:pt x="492" y="197"/>
                  </a:lnTo>
                  <a:lnTo>
                    <a:pt x="495" y="202"/>
                  </a:lnTo>
                  <a:lnTo>
                    <a:pt x="498" y="206"/>
                  </a:lnTo>
                  <a:lnTo>
                    <a:pt x="501" y="213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529" y="348"/>
                  </a:lnTo>
                  <a:lnTo>
                    <a:pt x="529" y="348"/>
                  </a:lnTo>
                  <a:lnTo>
                    <a:pt x="526" y="353"/>
                  </a:lnTo>
                  <a:lnTo>
                    <a:pt x="523" y="359"/>
                  </a:lnTo>
                  <a:lnTo>
                    <a:pt x="520" y="367"/>
                  </a:lnTo>
                  <a:lnTo>
                    <a:pt x="514" y="373"/>
                  </a:lnTo>
                  <a:lnTo>
                    <a:pt x="514" y="373"/>
                  </a:lnTo>
                  <a:lnTo>
                    <a:pt x="518" y="381"/>
                  </a:lnTo>
                  <a:lnTo>
                    <a:pt x="513" y="393"/>
                  </a:lnTo>
                  <a:lnTo>
                    <a:pt x="512" y="412"/>
                  </a:lnTo>
                  <a:lnTo>
                    <a:pt x="512" y="412"/>
                  </a:lnTo>
                  <a:lnTo>
                    <a:pt x="512" y="419"/>
                  </a:lnTo>
                  <a:lnTo>
                    <a:pt x="512" y="424"/>
                  </a:lnTo>
                  <a:lnTo>
                    <a:pt x="510" y="427"/>
                  </a:lnTo>
                  <a:lnTo>
                    <a:pt x="509" y="429"/>
                  </a:lnTo>
                  <a:lnTo>
                    <a:pt x="509" y="429"/>
                  </a:lnTo>
                  <a:lnTo>
                    <a:pt x="504" y="436"/>
                  </a:lnTo>
                  <a:lnTo>
                    <a:pt x="501" y="443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8" y="460"/>
                  </a:lnTo>
                  <a:lnTo>
                    <a:pt x="495" y="467"/>
                  </a:lnTo>
                  <a:lnTo>
                    <a:pt x="494" y="471"/>
                  </a:lnTo>
                  <a:lnTo>
                    <a:pt x="491" y="473"/>
                  </a:lnTo>
                  <a:lnTo>
                    <a:pt x="491" y="473"/>
                  </a:lnTo>
                  <a:lnTo>
                    <a:pt x="488" y="476"/>
                  </a:lnTo>
                  <a:lnTo>
                    <a:pt x="485" y="480"/>
                  </a:lnTo>
                  <a:lnTo>
                    <a:pt x="482" y="482"/>
                  </a:lnTo>
                  <a:lnTo>
                    <a:pt x="482" y="485"/>
                  </a:lnTo>
                  <a:lnTo>
                    <a:pt x="482" y="486"/>
                  </a:lnTo>
                  <a:lnTo>
                    <a:pt x="482" y="486"/>
                  </a:lnTo>
                  <a:lnTo>
                    <a:pt x="485" y="487"/>
                  </a:lnTo>
                  <a:lnTo>
                    <a:pt x="488" y="489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4"/>
                  </a:lnTo>
                  <a:lnTo>
                    <a:pt x="495" y="498"/>
                  </a:lnTo>
                  <a:lnTo>
                    <a:pt x="495" y="504"/>
                  </a:lnTo>
                  <a:lnTo>
                    <a:pt x="498" y="511"/>
                  </a:lnTo>
                  <a:lnTo>
                    <a:pt x="498" y="511"/>
                  </a:lnTo>
                  <a:lnTo>
                    <a:pt x="500" y="512"/>
                  </a:lnTo>
                  <a:lnTo>
                    <a:pt x="503" y="512"/>
                  </a:lnTo>
                  <a:lnTo>
                    <a:pt x="510" y="512"/>
                  </a:lnTo>
                  <a:lnTo>
                    <a:pt x="510" y="512"/>
                  </a:lnTo>
                  <a:lnTo>
                    <a:pt x="510" y="516"/>
                  </a:lnTo>
                  <a:lnTo>
                    <a:pt x="512" y="519"/>
                  </a:lnTo>
                  <a:lnTo>
                    <a:pt x="514" y="520"/>
                  </a:lnTo>
                  <a:lnTo>
                    <a:pt x="516" y="520"/>
                  </a:lnTo>
                  <a:lnTo>
                    <a:pt x="518" y="520"/>
                  </a:lnTo>
                  <a:lnTo>
                    <a:pt x="521" y="520"/>
                  </a:lnTo>
                  <a:lnTo>
                    <a:pt x="521" y="520"/>
                  </a:lnTo>
                  <a:lnTo>
                    <a:pt x="525" y="522"/>
                  </a:lnTo>
                  <a:lnTo>
                    <a:pt x="527" y="524"/>
                  </a:lnTo>
                  <a:lnTo>
                    <a:pt x="535" y="522"/>
                  </a:lnTo>
                  <a:lnTo>
                    <a:pt x="535" y="522"/>
                  </a:lnTo>
                  <a:lnTo>
                    <a:pt x="539" y="520"/>
                  </a:lnTo>
                  <a:lnTo>
                    <a:pt x="543" y="519"/>
                  </a:lnTo>
                  <a:lnTo>
                    <a:pt x="544" y="520"/>
                  </a:lnTo>
                  <a:lnTo>
                    <a:pt x="547" y="521"/>
                  </a:lnTo>
                  <a:lnTo>
                    <a:pt x="548" y="528"/>
                  </a:lnTo>
                  <a:lnTo>
                    <a:pt x="548" y="528"/>
                  </a:lnTo>
                  <a:lnTo>
                    <a:pt x="551" y="529"/>
                  </a:lnTo>
                  <a:lnTo>
                    <a:pt x="553" y="529"/>
                  </a:lnTo>
                  <a:lnTo>
                    <a:pt x="557" y="529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64" y="530"/>
                  </a:lnTo>
                  <a:lnTo>
                    <a:pt x="567" y="532"/>
                  </a:lnTo>
                  <a:lnTo>
                    <a:pt x="570" y="533"/>
                  </a:lnTo>
                  <a:lnTo>
                    <a:pt x="571" y="534"/>
                  </a:lnTo>
                  <a:lnTo>
                    <a:pt x="571" y="537"/>
                  </a:lnTo>
                  <a:lnTo>
                    <a:pt x="571" y="541"/>
                  </a:lnTo>
                  <a:lnTo>
                    <a:pt x="571" y="541"/>
                  </a:lnTo>
                  <a:lnTo>
                    <a:pt x="571" y="544"/>
                  </a:lnTo>
                  <a:lnTo>
                    <a:pt x="574" y="547"/>
                  </a:lnTo>
                  <a:lnTo>
                    <a:pt x="577" y="550"/>
                  </a:lnTo>
                  <a:lnTo>
                    <a:pt x="579" y="551"/>
                  </a:lnTo>
                  <a:lnTo>
                    <a:pt x="579" y="551"/>
                  </a:lnTo>
                  <a:lnTo>
                    <a:pt x="582" y="550"/>
                  </a:lnTo>
                  <a:lnTo>
                    <a:pt x="584" y="550"/>
                  </a:lnTo>
                  <a:lnTo>
                    <a:pt x="587" y="552"/>
                  </a:lnTo>
                  <a:lnTo>
                    <a:pt x="587" y="555"/>
                  </a:lnTo>
                  <a:lnTo>
                    <a:pt x="587" y="555"/>
                  </a:lnTo>
                  <a:lnTo>
                    <a:pt x="584" y="559"/>
                  </a:lnTo>
                  <a:lnTo>
                    <a:pt x="583" y="560"/>
                  </a:lnTo>
                  <a:lnTo>
                    <a:pt x="584" y="561"/>
                  </a:lnTo>
                  <a:lnTo>
                    <a:pt x="587" y="561"/>
                  </a:lnTo>
                  <a:lnTo>
                    <a:pt x="587" y="561"/>
                  </a:lnTo>
                  <a:lnTo>
                    <a:pt x="590" y="565"/>
                  </a:lnTo>
                  <a:lnTo>
                    <a:pt x="590" y="569"/>
                  </a:lnTo>
                  <a:lnTo>
                    <a:pt x="590" y="573"/>
                  </a:lnTo>
                  <a:lnTo>
                    <a:pt x="592" y="576"/>
                  </a:lnTo>
                  <a:lnTo>
                    <a:pt x="592" y="576"/>
                  </a:lnTo>
                  <a:lnTo>
                    <a:pt x="593" y="577"/>
                  </a:lnTo>
                  <a:lnTo>
                    <a:pt x="595" y="579"/>
                  </a:lnTo>
                  <a:lnTo>
                    <a:pt x="595" y="590"/>
                  </a:lnTo>
                  <a:lnTo>
                    <a:pt x="595" y="590"/>
                  </a:lnTo>
                  <a:lnTo>
                    <a:pt x="593" y="592"/>
                  </a:lnTo>
                  <a:lnTo>
                    <a:pt x="592" y="595"/>
                  </a:lnTo>
                  <a:lnTo>
                    <a:pt x="593" y="600"/>
                  </a:lnTo>
                  <a:lnTo>
                    <a:pt x="596" y="604"/>
                  </a:lnTo>
                  <a:lnTo>
                    <a:pt x="597" y="605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595" y="612"/>
                  </a:lnTo>
                  <a:lnTo>
                    <a:pt x="593" y="614"/>
                  </a:lnTo>
                  <a:lnTo>
                    <a:pt x="593" y="614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5" y="620"/>
                  </a:lnTo>
                  <a:lnTo>
                    <a:pt x="609" y="620"/>
                  </a:lnTo>
                  <a:lnTo>
                    <a:pt x="613" y="622"/>
                  </a:lnTo>
                  <a:lnTo>
                    <a:pt x="613" y="622"/>
                  </a:lnTo>
                  <a:lnTo>
                    <a:pt x="617" y="624"/>
                  </a:lnTo>
                  <a:lnTo>
                    <a:pt x="621" y="626"/>
                  </a:lnTo>
                  <a:lnTo>
                    <a:pt x="623" y="631"/>
                  </a:lnTo>
                  <a:lnTo>
                    <a:pt x="623" y="631"/>
                  </a:lnTo>
                  <a:lnTo>
                    <a:pt x="631" y="634"/>
                  </a:lnTo>
                  <a:lnTo>
                    <a:pt x="632" y="635"/>
                  </a:lnTo>
                  <a:lnTo>
                    <a:pt x="632" y="638"/>
                  </a:lnTo>
                  <a:lnTo>
                    <a:pt x="632" y="638"/>
                  </a:lnTo>
                  <a:lnTo>
                    <a:pt x="637" y="640"/>
                  </a:lnTo>
                  <a:lnTo>
                    <a:pt x="647" y="647"/>
                  </a:lnTo>
                  <a:lnTo>
                    <a:pt x="652" y="652"/>
                  </a:lnTo>
                  <a:lnTo>
                    <a:pt x="657" y="657"/>
                  </a:lnTo>
                  <a:lnTo>
                    <a:pt x="659" y="662"/>
                  </a:lnTo>
                  <a:lnTo>
                    <a:pt x="662" y="669"/>
                  </a:lnTo>
                  <a:lnTo>
                    <a:pt x="662" y="669"/>
                  </a:lnTo>
                  <a:lnTo>
                    <a:pt x="670" y="668"/>
                  </a:lnTo>
                  <a:lnTo>
                    <a:pt x="675" y="668"/>
                  </a:lnTo>
                  <a:lnTo>
                    <a:pt x="678" y="668"/>
                  </a:lnTo>
                  <a:lnTo>
                    <a:pt x="679" y="669"/>
                  </a:lnTo>
                  <a:lnTo>
                    <a:pt x="679" y="669"/>
                  </a:lnTo>
                  <a:lnTo>
                    <a:pt x="679" y="674"/>
                  </a:lnTo>
                  <a:lnTo>
                    <a:pt x="680" y="681"/>
                  </a:lnTo>
                  <a:lnTo>
                    <a:pt x="682" y="684"/>
                  </a:lnTo>
                  <a:lnTo>
                    <a:pt x="684" y="687"/>
                  </a:lnTo>
                  <a:lnTo>
                    <a:pt x="687" y="690"/>
                  </a:lnTo>
                  <a:lnTo>
                    <a:pt x="691" y="691"/>
                  </a:lnTo>
                  <a:lnTo>
                    <a:pt x="691" y="691"/>
                  </a:lnTo>
                  <a:lnTo>
                    <a:pt x="693" y="697"/>
                  </a:lnTo>
                  <a:lnTo>
                    <a:pt x="696" y="704"/>
                  </a:lnTo>
                  <a:lnTo>
                    <a:pt x="696" y="708"/>
                  </a:lnTo>
                  <a:lnTo>
                    <a:pt x="696" y="710"/>
                  </a:lnTo>
                  <a:lnTo>
                    <a:pt x="693" y="713"/>
                  </a:lnTo>
                  <a:lnTo>
                    <a:pt x="689" y="714"/>
                  </a:lnTo>
                  <a:lnTo>
                    <a:pt x="689" y="714"/>
                  </a:lnTo>
                  <a:lnTo>
                    <a:pt x="682" y="714"/>
                  </a:lnTo>
                  <a:lnTo>
                    <a:pt x="676" y="714"/>
                  </a:lnTo>
                  <a:lnTo>
                    <a:pt x="674" y="716"/>
                  </a:lnTo>
                  <a:lnTo>
                    <a:pt x="672" y="717"/>
                  </a:lnTo>
                  <a:lnTo>
                    <a:pt x="671" y="723"/>
                  </a:lnTo>
                  <a:lnTo>
                    <a:pt x="671" y="723"/>
                  </a:lnTo>
                  <a:lnTo>
                    <a:pt x="669" y="729"/>
                  </a:lnTo>
                  <a:lnTo>
                    <a:pt x="666" y="734"/>
                  </a:lnTo>
                  <a:lnTo>
                    <a:pt x="665" y="740"/>
                  </a:lnTo>
                  <a:lnTo>
                    <a:pt x="663" y="745"/>
                  </a:lnTo>
                  <a:lnTo>
                    <a:pt x="662" y="748"/>
                  </a:lnTo>
                  <a:lnTo>
                    <a:pt x="658" y="751"/>
                  </a:lnTo>
                  <a:lnTo>
                    <a:pt x="658" y="751"/>
                  </a:lnTo>
                  <a:lnTo>
                    <a:pt x="654" y="751"/>
                  </a:lnTo>
                  <a:lnTo>
                    <a:pt x="650" y="749"/>
                  </a:lnTo>
                  <a:lnTo>
                    <a:pt x="649" y="747"/>
                  </a:lnTo>
                  <a:lnTo>
                    <a:pt x="648" y="744"/>
                  </a:lnTo>
                  <a:lnTo>
                    <a:pt x="645" y="741"/>
                  </a:lnTo>
                  <a:lnTo>
                    <a:pt x="643" y="740"/>
                  </a:lnTo>
                  <a:lnTo>
                    <a:pt x="639" y="739"/>
                  </a:lnTo>
                  <a:lnTo>
                    <a:pt x="632" y="740"/>
                  </a:lnTo>
                  <a:lnTo>
                    <a:pt x="632" y="740"/>
                  </a:lnTo>
                  <a:lnTo>
                    <a:pt x="627" y="739"/>
                  </a:lnTo>
                  <a:lnTo>
                    <a:pt x="623" y="740"/>
                  </a:lnTo>
                  <a:lnTo>
                    <a:pt x="619" y="741"/>
                  </a:lnTo>
                  <a:lnTo>
                    <a:pt x="618" y="744"/>
                  </a:lnTo>
                  <a:lnTo>
                    <a:pt x="615" y="747"/>
                  </a:lnTo>
                  <a:lnTo>
                    <a:pt x="615" y="749"/>
                  </a:lnTo>
                  <a:lnTo>
                    <a:pt x="615" y="753"/>
                  </a:lnTo>
                  <a:lnTo>
                    <a:pt x="617" y="756"/>
                  </a:lnTo>
                  <a:lnTo>
                    <a:pt x="617" y="756"/>
                  </a:lnTo>
                  <a:lnTo>
                    <a:pt x="615" y="757"/>
                  </a:lnTo>
                  <a:lnTo>
                    <a:pt x="614" y="760"/>
                  </a:lnTo>
                  <a:lnTo>
                    <a:pt x="608" y="763"/>
                  </a:lnTo>
                  <a:lnTo>
                    <a:pt x="605" y="766"/>
                  </a:lnTo>
                  <a:lnTo>
                    <a:pt x="601" y="770"/>
                  </a:lnTo>
                  <a:lnTo>
                    <a:pt x="599" y="776"/>
                  </a:lnTo>
                  <a:lnTo>
                    <a:pt x="595" y="784"/>
                  </a:lnTo>
                  <a:lnTo>
                    <a:pt x="595" y="784"/>
                  </a:lnTo>
                  <a:lnTo>
                    <a:pt x="583" y="789"/>
                  </a:lnTo>
                  <a:lnTo>
                    <a:pt x="575" y="796"/>
                  </a:lnTo>
                  <a:lnTo>
                    <a:pt x="569" y="802"/>
                  </a:lnTo>
                  <a:lnTo>
                    <a:pt x="565" y="809"/>
                  </a:lnTo>
                  <a:lnTo>
                    <a:pt x="565" y="809"/>
                  </a:lnTo>
                  <a:lnTo>
                    <a:pt x="558" y="811"/>
                  </a:lnTo>
                  <a:lnTo>
                    <a:pt x="553" y="813"/>
                  </a:lnTo>
                  <a:lnTo>
                    <a:pt x="548" y="811"/>
                  </a:lnTo>
                  <a:lnTo>
                    <a:pt x="548" y="811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9" y="831"/>
                  </a:lnTo>
                  <a:lnTo>
                    <a:pt x="507" y="837"/>
                  </a:lnTo>
                  <a:lnTo>
                    <a:pt x="505" y="840"/>
                  </a:lnTo>
                  <a:lnTo>
                    <a:pt x="503" y="843"/>
                  </a:lnTo>
                  <a:lnTo>
                    <a:pt x="499" y="844"/>
                  </a:lnTo>
                  <a:lnTo>
                    <a:pt x="495" y="843"/>
                  </a:lnTo>
                  <a:lnTo>
                    <a:pt x="495" y="843"/>
                  </a:lnTo>
                  <a:lnTo>
                    <a:pt x="490" y="844"/>
                  </a:lnTo>
                  <a:lnTo>
                    <a:pt x="486" y="846"/>
                  </a:lnTo>
                  <a:lnTo>
                    <a:pt x="485" y="849"/>
                  </a:lnTo>
                  <a:lnTo>
                    <a:pt x="485" y="852"/>
                  </a:lnTo>
                  <a:lnTo>
                    <a:pt x="486" y="854"/>
                  </a:lnTo>
                  <a:lnTo>
                    <a:pt x="491" y="857"/>
                  </a:lnTo>
                  <a:lnTo>
                    <a:pt x="491" y="857"/>
                  </a:lnTo>
                  <a:lnTo>
                    <a:pt x="491" y="865"/>
                  </a:lnTo>
                  <a:lnTo>
                    <a:pt x="463" y="865"/>
                  </a:lnTo>
                  <a:lnTo>
                    <a:pt x="463" y="865"/>
                  </a:lnTo>
                  <a:lnTo>
                    <a:pt x="443" y="879"/>
                  </a:lnTo>
                  <a:lnTo>
                    <a:pt x="443" y="879"/>
                  </a:lnTo>
                  <a:lnTo>
                    <a:pt x="439" y="883"/>
                  </a:lnTo>
                  <a:lnTo>
                    <a:pt x="437" y="888"/>
                  </a:lnTo>
                  <a:lnTo>
                    <a:pt x="434" y="893"/>
                  </a:lnTo>
                  <a:lnTo>
                    <a:pt x="433" y="898"/>
                  </a:lnTo>
                  <a:lnTo>
                    <a:pt x="431" y="906"/>
                  </a:lnTo>
                  <a:lnTo>
                    <a:pt x="431" y="910"/>
                  </a:lnTo>
                  <a:lnTo>
                    <a:pt x="404" y="931"/>
                  </a:lnTo>
                  <a:lnTo>
                    <a:pt x="404" y="931"/>
                  </a:lnTo>
                  <a:lnTo>
                    <a:pt x="400" y="933"/>
                  </a:lnTo>
                  <a:lnTo>
                    <a:pt x="394" y="940"/>
                  </a:lnTo>
                  <a:lnTo>
                    <a:pt x="391" y="944"/>
                  </a:lnTo>
                  <a:lnTo>
                    <a:pt x="390" y="948"/>
                  </a:lnTo>
                  <a:lnTo>
                    <a:pt x="391" y="950"/>
                  </a:lnTo>
                  <a:lnTo>
                    <a:pt x="396" y="951"/>
                  </a:lnTo>
                  <a:lnTo>
                    <a:pt x="396" y="951"/>
                  </a:lnTo>
                  <a:lnTo>
                    <a:pt x="395" y="957"/>
                  </a:lnTo>
                  <a:lnTo>
                    <a:pt x="391" y="962"/>
                  </a:lnTo>
                  <a:lnTo>
                    <a:pt x="389" y="964"/>
                  </a:lnTo>
                  <a:lnTo>
                    <a:pt x="386" y="964"/>
                  </a:lnTo>
                  <a:lnTo>
                    <a:pt x="383" y="963"/>
                  </a:lnTo>
                  <a:lnTo>
                    <a:pt x="380" y="959"/>
                  </a:lnTo>
                  <a:lnTo>
                    <a:pt x="380" y="959"/>
                  </a:lnTo>
                  <a:lnTo>
                    <a:pt x="380" y="958"/>
                  </a:lnTo>
                  <a:lnTo>
                    <a:pt x="380" y="957"/>
                  </a:lnTo>
                  <a:lnTo>
                    <a:pt x="380" y="955"/>
                  </a:lnTo>
                  <a:lnTo>
                    <a:pt x="378" y="954"/>
                  </a:lnTo>
                  <a:lnTo>
                    <a:pt x="378" y="954"/>
                  </a:lnTo>
                  <a:lnTo>
                    <a:pt x="374" y="955"/>
                  </a:lnTo>
                  <a:lnTo>
                    <a:pt x="372" y="955"/>
                  </a:lnTo>
                  <a:lnTo>
                    <a:pt x="367" y="954"/>
                  </a:lnTo>
                  <a:lnTo>
                    <a:pt x="367" y="954"/>
                  </a:lnTo>
                  <a:lnTo>
                    <a:pt x="364" y="954"/>
                  </a:lnTo>
                  <a:lnTo>
                    <a:pt x="361" y="954"/>
                  </a:lnTo>
                  <a:lnTo>
                    <a:pt x="361" y="955"/>
                  </a:lnTo>
                  <a:lnTo>
                    <a:pt x="361" y="957"/>
                  </a:lnTo>
                  <a:lnTo>
                    <a:pt x="364" y="963"/>
                  </a:lnTo>
                  <a:lnTo>
                    <a:pt x="364" y="963"/>
                  </a:lnTo>
                  <a:lnTo>
                    <a:pt x="365" y="964"/>
                  </a:lnTo>
                  <a:lnTo>
                    <a:pt x="368" y="966"/>
                  </a:lnTo>
                  <a:lnTo>
                    <a:pt x="371" y="967"/>
                  </a:lnTo>
                  <a:lnTo>
                    <a:pt x="371" y="967"/>
                  </a:lnTo>
                  <a:lnTo>
                    <a:pt x="373" y="971"/>
                  </a:lnTo>
                  <a:lnTo>
                    <a:pt x="373" y="973"/>
                  </a:lnTo>
                  <a:lnTo>
                    <a:pt x="374" y="981"/>
                  </a:lnTo>
                  <a:lnTo>
                    <a:pt x="374" y="992"/>
                  </a:lnTo>
                  <a:lnTo>
                    <a:pt x="377" y="1003"/>
                  </a:lnTo>
                  <a:lnTo>
                    <a:pt x="377" y="1003"/>
                  </a:lnTo>
                  <a:lnTo>
                    <a:pt x="377" y="1007"/>
                  </a:lnTo>
                  <a:lnTo>
                    <a:pt x="380" y="1008"/>
                  </a:lnTo>
                  <a:lnTo>
                    <a:pt x="383" y="1014"/>
                  </a:lnTo>
                  <a:lnTo>
                    <a:pt x="386" y="1019"/>
                  </a:lnTo>
                  <a:lnTo>
                    <a:pt x="387" y="1023"/>
                  </a:lnTo>
                  <a:lnTo>
                    <a:pt x="387" y="1028"/>
                  </a:lnTo>
                  <a:lnTo>
                    <a:pt x="387" y="1028"/>
                  </a:lnTo>
                  <a:lnTo>
                    <a:pt x="381" y="1033"/>
                  </a:lnTo>
                  <a:lnTo>
                    <a:pt x="376" y="1036"/>
                  </a:lnTo>
                  <a:lnTo>
                    <a:pt x="369" y="1037"/>
                  </a:lnTo>
                  <a:lnTo>
                    <a:pt x="359" y="1038"/>
                  </a:lnTo>
                  <a:lnTo>
                    <a:pt x="359" y="1038"/>
                  </a:lnTo>
                  <a:lnTo>
                    <a:pt x="339" y="1025"/>
                  </a:lnTo>
                  <a:lnTo>
                    <a:pt x="315" y="1010"/>
                  </a:lnTo>
                  <a:lnTo>
                    <a:pt x="315" y="1010"/>
                  </a:lnTo>
                  <a:lnTo>
                    <a:pt x="307" y="1001"/>
                  </a:lnTo>
                  <a:lnTo>
                    <a:pt x="299" y="995"/>
                  </a:lnTo>
                  <a:lnTo>
                    <a:pt x="294" y="993"/>
                  </a:lnTo>
                  <a:lnTo>
                    <a:pt x="289" y="993"/>
                  </a:lnTo>
                  <a:lnTo>
                    <a:pt x="289" y="993"/>
                  </a:lnTo>
                  <a:lnTo>
                    <a:pt x="285" y="989"/>
                  </a:lnTo>
                  <a:lnTo>
                    <a:pt x="284" y="985"/>
                  </a:lnTo>
                  <a:lnTo>
                    <a:pt x="284" y="984"/>
                  </a:lnTo>
                  <a:lnTo>
                    <a:pt x="285" y="983"/>
                  </a:lnTo>
                  <a:lnTo>
                    <a:pt x="285" y="983"/>
                  </a:lnTo>
                  <a:lnTo>
                    <a:pt x="286" y="981"/>
                  </a:lnTo>
                  <a:lnTo>
                    <a:pt x="288" y="981"/>
                  </a:lnTo>
                  <a:lnTo>
                    <a:pt x="290" y="985"/>
                  </a:lnTo>
                  <a:lnTo>
                    <a:pt x="291" y="986"/>
                  </a:lnTo>
                  <a:lnTo>
                    <a:pt x="293" y="984"/>
                  </a:lnTo>
                  <a:lnTo>
                    <a:pt x="295" y="979"/>
                  </a:lnTo>
                  <a:lnTo>
                    <a:pt x="298" y="970"/>
                  </a:lnTo>
                  <a:lnTo>
                    <a:pt x="298" y="970"/>
                  </a:lnTo>
                  <a:lnTo>
                    <a:pt x="299" y="967"/>
                  </a:lnTo>
                  <a:lnTo>
                    <a:pt x="299" y="964"/>
                  </a:lnTo>
                  <a:lnTo>
                    <a:pt x="301" y="960"/>
                  </a:lnTo>
                  <a:lnTo>
                    <a:pt x="299" y="955"/>
                  </a:lnTo>
                  <a:lnTo>
                    <a:pt x="299" y="953"/>
                  </a:lnTo>
                  <a:lnTo>
                    <a:pt x="299" y="953"/>
                  </a:lnTo>
                  <a:lnTo>
                    <a:pt x="302" y="951"/>
                  </a:lnTo>
                  <a:lnTo>
                    <a:pt x="304" y="950"/>
                  </a:lnTo>
                  <a:lnTo>
                    <a:pt x="307" y="949"/>
                  </a:lnTo>
                  <a:lnTo>
                    <a:pt x="308" y="948"/>
                  </a:lnTo>
                  <a:lnTo>
                    <a:pt x="308" y="948"/>
                  </a:lnTo>
                  <a:lnTo>
                    <a:pt x="307" y="946"/>
                  </a:lnTo>
                  <a:lnTo>
                    <a:pt x="304" y="944"/>
                  </a:lnTo>
                  <a:lnTo>
                    <a:pt x="302" y="942"/>
                  </a:lnTo>
                  <a:lnTo>
                    <a:pt x="299" y="942"/>
                  </a:lnTo>
                  <a:lnTo>
                    <a:pt x="299" y="942"/>
                  </a:lnTo>
                  <a:lnTo>
                    <a:pt x="289" y="955"/>
                  </a:lnTo>
                  <a:lnTo>
                    <a:pt x="289" y="955"/>
                  </a:lnTo>
                  <a:lnTo>
                    <a:pt x="285" y="950"/>
                  </a:lnTo>
                  <a:lnTo>
                    <a:pt x="284" y="946"/>
                  </a:lnTo>
                  <a:lnTo>
                    <a:pt x="282" y="942"/>
                  </a:lnTo>
                  <a:lnTo>
                    <a:pt x="282" y="940"/>
                  </a:lnTo>
                  <a:lnTo>
                    <a:pt x="284" y="935"/>
                  </a:lnTo>
                  <a:lnTo>
                    <a:pt x="284" y="933"/>
                  </a:lnTo>
                  <a:lnTo>
                    <a:pt x="282" y="931"/>
                  </a:lnTo>
                  <a:lnTo>
                    <a:pt x="282" y="931"/>
                  </a:lnTo>
                  <a:lnTo>
                    <a:pt x="280" y="927"/>
                  </a:lnTo>
                  <a:lnTo>
                    <a:pt x="276" y="927"/>
                  </a:lnTo>
                  <a:lnTo>
                    <a:pt x="273" y="928"/>
                  </a:lnTo>
                  <a:lnTo>
                    <a:pt x="271" y="929"/>
                  </a:lnTo>
                  <a:lnTo>
                    <a:pt x="268" y="931"/>
                  </a:lnTo>
                  <a:lnTo>
                    <a:pt x="264" y="929"/>
                  </a:lnTo>
                  <a:lnTo>
                    <a:pt x="259" y="927"/>
                  </a:lnTo>
                  <a:lnTo>
                    <a:pt x="254" y="920"/>
                  </a:lnTo>
                  <a:lnTo>
                    <a:pt x="254" y="920"/>
                  </a:lnTo>
                  <a:lnTo>
                    <a:pt x="250" y="922"/>
                  </a:lnTo>
                  <a:lnTo>
                    <a:pt x="245" y="924"/>
                  </a:lnTo>
                  <a:lnTo>
                    <a:pt x="240" y="925"/>
                  </a:lnTo>
                  <a:lnTo>
                    <a:pt x="237" y="925"/>
                  </a:lnTo>
                  <a:lnTo>
                    <a:pt x="236" y="925"/>
                  </a:lnTo>
                  <a:lnTo>
                    <a:pt x="236" y="925"/>
                  </a:lnTo>
                  <a:lnTo>
                    <a:pt x="232" y="924"/>
                  </a:lnTo>
                  <a:lnTo>
                    <a:pt x="228" y="924"/>
                  </a:lnTo>
                  <a:lnTo>
                    <a:pt x="216" y="927"/>
                  </a:lnTo>
                  <a:lnTo>
                    <a:pt x="202" y="932"/>
                  </a:lnTo>
                  <a:lnTo>
                    <a:pt x="101" y="931"/>
                  </a:lnTo>
                  <a:lnTo>
                    <a:pt x="101" y="931"/>
                  </a:lnTo>
                  <a:lnTo>
                    <a:pt x="89" y="879"/>
                  </a:lnTo>
                  <a:lnTo>
                    <a:pt x="80" y="833"/>
                  </a:lnTo>
                  <a:lnTo>
                    <a:pt x="78" y="810"/>
                  </a:lnTo>
                  <a:lnTo>
                    <a:pt x="76" y="791"/>
                  </a:lnTo>
                  <a:lnTo>
                    <a:pt x="76" y="791"/>
                  </a:lnTo>
                  <a:lnTo>
                    <a:pt x="0" y="778"/>
                  </a:lnTo>
                  <a:lnTo>
                    <a:pt x="1" y="696"/>
                  </a:lnTo>
                  <a:lnTo>
                    <a:pt x="1" y="696"/>
                  </a:lnTo>
                  <a:lnTo>
                    <a:pt x="6" y="697"/>
                  </a:lnTo>
                  <a:lnTo>
                    <a:pt x="10" y="699"/>
                  </a:lnTo>
                  <a:lnTo>
                    <a:pt x="14" y="703"/>
                  </a:lnTo>
                  <a:lnTo>
                    <a:pt x="14" y="70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194"/>
            <p:cNvSpPr>
              <a:spLocks/>
            </p:cNvSpPr>
            <p:nvPr/>
          </p:nvSpPr>
          <p:spPr bwMode="auto">
            <a:xfrm>
              <a:off x="4319588" y="2149475"/>
              <a:ext cx="1662113" cy="1089025"/>
            </a:xfrm>
            <a:custGeom>
              <a:avLst/>
              <a:gdLst>
                <a:gd name="T0" fmla="*/ 998 w 1047"/>
                <a:gd name="T1" fmla="*/ 311 h 686"/>
                <a:gd name="T2" fmla="*/ 1002 w 1047"/>
                <a:gd name="T3" fmla="*/ 354 h 686"/>
                <a:gd name="T4" fmla="*/ 1047 w 1047"/>
                <a:gd name="T5" fmla="*/ 367 h 686"/>
                <a:gd name="T6" fmla="*/ 1020 w 1047"/>
                <a:gd name="T7" fmla="*/ 376 h 686"/>
                <a:gd name="T8" fmla="*/ 984 w 1047"/>
                <a:gd name="T9" fmla="*/ 421 h 686"/>
                <a:gd name="T10" fmla="*/ 955 w 1047"/>
                <a:gd name="T11" fmla="*/ 426 h 686"/>
                <a:gd name="T12" fmla="*/ 923 w 1047"/>
                <a:gd name="T13" fmla="*/ 430 h 686"/>
                <a:gd name="T14" fmla="*/ 940 w 1047"/>
                <a:gd name="T15" fmla="*/ 446 h 686"/>
                <a:gd name="T16" fmla="*/ 973 w 1047"/>
                <a:gd name="T17" fmla="*/ 454 h 686"/>
                <a:gd name="T18" fmla="*/ 928 w 1047"/>
                <a:gd name="T19" fmla="*/ 482 h 686"/>
                <a:gd name="T20" fmla="*/ 880 w 1047"/>
                <a:gd name="T21" fmla="*/ 512 h 686"/>
                <a:gd name="T22" fmla="*/ 845 w 1047"/>
                <a:gd name="T23" fmla="*/ 540 h 686"/>
                <a:gd name="T24" fmla="*/ 848 w 1047"/>
                <a:gd name="T25" fmla="*/ 568 h 686"/>
                <a:gd name="T26" fmla="*/ 824 w 1047"/>
                <a:gd name="T27" fmla="*/ 566 h 686"/>
                <a:gd name="T28" fmla="*/ 771 w 1047"/>
                <a:gd name="T29" fmla="*/ 594 h 686"/>
                <a:gd name="T30" fmla="*/ 767 w 1047"/>
                <a:gd name="T31" fmla="*/ 578 h 686"/>
                <a:gd name="T32" fmla="*/ 770 w 1047"/>
                <a:gd name="T33" fmla="*/ 556 h 686"/>
                <a:gd name="T34" fmla="*/ 752 w 1047"/>
                <a:gd name="T35" fmla="*/ 540 h 686"/>
                <a:gd name="T36" fmla="*/ 734 w 1047"/>
                <a:gd name="T37" fmla="*/ 535 h 686"/>
                <a:gd name="T38" fmla="*/ 699 w 1047"/>
                <a:gd name="T39" fmla="*/ 562 h 686"/>
                <a:gd name="T40" fmla="*/ 656 w 1047"/>
                <a:gd name="T41" fmla="*/ 597 h 686"/>
                <a:gd name="T42" fmla="*/ 638 w 1047"/>
                <a:gd name="T43" fmla="*/ 639 h 686"/>
                <a:gd name="T44" fmla="*/ 616 w 1047"/>
                <a:gd name="T45" fmla="*/ 667 h 686"/>
                <a:gd name="T46" fmla="*/ 572 w 1047"/>
                <a:gd name="T47" fmla="*/ 665 h 686"/>
                <a:gd name="T48" fmla="*/ 503 w 1047"/>
                <a:gd name="T49" fmla="*/ 641 h 686"/>
                <a:gd name="T50" fmla="*/ 471 w 1047"/>
                <a:gd name="T51" fmla="*/ 623 h 686"/>
                <a:gd name="T52" fmla="*/ 458 w 1047"/>
                <a:gd name="T53" fmla="*/ 653 h 686"/>
                <a:gd name="T54" fmla="*/ 428 w 1047"/>
                <a:gd name="T55" fmla="*/ 664 h 686"/>
                <a:gd name="T56" fmla="*/ 398 w 1047"/>
                <a:gd name="T57" fmla="*/ 626 h 686"/>
                <a:gd name="T58" fmla="*/ 407 w 1047"/>
                <a:gd name="T59" fmla="*/ 547 h 686"/>
                <a:gd name="T60" fmla="*/ 340 w 1047"/>
                <a:gd name="T61" fmla="*/ 574 h 686"/>
                <a:gd name="T62" fmla="*/ 297 w 1047"/>
                <a:gd name="T63" fmla="*/ 575 h 686"/>
                <a:gd name="T64" fmla="*/ 256 w 1047"/>
                <a:gd name="T65" fmla="*/ 608 h 686"/>
                <a:gd name="T66" fmla="*/ 156 w 1047"/>
                <a:gd name="T67" fmla="*/ 586 h 686"/>
                <a:gd name="T68" fmla="*/ 83 w 1047"/>
                <a:gd name="T69" fmla="*/ 548 h 686"/>
                <a:gd name="T70" fmla="*/ 59 w 1047"/>
                <a:gd name="T71" fmla="*/ 516 h 686"/>
                <a:gd name="T72" fmla="*/ 21 w 1047"/>
                <a:gd name="T73" fmla="*/ 533 h 686"/>
                <a:gd name="T74" fmla="*/ 4 w 1047"/>
                <a:gd name="T75" fmla="*/ 470 h 686"/>
                <a:gd name="T76" fmla="*/ 16 w 1047"/>
                <a:gd name="T77" fmla="*/ 381 h 686"/>
                <a:gd name="T78" fmla="*/ 55 w 1047"/>
                <a:gd name="T79" fmla="*/ 293 h 686"/>
                <a:gd name="T80" fmla="*/ 131 w 1047"/>
                <a:gd name="T81" fmla="*/ 248 h 686"/>
                <a:gd name="T82" fmla="*/ 180 w 1047"/>
                <a:gd name="T83" fmla="*/ 272 h 686"/>
                <a:gd name="T84" fmla="*/ 284 w 1047"/>
                <a:gd name="T85" fmla="*/ 263 h 686"/>
                <a:gd name="T86" fmla="*/ 302 w 1047"/>
                <a:gd name="T87" fmla="*/ 246 h 686"/>
                <a:gd name="T88" fmla="*/ 320 w 1047"/>
                <a:gd name="T89" fmla="*/ 214 h 686"/>
                <a:gd name="T90" fmla="*/ 383 w 1047"/>
                <a:gd name="T91" fmla="*/ 132 h 686"/>
                <a:gd name="T92" fmla="*/ 368 w 1047"/>
                <a:gd name="T93" fmla="*/ 66 h 686"/>
                <a:gd name="T94" fmla="*/ 386 w 1047"/>
                <a:gd name="T95" fmla="*/ 18 h 686"/>
                <a:gd name="T96" fmla="*/ 450 w 1047"/>
                <a:gd name="T97" fmla="*/ 34 h 686"/>
                <a:gd name="T98" fmla="*/ 521 w 1047"/>
                <a:gd name="T99" fmla="*/ 29 h 686"/>
                <a:gd name="T100" fmla="*/ 535 w 1047"/>
                <a:gd name="T101" fmla="*/ 56 h 686"/>
                <a:gd name="T102" fmla="*/ 577 w 1047"/>
                <a:gd name="T103" fmla="*/ 76 h 686"/>
                <a:gd name="T104" fmla="*/ 643 w 1047"/>
                <a:gd name="T105" fmla="*/ 53 h 686"/>
                <a:gd name="T106" fmla="*/ 694 w 1047"/>
                <a:gd name="T107" fmla="*/ 39 h 686"/>
                <a:gd name="T108" fmla="*/ 722 w 1047"/>
                <a:gd name="T109" fmla="*/ 76 h 686"/>
                <a:gd name="T110" fmla="*/ 769 w 1047"/>
                <a:gd name="T111" fmla="*/ 127 h 686"/>
                <a:gd name="T112" fmla="*/ 854 w 1047"/>
                <a:gd name="T113" fmla="*/ 113 h 686"/>
                <a:gd name="T114" fmla="*/ 885 w 1047"/>
                <a:gd name="T115" fmla="*/ 149 h 686"/>
                <a:gd name="T116" fmla="*/ 990 w 1047"/>
                <a:gd name="T117" fmla="*/ 18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7" h="686">
                  <a:moveTo>
                    <a:pt x="1001" y="188"/>
                  </a:moveTo>
                  <a:lnTo>
                    <a:pt x="1012" y="294"/>
                  </a:lnTo>
                  <a:lnTo>
                    <a:pt x="1015" y="294"/>
                  </a:lnTo>
                  <a:lnTo>
                    <a:pt x="1015" y="298"/>
                  </a:lnTo>
                  <a:lnTo>
                    <a:pt x="1015" y="298"/>
                  </a:lnTo>
                  <a:lnTo>
                    <a:pt x="1011" y="299"/>
                  </a:lnTo>
                  <a:lnTo>
                    <a:pt x="1007" y="301"/>
                  </a:lnTo>
                  <a:lnTo>
                    <a:pt x="1003" y="305"/>
                  </a:lnTo>
                  <a:lnTo>
                    <a:pt x="1003" y="305"/>
                  </a:lnTo>
                  <a:lnTo>
                    <a:pt x="1002" y="308"/>
                  </a:lnTo>
                  <a:lnTo>
                    <a:pt x="998" y="311"/>
                  </a:lnTo>
                  <a:lnTo>
                    <a:pt x="995" y="315"/>
                  </a:lnTo>
                  <a:lnTo>
                    <a:pt x="992" y="319"/>
                  </a:lnTo>
                  <a:lnTo>
                    <a:pt x="992" y="319"/>
                  </a:lnTo>
                  <a:lnTo>
                    <a:pt x="992" y="320"/>
                  </a:lnTo>
                  <a:lnTo>
                    <a:pt x="992" y="324"/>
                  </a:lnTo>
                  <a:lnTo>
                    <a:pt x="992" y="329"/>
                  </a:lnTo>
                  <a:lnTo>
                    <a:pt x="990" y="336"/>
                  </a:lnTo>
                  <a:lnTo>
                    <a:pt x="990" y="336"/>
                  </a:lnTo>
                  <a:lnTo>
                    <a:pt x="992" y="354"/>
                  </a:lnTo>
                  <a:lnTo>
                    <a:pt x="992" y="354"/>
                  </a:lnTo>
                  <a:lnTo>
                    <a:pt x="1002" y="354"/>
                  </a:lnTo>
                  <a:lnTo>
                    <a:pt x="1010" y="352"/>
                  </a:lnTo>
                  <a:lnTo>
                    <a:pt x="1017" y="351"/>
                  </a:lnTo>
                  <a:lnTo>
                    <a:pt x="1017" y="351"/>
                  </a:lnTo>
                  <a:lnTo>
                    <a:pt x="1019" y="354"/>
                  </a:lnTo>
                  <a:lnTo>
                    <a:pt x="1021" y="356"/>
                  </a:lnTo>
                  <a:lnTo>
                    <a:pt x="1021" y="356"/>
                  </a:lnTo>
                  <a:lnTo>
                    <a:pt x="1045" y="360"/>
                  </a:lnTo>
                  <a:lnTo>
                    <a:pt x="1045" y="360"/>
                  </a:lnTo>
                  <a:lnTo>
                    <a:pt x="1046" y="362"/>
                  </a:lnTo>
                  <a:lnTo>
                    <a:pt x="1047" y="365"/>
                  </a:lnTo>
                  <a:lnTo>
                    <a:pt x="1047" y="367"/>
                  </a:lnTo>
                  <a:lnTo>
                    <a:pt x="1046" y="368"/>
                  </a:lnTo>
                  <a:lnTo>
                    <a:pt x="1045" y="369"/>
                  </a:lnTo>
                  <a:lnTo>
                    <a:pt x="1041" y="369"/>
                  </a:lnTo>
                  <a:lnTo>
                    <a:pt x="1041" y="369"/>
                  </a:lnTo>
                  <a:lnTo>
                    <a:pt x="1038" y="369"/>
                  </a:lnTo>
                  <a:lnTo>
                    <a:pt x="1037" y="371"/>
                  </a:lnTo>
                  <a:lnTo>
                    <a:pt x="1036" y="372"/>
                  </a:lnTo>
                  <a:lnTo>
                    <a:pt x="1032" y="373"/>
                  </a:lnTo>
                  <a:lnTo>
                    <a:pt x="1032" y="373"/>
                  </a:lnTo>
                  <a:lnTo>
                    <a:pt x="1027" y="375"/>
                  </a:lnTo>
                  <a:lnTo>
                    <a:pt x="1020" y="376"/>
                  </a:lnTo>
                  <a:lnTo>
                    <a:pt x="1011" y="380"/>
                  </a:lnTo>
                  <a:lnTo>
                    <a:pt x="1006" y="384"/>
                  </a:lnTo>
                  <a:lnTo>
                    <a:pt x="999" y="389"/>
                  </a:lnTo>
                  <a:lnTo>
                    <a:pt x="999" y="389"/>
                  </a:lnTo>
                  <a:lnTo>
                    <a:pt x="998" y="391"/>
                  </a:lnTo>
                  <a:lnTo>
                    <a:pt x="998" y="394"/>
                  </a:lnTo>
                  <a:lnTo>
                    <a:pt x="995" y="402"/>
                  </a:lnTo>
                  <a:lnTo>
                    <a:pt x="995" y="402"/>
                  </a:lnTo>
                  <a:lnTo>
                    <a:pt x="990" y="408"/>
                  </a:lnTo>
                  <a:lnTo>
                    <a:pt x="986" y="413"/>
                  </a:lnTo>
                  <a:lnTo>
                    <a:pt x="984" y="421"/>
                  </a:lnTo>
                  <a:lnTo>
                    <a:pt x="984" y="421"/>
                  </a:lnTo>
                  <a:lnTo>
                    <a:pt x="983" y="424"/>
                  </a:lnTo>
                  <a:lnTo>
                    <a:pt x="983" y="424"/>
                  </a:lnTo>
                  <a:lnTo>
                    <a:pt x="972" y="420"/>
                  </a:lnTo>
                  <a:lnTo>
                    <a:pt x="964" y="419"/>
                  </a:lnTo>
                  <a:lnTo>
                    <a:pt x="959" y="417"/>
                  </a:lnTo>
                  <a:lnTo>
                    <a:pt x="959" y="417"/>
                  </a:lnTo>
                  <a:lnTo>
                    <a:pt x="958" y="422"/>
                  </a:lnTo>
                  <a:lnTo>
                    <a:pt x="957" y="425"/>
                  </a:lnTo>
                  <a:lnTo>
                    <a:pt x="955" y="426"/>
                  </a:lnTo>
                  <a:lnTo>
                    <a:pt x="955" y="426"/>
                  </a:lnTo>
                  <a:lnTo>
                    <a:pt x="946" y="428"/>
                  </a:lnTo>
                  <a:lnTo>
                    <a:pt x="940" y="428"/>
                  </a:lnTo>
                  <a:lnTo>
                    <a:pt x="936" y="426"/>
                  </a:lnTo>
                  <a:lnTo>
                    <a:pt x="936" y="426"/>
                  </a:lnTo>
                  <a:lnTo>
                    <a:pt x="933" y="424"/>
                  </a:lnTo>
                  <a:lnTo>
                    <a:pt x="932" y="424"/>
                  </a:lnTo>
                  <a:lnTo>
                    <a:pt x="929" y="422"/>
                  </a:lnTo>
                  <a:lnTo>
                    <a:pt x="929" y="422"/>
                  </a:lnTo>
                  <a:lnTo>
                    <a:pt x="927" y="424"/>
                  </a:lnTo>
                  <a:lnTo>
                    <a:pt x="924" y="426"/>
                  </a:lnTo>
                  <a:lnTo>
                    <a:pt x="923" y="430"/>
                  </a:lnTo>
                  <a:lnTo>
                    <a:pt x="923" y="430"/>
                  </a:lnTo>
                  <a:lnTo>
                    <a:pt x="925" y="435"/>
                  </a:lnTo>
                  <a:lnTo>
                    <a:pt x="928" y="439"/>
                  </a:lnTo>
                  <a:lnTo>
                    <a:pt x="928" y="439"/>
                  </a:lnTo>
                  <a:lnTo>
                    <a:pt x="931" y="438"/>
                  </a:lnTo>
                  <a:lnTo>
                    <a:pt x="932" y="437"/>
                  </a:lnTo>
                  <a:lnTo>
                    <a:pt x="935" y="435"/>
                  </a:lnTo>
                  <a:lnTo>
                    <a:pt x="935" y="435"/>
                  </a:lnTo>
                  <a:lnTo>
                    <a:pt x="936" y="438"/>
                  </a:lnTo>
                  <a:lnTo>
                    <a:pt x="937" y="442"/>
                  </a:lnTo>
                  <a:lnTo>
                    <a:pt x="940" y="446"/>
                  </a:lnTo>
                  <a:lnTo>
                    <a:pt x="942" y="450"/>
                  </a:lnTo>
                  <a:lnTo>
                    <a:pt x="942" y="450"/>
                  </a:lnTo>
                  <a:lnTo>
                    <a:pt x="942" y="454"/>
                  </a:lnTo>
                  <a:lnTo>
                    <a:pt x="944" y="455"/>
                  </a:lnTo>
                  <a:lnTo>
                    <a:pt x="945" y="456"/>
                  </a:lnTo>
                  <a:lnTo>
                    <a:pt x="945" y="456"/>
                  </a:lnTo>
                  <a:lnTo>
                    <a:pt x="949" y="455"/>
                  </a:lnTo>
                  <a:lnTo>
                    <a:pt x="953" y="450"/>
                  </a:lnTo>
                  <a:lnTo>
                    <a:pt x="958" y="443"/>
                  </a:lnTo>
                  <a:lnTo>
                    <a:pt x="973" y="454"/>
                  </a:lnTo>
                  <a:lnTo>
                    <a:pt x="973" y="454"/>
                  </a:lnTo>
                  <a:lnTo>
                    <a:pt x="967" y="459"/>
                  </a:lnTo>
                  <a:lnTo>
                    <a:pt x="964" y="461"/>
                  </a:lnTo>
                  <a:lnTo>
                    <a:pt x="963" y="464"/>
                  </a:lnTo>
                  <a:lnTo>
                    <a:pt x="958" y="470"/>
                  </a:lnTo>
                  <a:lnTo>
                    <a:pt x="958" y="470"/>
                  </a:lnTo>
                  <a:lnTo>
                    <a:pt x="953" y="474"/>
                  </a:lnTo>
                  <a:lnTo>
                    <a:pt x="950" y="477"/>
                  </a:lnTo>
                  <a:lnTo>
                    <a:pt x="944" y="477"/>
                  </a:lnTo>
                  <a:lnTo>
                    <a:pt x="937" y="477"/>
                  </a:lnTo>
                  <a:lnTo>
                    <a:pt x="933" y="479"/>
                  </a:lnTo>
                  <a:lnTo>
                    <a:pt x="928" y="482"/>
                  </a:lnTo>
                  <a:lnTo>
                    <a:pt x="928" y="496"/>
                  </a:lnTo>
                  <a:lnTo>
                    <a:pt x="928" y="496"/>
                  </a:lnTo>
                  <a:lnTo>
                    <a:pt x="924" y="498"/>
                  </a:lnTo>
                  <a:lnTo>
                    <a:pt x="919" y="500"/>
                  </a:lnTo>
                  <a:lnTo>
                    <a:pt x="913" y="503"/>
                  </a:lnTo>
                  <a:lnTo>
                    <a:pt x="909" y="505"/>
                  </a:lnTo>
                  <a:lnTo>
                    <a:pt x="907" y="508"/>
                  </a:lnTo>
                  <a:lnTo>
                    <a:pt x="887" y="504"/>
                  </a:lnTo>
                  <a:lnTo>
                    <a:pt x="887" y="504"/>
                  </a:lnTo>
                  <a:lnTo>
                    <a:pt x="883" y="508"/>
                  </a:lnTo>
                  <a:lnTo>
                    <a:pt x="880" y="512"/>
                  </a:lnTo>
                  <a:lnTo>
                    <a:pt x="875" y="521"/>
                  </a:lnTo>
                  <a:lnTo>
                    <a:pt x="872" y="529"/>
                  </a:lnTo>
                  <a:lnTo>
                    <a:pt x="870" y="533"/>
                  </a:lnTo>
                  <a:lnTo>
                    <a:pt x="870" y="533"/>
                  </a:lnTo>
                  <a:lnTo>
                    <a:pt x="865" y="533"/>
                  </a:lnTo>
                  <a:lnTo>
                    <a:pt x="859" y="535"/>
                  </a:lnTo>
                  <a:lnTo>
                    <a:pt x="853" y="538"/>
                  </a:lnTo>
                  <a:lnTo>
                    <a:pt x="853" y="538"/>
                  </a:lnTo>
                  <a:lnTo>
                    <a:pt x="850" y="535"/>
                  </a:lnTo>
                  <a:lnTo>
                    <a:pt x="848" y="535"/>
                  </a:lnTo>
                  <a:lnTo>
                    <a:pt x="845" y="540"/>
                  </a:lnTo>
                  <a:lnTo>
                    <a:pt x="845" y="540"/>
                  </a:lnTo>
                  <a:lnTo>
                    <a:pt x="840" y="548"/>
                  </a:lnTo>
                  <a:lnTo>
                    <a:pt x="839" y="549"/>
                  </a:lnTo>
                  <a:lnTo>
                    <a:pt x="839" y="549"/>
                  </a:lnTo>
                  <a:lnTo>
                    <a:pt x="841" y="552"/>
                  </a:lnTo>
                  <a:lnTo>
                    <a:pt x="844" y="556"/>
                  </a:lnTo>
                  <a:lnTo>
                    <a:pt x="849" y="561"/>
                  </a:lnTo>
                  <a:lnTo>
                    <a:pt x="849" y="561"/>
                  </a:lnTo>
                  <a:lnTo>
                    <a:pt x="849" y="564"/>
                  </a:lnTo>
                  <a:lnTo>
                    <a:pt x="849" y="566"/>
                  </a:lnTo>
                  <a:lnTo>
                    <a:pt x="848" y="568"/>
                  </a:lnTo>
                  <a:lnTo>
                    <a:pt x="848" y="568"/>
                  </a:lnTo>
                  <a:lnTo>
                    <a:pt x="845" y="569"/>
                  </a:lnTo>
                  <a:lnTo>
                    <a:pt x="841" y="572"/>
                  </a:lnTo>
                  <a:lnTo>
                    <a:pt x="839" y="572"/>
                  </a:lnTo>
                  <a:lnTo>
                    <a:pt x="835" y="570"/>
                  </a:lnTo>
                  <a:lnTo>
                    <a:pt x="831" y="569"/>
                  </a:lnTo>
                  <a:lnTo>
                    <a:pt x="827" y="566"/>
                  </a:lnTo>
                  <a:lnTo>
                    <a:pt x="827" y="566"/>
                  </a:lnTo>
                  <a:lnTo>
                    <a:pt x="826" y="565"/>
                  </a:lnTo>
                  <a:lnTo>
                    <a:pt x="824" y="566"/>
                  </a:lnTo>
                  <a:lnTo>
                    <a:pt x="824" y="566"/>
                  </a:lnTo>
                  <a:lnTo>
                    <a:pt x="823" y="569"/>
                  </a:lnTo>
                  <a:lnTo>
                    <a:pt x="819" y="573"/>
                  </a:lnTo>
                  <a:lnTo>
                    <a:pt x="814" y="577"/>
                  </a:lnTo>
                  <a:lnTo>
                    <a:pt x="818" y="592"/>
                  </a:lnTo>
                  <a:lnTo>
                    <a:pt x="818" y="592"/>
                  </a:lnTo>
                  <a:lnTo>
                    <a:pt x="813" y="594"/>
                  </a:lnTo>
                  <a:lnTo>
                    <a:pt x="809" y="594"/>
                  </a:lnTo>
                  <a:lnTo>
                    <a:pt x="809" y="600"/>
                  </a:lnTo>
                  <a:lnTo>
                    <a:pt x="806" y="600"/>
                  </a:lnTo>
                  <a:lnTo>
                    <a:pt x="796" y="592"/>
                  </a:lnTo>
                  <a:lnTo>
                    <a:pt x="771" y="594"/>
                  </a:lnTo>
                  <a:lnTo>
                    <a:pt x="771" y="601"/>
                  </a:lnTo>
                  <a:lnTo>
                    <a:pt x="771" y="601"/>
                  </a:lnTo>
                  <a:lnTo>
                    <a:pt x="766" y="603"/>
                  </a:lnTo>
                  <a:lnTo>
                    <a:pt x="762" y="601"/>
                  </a:lnTo>
                  <a:lnTo>
                    <a:pt x="760" y="600"/>
                  </a:lnTo>
                  <a:lnTo>
                    <a:pt x="760" y="600"/>
                  </a:lnTo>
                  <a:lnTo>
                    <a:pt x="760" y="597"/>
                  </a:lnTo>
                  <a:lnTo>
                    <a:pt x="762" y="595"/>
                  </a:lnTo>
                  <a:lnTo>
                    <a:pt x="767" y="590"/>
                  </a:lnTo>
                  <a:lnTo>
                    <a:pt x="767" y="590"/>
                  </a:lnTo>
                  <a:lnTo>
                    <a:pt x="767" y="578"/>
                  </a:lnTo>
                  <a:lnTo>
                    <a:pt x="769" y="574"/>
                  </a:lnTo>
                  <a:lnTo>
                    <a:pt x="770" y="572"/>
                  </a:lnTo>
                  <a:lnTo>
                    <a:pt x="770" y="569"/>
                  </a:lnTo>
                  <a:lnTo>
                    <a:pt x="770" y="569"/>
                  </a:lnTo>
                  <a:lnTo>
                    <a:pt x="769" y="566"/>
                  </a:lnTo>
                  <a:lnTo>
                    <a:pt x="766" y="564"/>
                  </a:lnTo>
                  <a:lnTo>
                    <a:pt x="766" y="562"/>
                  </a:lnTo>
                  <a:lnTo>
                    <a:pt x="766" y="560"/>
                  </a:lnTo>
                  <a:lnTo>
                    <a:pt x="767" y="559"/>
                  </a:lnTo>
                  <a:lnTo>
                    <a:pt x="770" y="556"/>
                  </a:lnTo>
                  <a:lnTo>
                    <a:pt x="770" y="556"/>
                  </a:lnTo>
                  <a:lnTo>
                    <a:pt x="770" y="553"/>
                  </a:lnTo>
                  <a:lnTo>
                    <a:pt x="771" y="551"/>
                  </a:lnTo>
                  <a:lnTo>
                    <a:pt x="771" y="548"/>
                  </a:lnTo>
                  <a:lnTo>
                    <a:pt x="770" y="548"/>
                  </a:lnTo>
                  <a:lnTo>
                    <a:pt x="770" y="548"/>
                  </a:lnTo>
                  <a:lnTo>
                    <a:pt x="769" y="549"/>
                  </a:lnTo>
                  <a:lnTo>
                    <a:pt x="766" y="549"/>
                  </a:lnTo>
                  <a:lnTo>
                    <a:pt x="762" y="546"/>
                  </a:lnTo>
                  <a:lnTo>
                    <a:pt x="758" y="539"/>
                  </a:lnTo>
                  <a:lnTo>
                    <a:pt x="758" y="539"/>
                  </a:lnTo>
                  <a:lnTo>
                    <a:pt x="752" y="540"/>
                  </a:lnTo>
                  <a:lnTo>
                    <a:pt x="749" y="539"/>
                  </a:lnTo>
                  <a:lnTo>
                    <a:pt x="748" y="534"/>
                  </a:lnTo>
                  <a:lnTo>
                    <a:pt x="748" y="534"/>
                  </a:lnTo>
                  <a:lnTo>
                    <a:pt x="747" y="534"/>
                  </a:lnTo>
                  <a:lnTo>
                    <a:pt x="744" y="534"/>
                  </a:lnTo>
                  <a:lnTo>
                    <a:pt x="741" y="535"/>
                  </a:lnTo>
                  <a:lnTo>
                    <a:pt x="738" y="537"/>
                  </a:lnTo>
                  <a:lnTo>
                    <a:pt x="736" y="537"/>
                  </a:lnTo>
                  <a:lnTo>
                    <a:pt x="735" y="535"/>
                  </a:lnTo>
                  <a:lnTo>
                    <a:pt x="735" y="535"/>
                  </a:lnTo>
                  <a:lnTo>
                    <a:pt x="734" y="535"/>
                  </a:lnTo>
                  <a:lnTo>
                    <a:pt x="731" y="537"/>
                  </a:lnTo>
                  <a:lnTo>
                    <a:pt x="729" y="539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19" y="543"/>
                  </a:lnTo>
                  <a:lnTo>
                    <a:pt x="716" y="543"/>
                  </a:lnTo>
                  <a:lnTo>
                    <a:pt x="714" y="544"/>
                  </a:lnTo>
                  <a:lnTo>
                    <a:pt x="713" y="547"/>
                  </a:lnTo>
                  <a:lnTo>
                    <a:pt x="712" y="551"/>
                  </a:lnTo>
                  <a:lnTo>
                    <a:pt x="712" y="561"/>
                  </a:lnTo>
                  <a:lnTo>
                    <a:pt x="699" y="562"/>
                  </a:lnTo>
                  <a:lnTo>
                    <a:pt x="699" y="570"/>
                  </a:lnTo>
                  <a:lnTo>
                    <a:pt x="688" y="570"/>
                  </a:lnTo>
                  <a:lnTo>
                    <a:pt x="678" y="582"/>
                  </a:lnTo>
                  <a:lnTo>
                    <a:pt x="678" y="582"/>
                  </a:lnTo>
                  <a:lnTo>
                    <a:pt x="678" y="586"/>
                  </a:lnTo>
                  <a:lnTo>
                    <a:pt x="678" y="590"/>
                  </a:lnTo>
                  <a:lnTo>
                    <a:pt x="678" y="591"/>
                  </a:lnTo>
                  <a:lnTo>
                    <a:pt x="678" y="591"/>
                  </a:lnTo>
                  <a:lnTo>
                    <a:pt x="670" y="596"/>
                  </a:lnTo>
                  <a:lnTo>
                    <a:pt x="666" y="597"/>
                  </a:lnTo>
                  <a:lnTo>
                    <a:pt x="656" y="597"/>
                  </a:lnTo>
                  <a:lnTo>
                    <a:pt x="656" y="597"/>
                  </a:lnTo>
                  <a:lnTo>
                    <a:pt x="653" y="601"/>
                  </a:lnTo>
                  <a:lnTo>
                    <a:pt x="651" y="604"/>
                  </a:lnTo>
                  <a:lnTo>
                    <a:pt x="647" y="606"/>
                  </a:lnTo>
                  <a:lnTo>
                    <a:pt x="647" y="606"/>
                  </a:lnTo>
                  <a:lnTo>
                    <a:pt x="646" y="625"/>
                  </a:lnTo>
                  <a:lnTo>
                    <a:pt x="644" y="638"/>
                  </a:lnTo>
                  <a:lnTo>
                    <a:pt x="643" y="643"/>
                  </a:lnTo>
                  <a:lnTo>
                    <a:pt x="643" y="643"/>
                  </a:lnTo>
                  <a:lnTo>
                    <a:pt x="642" y="643"/>
                  </a:lnTo>
                  <a:lnTo>
                    <a:pt x="638" y="639"/>
                  </a:lnTo>
                  <a:lnTo>
                    <a:pt x="634" y="635"/>
                  </a:lnTo>
                  <a:lnTo>
                    <a:pt x="634" y="635"/>
                  </a:lnTo>
                  <a:lnTo>
                    <a:pt x="624" y="640"/>
                  </a:lnTo>
                  <a:lnTo>
                    <a:pt x="616" y="644"/>
                  </a:lnTo>
                  <a:lnTo>
                    <a:pt x="612" y="647"/>
                  </a:lnTo>
                  <a:lnTo>
                    <a:pt x="612" y="647"/>
                  </a:lnTo>
                  <a:lnTo>
                    <a:pt x="617" y="654"/>
                  </a:lnTo>
                  <a:lnTo>
                    <a:pt x="621" y="662"/>
                  </a:lnTo>
                  <a:lnTo>
                    <a:pt x="621" y="662"/>
                  </a:lnTo>
                  <a:lnTo>
                    <a:pt x="620" y="664"/>
                  </a:lnTo>
                  <a:lnTo>
                    <a:pt x="616" y="667"/>
                  </a:lnTo>
                  <a:lnTo>
                    <a:pt x="603" y="674"/>
                  </a:lnTo>
                  <a:lnTo>
                    <a:pt x="603" y="674"/>
                  </a:lnTo>
                  <a:lnTo>
                    <a:pt x="578" y="684"/>
                  </a:lnTo>
                  <a:lnTo>
                    <a:pt x="578" y="684"/>
                  </a:lnTo>
                  <a:lnTo>
                    <a:pt x="576" y="686"/>
                  </a:lnTo>
                  <a:lnTo>
                    <a:pt x="572" y="684"/>
                  </a:lnTo>
                  <a:lnTo>
                    <a:pt x="570" y="683"/>
                  </a:lnTo>
                  <a:lnTo>
                    <a:pt x="570" y="683"/>
                  </a:lnTo>
                  <a:lnTo>
                    <a:pt x="569" y="679"/>
                  </a:lnTo>
                  <a:lnTo>
                    <a:pt x="569" y="673"/>
                  </a:lnTo>
                  <a:lnTo>
                    <a:pt x="572" y="665"/>
                  </a:lnTo>
                  <a:lnTo>
                    <a:pt x="576" y="653"/>
                  </a:lnTo>
                  <a:lnTo>
                    <a:pt x="563" y="645"/>
                  </a:lnTo>
                  <a:lnTo>
                    <a:pt x="563" y="645"/>
                  </a:lnTo>
                  <a:lnTo>
                    <a:pt x="545" y="651"/>
                  </a:lnTo>
                  <a:lnTo>
                    <a:pt x="528" y="654"/>
                  </a:lnTo>
                  <a:lnTo>
                    <a:pt x="512" y="657"/>
                  </a:lnTo>
                  <a:lnTo>
                    <a:pt x="512" y="657"/>
                  </a:lnTo>
                  <a:lnTo>
                    <a:pt x="508" y="652"/>
                  </a:lnTo>
                  <a:lnTo>
                    <a:pt x="506" y="647"/>
                  </a:lnTo>
                  <a:lnTo>
                    <a:pt x="503" y="641"/>
                  </a:lnTo>
                  <a:lnTo>
                    <a:pt x="503" y="641"/>
                  </a:lnTo>
                  <a:lnTo>
                    <a:pt x="495" y="639"/>
                  </a:lnTo>
                  <a:lnTo>
                    <a:pt x="490" y="636"/>
                  </a:lnTo>
                  <a:lnTo>
                    <a:pt x="486" y="632"/>
                  </a:lnTo>
                  <a:lnTo>
                    <a:pt x="482" y="629"/>
                  </a:lnTo>
                  <a:lnTo>
                    <a:pt x="478" y="623"/>
                  </a:lnTo>
                  <a:lnTo>
                    <a:pt x="477" y="621"/>
                  </a:lnTo>
                  <a:lnTo>
                    <a:pt x="476" y="621"/>
                  </a:lnTo>
                  <a:lnTo>
                    <a:pt x="476" y="621"/>
                  </a:lnTo>
                  <a:lnTo>
                    <a:pt x="476" y="622"/>
                  </a:lnTo>
                  <a:lnTo>
                    <a:pt x="475" y="623"/>
                  </a:lnTo>
                  <a:lnTo>
                    <a:pt x="471" y="623"/>
                  </a:lnTo>
                  <a:lnTo>
                    <a:pt x="467" y="626"/>
                  </a:lnTo>
                  <a:lnTo>
                    <a:pt x="462" y="630"/>
                  </a:lnTo>
                  <a:lnTo>
                    <a:pt x="462" y="630"/>
                  </a:lnTo>
                  <a:lnTo>
                    <a:pt x="463" y="635"/>
                  </a:lnTo>
                  <a:lnTo>
                    <a:pt x="464" y="640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7" y="651"/>
                  </a:lnTo>
                  <a:lnTo>
                    <a:pt x="463" y="652"/>
                  </a:lnTo>
                  <a:lnTo>
                    <a:pt x="460" y="653"/>
                  </a:lnTo>
                  <a:lnTo>
                    <a:pt x="458" y="653"/>
                  </a:lnTo>
                  <a:lnTo>
                    <a:pt x="454" y="652"/>
                  </a:lnTo>
                  <a:lnTo>
                    <a:pt x="451" y="651"/>
                  </a:lnTo>
                  <a:lnTo>
                    <a:pt x="451" y="651"/>
                  </a:lnTo>
                  <a:lnTo>
                    <a:pt x="445" y="656"/>
                  </a:lnTo>
                  <a:lnTo>
                    <a:pt x="442" y="658"/>
                  </a:lnTo>
                  <a:lnTo>
                    <a:pt x="441" y="661"/>
                  </a:lnTo>
                  <a:lnTo>
                    <a:pt x="442" y="662"/>
                  </a:lnTo>
                  <a:lnTo>
                    <a:pt x="442" y="662"/>
                  </a:lnTo>
                  <a:lnTo>
                    <a:pt x="436" y="664"/>
                  </a:lnTo>
                  <a:lnTo>
                    <a:pt x="428" y="664"/>
                  </a:lnTo>
                  <a:lnTo>
                    <a:pt x="428" y="664"/>
                  </a:lnTo>
                  <a:lnTo>
                    <a:pt x="414" y="661"/>
                  </a:lnTo>
                  <a:lnTo>
                    <a:pt x="403" y="657"/>
                  </a:lnTo>
                  <a:lnTo>
                    <a:pt x="395" y="653"/>
                  </a:lnTo>
                  <a:lnTo>
                    <a:pt x="392" y="649"/>
                  </a:lnTo>
                  <a:lnTo>
                    <a:pt x="392" y="649"/>
                  </a:lnTo>
                  <a:lnTo>
                    <a:pt x="394" y="647"/>
                  </a:lnTo>
                  <a:lnTo>
                    <a:pt x="395" y="644"/>
                  </a:lnTo>
                  <a:lnTo>
                    <a:pt x="397" y="640"/>
                  </a:lnTo>
                  <a:lnTo>
                    <a:pt x="397" y="634"/>
                  </a:lnTo>
                  <a:lnTo>
                    <a:pt x="397" y="634"/>
                  </a:lnTo>
                  <a:lnTo>
                    <a:pt x="398" y="626"/>
                  </a:lnTo>
                  <a:lnTo>
                    <a:pt x="399" y="621"/>
                  </a:lnTo>
                  <a:lnTo>
                    <a:pt x="401" y="616"/>
                  </a:lnTo>
                  <a:lnTo>
                    <a:pt x="401" y="616"/>
                  </a:lnTo>
                  <a:lnTo>
                    <a:pt x="401" y="600"/>
                  </a:lnTo>
                  <a:lnTo>
                    <a:pt x="401" y="600"/>
                  </a:lnTo>
                  <a:lnTo>
                    <a:pt x="402" y="596"/>
                  </a:lnTo>
                  <a:lnTo>
                    <a:pt x="405" y="592"/>
                  </a:lnTo>
                  <a:lnTo>
                    <a:pt x="408" y="590"/>
                  </a:lnTo>
                  <a:lnTo>
                    <a:pt x="408" y="590"/>
                  </a:lnTo>
                  <a:lnTo>
                    <a:pt x="407" y="547"/>
                  </a:lnTo>
                  <a:lnTo>
                    <a:pt x="407" y="547"/>
                  </a:lnTo>
                  <a:lnTo>
                    <a:pt x="393" y="546"/>
                  </a:lnTo>
                  <a:lnTo>
                    <a:pt x="380" y="547"/>
                  </a:lnTo>
                  <a:lnTo>
                    <a:pt x="373" y="548"/>
                  </a:lnTo>
                  <a:lnTo>
                    <a:pt x="367" y="549"/>
                  </a:lnTo>
                  <a:lnTo>
                    <a:pt x="367" y="549"/>
                  </a:lnTo>
                  <a:lnTo>
                    <a:pt x="362" y="553"/>
                  </a:lnTo>
                  <a:lnTo>
                    <a:pt x="355" y="557"/>
                  </a:lnTo>
                  <a:lnTo>
                    <a:pt x="348" y="562"/>
                  </a:lnTo>
                  <a:lnTo>
                    <a:pt x="348" y="562"/>
                  </a:lnTo>
                  <a:lnTo>
                    <a:pt x="344" y="570"/>
                  </a:lnTo>
                  <a:lnTo>
                    <a:pt x="340" y="574"/>
                  </a:lnTo>
                  <a:lnTo>
                    <a:pt x="337" y="575"/>
                  </a:lnTo>
                  <a:lnTo>
                    <a:pt x="335" y="577"/>
                  </a:lnTo>
                  <a:lnTo>
                    <a:pt x="335" y="577"/>
                  </a:lnTo>
                  <a:lnTo>
                    <a:pt x="331" y="581"/>
                  </a:lnTo>
                  <a:lnTo>
                    <a:pt x="328" y="582"/>
                  </a:lnTo>
                  <a:lnTo>
                    <a:pt x="324" y="582"/>
                  </a:lnTo>
                  <a:lnTo>
                    <a:pt x="324" y="582"/>
                  </a:lnTo>
                  <a:lnTo>
                    <a:pt x="323" y="582"/>
                  </a:lnTo>
                  <a:lnTo>
                    <a:pt x="320" y="581"/>
                  </a:lnTo>
                  <a:lnTo>
                    <a:pt x="314" y="574"/>
                  </a:lnTo>
                  <a:lnTo>
                    <a:pt x="297" y="575"/>
                  </a:lnTo>
                  <a:lnTo>
                    <a:pt x="302" y="586"/>
                  </a:lnTo>
                  <a:lnTo>
                    <a:pt x="302" y="595"/>
                  </a:lnTo>
                  <a:lnTo>
                    <a:pt x="302" y="595"/>
                  </a:lnTo>
                  <a:lnTo>
                    <a:pt x="296" y="600"/>
                  </a:lnTo>
                  <a:lnTo>
                    <a:pt x="292" y="604"/>
                  </a:lnTo>
                  <a:lnTo>
                    <a:pt x="287" y="606"/>
                  </a:lnTo>
                  <a:lnTo>
                    <a:pt x="287" y="606"/>
                  </a:lnTo>
                  <a:lnTo>
                    <a:pt x="279" y="608"/>
                  </a:lnTo>
                  <a:lnTo>
                    <a:pt x="268" y="608"/>
                  </a:lnTo>
                  <a:lnTo>
                    <a:pt x="256" y="608"/>
                  </a:lnTo>
                  <a:lnTo>
                    <a:pt x="256" y="608"/>
                  </a:lnTo>
                  <a:lnTo>
                    <a:pt x="240" y="614"/>
                  </a:lnTo>
                  <a:lnTo>
                    <a:pt x="232" y="617"/>
                  </a:lnTo>
                  <a:lnTo>
                    <a:pt x="222" y="619"/>
                  </a:lnTo>
                  <a:lnTo>
                    <a:pt x="200" y="629"/>
                  </a:lnTo>
                  <a:lnTo>
                    <a:pt x="200" y="629"/>
                  </a:lnTo>
                  <a:lnTo>
                    <a:pt x="187" y="608"/>
                  </a:lnTo>
                  <a:lnTo>
                    <a:pt x="187" y="608"/>
                  </a:lnTo>
                  <a:lnTo>
                    <a:pt x="192" y="599"/>
                  </a:lnTo>
                  <a:lnTo>
                    <a:pt x="196" y="594"/>
                  </a:lnTo>
                  <a:lnTo>
                    <a:pt x="186" y="575"/>
                  </a:lnTo>
                  <a:lnTo>
                    <a:pt x="156" y="586"/>
                  </a:lnTo>
                  <a:lnTo>
                    <a:pt x="148" y="578"/>
                  </a:lnTo>
                  <a:lnTo>
                    <a:pt x="143" y="581"/>
                  </a:lnTo>
                  <a:lnTo>
                    <a:pt x="122" y="568"/>
                  </a:lnTo>
                  <a:lnTo>
                    <a:pt x="108" y="573"/>
                  </a:lnTo>
                  <a:lnTo>
                    <a:pt x="108" y="573"/>
                  </a:lnTo>
                  <a:lnTo>
                    <a:pt x="99" y="548"/>
                  </a:lnTo>
                  <a:lnTo>
                    <a:pt x="99" y="548"/>
                  </a:lnTo>
                  <a:lnTo>
                    <a:pt x="95" y="547"/>
                  </a:lnTo>
                  <a:lnTo>
                    <a:pt x="92" y="547"/>
                  </a:lnTo>
                  <a:lnTo>
                    <a:pt x="86" y="548"/>
                  </a:lnTo>
                  <a:lnTo>
                    <a:pt x="83" y="548"/>
                  </a:lnTo>
                  <a:lnTo>
                    <a:pt x="81" y="548"/>
                  </a:lnTo>
                  <a:lnTo>
                    <a:pt x="78" y="546"/>
                  </a:lnTo>
                  <a:lnTo>
                    <a:pt x="77" y="543"/>
                  </a:lnTo>
                  <a:lnTo>
                    <a:pt x="77" y="543"/>
                  </a:lnTo>
                  <a:lnTo>
                    <a:pt x="77" y="535"/>
                  </a:lnTo>
                  <a:lnTo>
                    <a:pt x="77" y="531"/>
                  </a:lnTo>
                  <a:lnTo>
                    <a:pt x="75" y="529"/>
                  </a:lnTo>
                  <a:lnTo>
                    <a:pt x="73" y="526"/>
                  </a:lnTo>
                  <a:lnTo>
                    <a:pt x="69" y="524"/>
                  </a:lnTo>
                  <a:lnTo>
                    <a:pt x="59" y="516"/>
                  </a:lnTo>
                  <a:lnTo>
                    <a:pt x="59" y="516"/>
                  </a:lnTo>
                  <a:lnTo>
                    <a:pt x="55" y="522"/>
                  </a:lnTo>
                  <a:lnTo>
                    <a:pt x="52" y="530"/>
                  </a:lnTo>
                  <a:lnTo>
                    <a:pt x="48" y="539"/>
                  </a:lnTo>
                  <a:lnTo>
                    <a:pt x="46" y="542"/>
                  </a:lnTo>
                  <a:lnTo>
                    <a:pt x="43" y="544"/>
                  </a:lnTo>
                  <a:lnTo>
                    <a:pt x="43" y="544"/>
                  </a:lnTo>
                  <a:lnTo>
                    <a:pt x="34" y="543"/>
                  </a:lnTo>
                  <a:lnTo>
                    <a:pt x="26" y="540"/>
                  </a:lnTo>
                  <a:lnTo>
                    <a:pt x="26" y="540"/>
                  </a:lnTo>
                  <a:lnTo>
                    <a:pt x="24" y="537"/>
                  </a:lnTo>
                  <a:lnTo>
                    <a:pt x="21" y="533"/>
                  </a:lnTo>
                  <a:lnTo>
                    <a:pt x="18" y="529"/>
                  </a:lnTo>
                  <a:lnTo>
                    <a:pt x="18" y="529"/>
                  </a:lnTo>
                  <a:lnTo>
                    <a:pt x="24" y="518"/>
                  </a:lnTo>
                  <a:lnTo>
                    <a:pt x="25" y="512"/>
                  </a:lnTo>
                  <a:lnTo>
                    <a:pt x="26" y="502"/>
                  </a:lnTo>
                  <a:lnTo>
                    <a:pt x="26" y="502"/>
                  </a:lnTo>
                  <a:lnTo>
                    <a:pt x="26" y="491"/>
                  </a:lnTo>
                  <a:lnTo>
                    <a:pt x="25" y="487"/>
                  </a:lnTo>
                  <a:lnTo>
                    <a:pt x="22" y="485"/>
                  </a:lnTo>
                  <a:lnTo>
                    <a:pt x="16" y="478"/>
                  </a:lnTo>
                  <a:lnTo>
                    <a:pt x="4" y="470"/>
                  </a:lnTo>
                  <a:lnTo>
                    <a:pt x="4" y="470"/>
                  </a:lnTo>
                  <a:lnTo>
                    <a:pt x="9" y="465"/>
                  </a:lnTo>
                  <a:lnTo>
                    <a:pt x="9" y="463"/>
                  </a:lnTo>
                  <a:lnTo>
                    <a:pt x="9" y="461"/>
                  </a:lnTo>
                  <a:lnTo>
                    <a:pt x="7" y="455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16" y="433"/>
                  </a:lnTo>
                  <a:lnTo>
                    <a:pt x="16" y="416"/>
                  </a:lnTo>
                  <a:lnTo>
                    <a:pt x="25" y="398"/>
                  </a:lnTo>
                  <a:lnTo>
                    <a:pt x="16" y="381"/>
                  </a:lnTo>
                  <a:lnTo>
                    <a:pt x="2" y="380"/>
                  </a:lnTo>
                  <a:lnTo>
                    <a:pt x="0" y="358"/>
                  </a:lnTo>
                  <a:lnTo>
                    <a:pt x="18" y="358"/>
                  </a:lnTo>
                  <a:lnTo>
                    <a:pt x="18" y="358"/>
                  </a:lnTo>
                  <a:lnTo>
                    <a:pt x="42" y="342"/>
                  </a:lnTo>
                  <a:lnTo>
                    <a:pt x="42" y="342"/>
                  </a:lnTo>
                  <a:lnTo>
                    <a:pt x="47" y="327"/>
                  </a:lnTo>
                  <a:lnTo>
                    <a:pt x="50" y="314"/>
                  </a:lnTo>
                  <a:lnTo>
                    <a:pt x="52" y="302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62" y="285"/>
                  </a:lnTo>
                  <a:lnTo>
                    <a:pt x="69" y="280"/>
                  </a:lnTo>
                  <a:lnTo>
                    <a:pt x="72" y="244"/>
                  </a:lnTo>
                  <a:lnTo>
                    <a:pt x="72" y="237"/>
                  </a:lnTo>
                  <a:lnTo>
                    <a:pt x="81" y="233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4" y="251"/>
                  </a:lnTo>
                  <a:lnTo>
                    <a:pt x="125" y="249"/>
                  </a:lnTo>
                  <a:lnTo>
                    <a:pt x="131" y="248"/>
                  </a:lnTo>
                  <a:lnTo>
                    <a:pt x="131" y="248"/>
                  </a:lnTo>
                  <a:lnTo>
                    <a:pt x="132" y="249"/>
                  </a:lnTo>
                  <a:lnTo>
                    <a:pt x="134" y="251"/>
                  </a:lnTo>
                  <a:lnTo>
                    <a:pt x="135" y="257"/>
                  </a:lnTo>
                  <a:lnTo>
                    <a:pt x="135" y="266"/>
                  </a:lnTo>
                  <a:lnTo>
                    <a:pt x="135" y="266"/>
                  </a:lnTo>
                  <a:lnTo>
                    <a:pt x="153" y="267"/>
                  </a:lnTo>
                  <a:lnTo>
                    <a:pt x="166" y="270"/>
                  </a:lnTo>
                  <a:lnTo>
                    <a:pt x="171" y="271"/>
                  </a:lnTo>
                  <a:lnTo>
                    <a:pt x="175" y="273"/>
                  </a:lnTo>
                  <a:lnTo>
                    <a:pt x="175" y="273"/>
                  </a:lnTo>
                  <a:lnTo>
                    <a:pt x="180" y="272"/>
                  </a:lnTo>
                  <a:lnTo>
                    <a:pt x="187" y="273"/>
                  </a:lnTo>
                  <a:lnTo>
                    <a:pt x="195" y="275"/>
                  </a:lnTo>
                  <a:lnTo>
                    <a:pt x="209" y="275"/>
                  </a:lnTo>
                  <a:lnTo>
                    <a:pt x="223" y="280"/>
                  </a:lnTo>
                  <a:lnTo>
                    <a:pt x="223" y="238"/>
                  </a:lnTo>
                  <a:lnTo>
                    <a:pt x="252" y="237"/>
                  </a:lnTo>
                  <a:lnTo>
                    <a:pt x="259" y="249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9" y="258"/>
                  </a:lnTo>
                  <a:lnTo>
                    <a:pt x="284" y="263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9" y="263"/>
                  </a:lnTo>
                  <a:lnTo>
                    <a:pt x="291" y="258"/>
                  </a:lnTo>
                  <a:lnTo>
                    <a:pt x="292" y="254"/>
                  </a:lnTo>
                  <a:lnTo>
                    <a:pt x="294" y="250"/>
                  </a:lnTo>
                  <a:lnTo>
                    <a:pt x="294" y="250"/>
                  </a:lnTo>
                  <a:lnTo>
                    <a:pt x="300" y="250"/>
                  </a:lnTo>
                  <a:lnTo>
                    <a:pt x="302" y="250"/>
                  </a:lnTo>
                  <a:lnTo>
                    <a:pt x="302" y="249"/>
                  </a:lnTo>
                  <a:lnTo>
                    <a:pt x="302" y="246"/>
                  </a:lnTo>
                  <a:lnTo>
                    <a:pt x="303" y="244"/>
                  </a:lnTo>
                  <a:lnTo>
                    <a:pt x="303" y="244"/>
                  </a:lnTo>
                  <a:lnTo>
                    <a:pt x="309" y="236"/>
                  </a:lnTo>
                  <a:lnTo>
                    <a:pt x="310" y="231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09" y="227"/>
                  </a:lnTo>
                  <a:lnTo>
                    <a:pt x="306" y="227"/>
                  </a:lnTo>
                  <a:lnTo>
                    <a:pt x="303" y="227"/>
                  </a:lnTo>
                  <a:lnTo>
                    <a:pt x="303" y="215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2" y="213"/>
                  </a:lnTo>
                  <a:lnTo>
                    <a:pt x="323" y="209"/>
                  </a:lnTo>
                  <a:lnTo>
                    <a:pt x="323" y="203"/>
                  </a:lnTo>
                  <a:lnTo>
                    <a:pt x="342" y="202"/>
                  </a:lnTo>
                  <a:lnTo>
                    <a:pt x="353" y="181"/>
                  </a:lnTo>
                  <a:lnTo>
                    <a:pt x="370" y="170"/>
                  </a:lnTo>
                  <a:lnTo>
                    <a:pt x="383" y="158"/>
                  </a:lnTo>
                  <a:lnTo>
                    <a:pt x="381" y="135"/>
                  </a:lnTo>
                  <a:lnTo>
                    <a:pt x="381" y="135"/>
                  </a:lnTo>
                  <a:lnTo>
                    <a:pt x="383" y="132"/>
                  </a:lnTo>
                  <a:lnTo>
                    <a:pt x="388" y="124"/>
                  </a:lnTo>
                  <a:lnTo>
                    <a:pt x="390" y="119"/>
                  </a:lnTo>
                  <a:lnTo>
                    <a:pt x="392" y="114"/>
                  </a:lnTo>
                  <a:lnTo>
                    <a:pt x="393" y="108"/>
                  </a:lnTo>
                  <a:lnTo>
                    <a:pt x="392" y="101"/>
                  </a:lnTo>
                  <a:lnTo>
                    <a:pt x="392" y="101"/>
                  </a:lnTo>
                  <a:lnTo>
                    <a:pt x="390" y="95"/>
                  </a:lnTo>
                  <a:lnTo>
                    <a:pt x="386" y="88"/>
                  </a:lnTo>
                  <a:lnTo>
                    <a:pt x="379" y="78"/>
                  </a:lnTo>
                  <a:lnTo>
                    <a:pt x="371" y="69"/>
                  </a:lnTo>
                  <a:lnTo>
                    <a:pt x="368" y="66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4" y="51"/>
                  </a:lnTo>
                  <a:lnTo>
                    <a:pt x="366" y="45"/>
                  </a:lnTo>
                  <a:lnTo>
                    <a:pt x="367" y="40"/>
                  </a:lnTo>
                  <a:lnTo>
                    <a:pt x="370" y="35"/>
                  </a:lnTo>
                  <a:lnTo>
                    <a:pt x="373" y="31"/>
                  </a:lnTo>
                  <a:lnTo>
                    <a:pt x="384" y="21"/>
                  </a:lnTo>
                  <a:lnTo>
                    <a:pt x="384" y="21"/>
                  </a:lnTo>
                  <a:lnTo>
                    <a:pt x="386" y="18"/>
                  </a:lnTo>
                  <a:lnTo>
                    <a:pt x="389" y="14"/>
                  </a:lnTo>
                  <a:lnTo>
                    <a:pt x="389" y="9"/>
                  </a:lnTo>
                  <a:lnTo>
                    <a:pt x="389" y="9"/>
                  </a:lnTo>
                  <a:lnTo>
                    <a:pt x="403" y="9"/>
                  </a:lnTo>
                  <a:lnTo>
                    <a:pt x="408" y="9"/>
                  </a:lnTo>
                  <a:lnTo>
                    <a:pt x="411" y="9"/>
                  </a:lnTo>
                  <a:lnTo>
                    <a:pt x="412" y="8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38" y="16"/>
                  </a:lnTo>
                  <a:lnTo>
                    <a:pt x="450" y="34"/>
                  </a:lnTo>
                  <a:lnTo>
                    <a:pt x="464" y="34"/>
                  </a:lnTo>
                  <a:lnTo>
                    <a:pt x="460" y="14"/>
                  </a:lnTo>
                  <a:lnTo>
                    <a:pt x="472" y="0"/>
                  </a:lnTo>
                  <a:lnTo>
                    <a:pt x="494" y="1"/>
                  </a:lnTo>
                  <a:lnTo>
                    <a:pt x="511" y="8"/>
                  </a:lnTo>
                  <a:lnTo>
                    <a:pt x="511" y="8"/>
                  </a:lnTo>
                  <a:lnTo>
                    <a:pt x="512" y="17"/>
                  </a:lnTo>
                  <a:lnTo>
                    <a:pt x="515" y="25"/>
                  </a:lnTo>
                  <a:lnTo>
                    <a:pt x="517" y="29"/>
                  </a:lnTo>
                  <a:lnTo>
                    <a:pt x="517" y="29"/>
                  </a:lnTo>
                  <a:lnTo>
                    <a:pt x="521" y="29"/>
                  </a:lnTo>
                  <a:lnTo>
                    <a:pt x="526" y="30"/>
                  </a:lnTo>
                  <a:lnTo>
                    <a:pt x="529" y="31"/>
                  </a:lnTo>
                  <a:lnTo>
                    <a:pt x="532" y="32"/>
                  </a:lnTo>
                  <a:lnTo>
                    <a:pt x="533" y="36"/>
                  </a:lnTo>
                  <a:lnTo>
                    <a:pt x="533" y="41"/>
                  </a:lnTo>
                  <a:lnTo>
                    <a:pt x="533" y="41"/>
                  </a:lnTo>
                  <a:lnTo>
                    <a:pt x="533" y="45"/>
                  </a:lnTo>
                  <a:lnTo>
                    <a:pt x="532" y="48"/>
                  </a:lnTo>
                  <a:lnTo>
                    <a:pt x="532" y="53"/>
                  </a:lnTo>
                  <a:lnTo>
                    <a:pt x="533" y="54"/>
                  </a:lnTo>
                  <a:lnTo>
                    <a:pt x="535" y="56"/>
                  </a:lnTo>
                  <a:lnTo>
                    <a:pt x="539" y="57"/>
                  </a:lnTo>
                  <a:lnTo>
                    <a:pt x="547" y="56"/>
                  </a:lnTo>
                  <a:lnTo>
                    <a:pt x="547" y="56"/>
                  </a:lnTo>
                  <a:lnTo>
                    <a:pt x="551" y="57"/>
                  </a:lnTo>
                  <a:lnTo>
                    <a:pt x="555" y="58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67" y="73"/>
                  </a:lnTo>
                  <a:lnTo>
                    <a:pt x="570" y="75"/>
                  </a:lnTo>
                  <a:lnTo>
                    <a:pt x="574" y="76"/>
                  </a:lnTo>
                  <a:lnTo>
                    <a:pt x="577" y="76"/>
                  </a:lnTo>
                  <a:lnTo>
                    <a:pt x="581" y="74"/>
                  </a:lnTo>
                  <a:lnTo>
                    <a:pt x="591" y="65"/>
                  </a:lnTo>
                  <a:lnTo>
                    <a:pt x="591" y="65"/>
                  </a:lnTo>
                  <a:lnTo>
                    <a:pt x="591" y="44"/>
                  </a:lnTo>
                  <a:lnTo>
                    <a:pt x="591" y="44"/>
                  </a:lnTo>
                  <a:lnTo>
                    <a:pt x="616" y="41"/>
                  </a:lnTo>
                  <a:lnTo>
                    <a:pt x="633" y="40"/>
                  </a:lnTo>
                  <a:lnTo>
                    <a:pt x="638" y="40"/>
                  </a:lnTo>
                  <a:lnTo>
                    <a:pt x="640" y="40"/>
                  </a:lnTo>
                  <a:lnTo>
                    <a:pt x="640" y="40"/>
                  </a:lnTo>
                  <a:lnTo>
                    <a:pt x="643" y="53"/>
                  </a:lnTo>
                  <a:lnTo>
                    <a:pt x="643" y="53"/>
                  </a:lnTo>
                  <a:lnTo>
                    <a:pt x="652" y="53"/>
                  </a:lnTo>
                  <a:lnTo>
                    <a:pt x="657" y="54"/>
                  </a:lnTo>
                  <a:lnTo>
                    <a:pt x="665" y="57"/>
                  </a:lnTo>
                  <a:lnTo>
                    <a:pt x="665" y="57"/>
                  </a:lnTo>
                  <a:lnTo>
                    <a:pt x="669" y="57"/>
                  </a:lnTo>
                  <a:lnTo>
                    <a:pt x="675" y="56"/>
                  </a:lnTo>
                  <a:lnTo>
                    <a:pt x="688" y="48"/>
                  </a:lnTo>
                  <a:lnTo>
                    <a:pt x="688" y="48"/>
                  </a:lnTo>
                  <a:lnTo>
                    <a:pt x="691" y="43"/>
                  </a:lnTo>
                  <a:lnTo>
                    <a:pt x="694" y="39"/>
                  </a:lnTo>
                  <a:lnTo>
                    <a:pt x="695" y="39"/>
                  </a:lnTo>
                  <a:lnTo>
                    <a:pt x="696" y="39"/>
                  </a:lnTo>
                  <a:lnTo>
                    <a:pt x="697" y="40"/>
                  </a:lnTo>
                  <a:lnTo>
                    <a:pt x="700" y="43"/>
                  </a:lnTo>
                  <a:lnTo>
                    <a:pt x="700" y="43"/>
                  </a:lnTo>
                  <a:lnTo>
                    <a:pt x="704" y="51"/>
                  </a:lnTo>
                  <a:lnTo>
                    <a:pt x="708" y="57"/>
                  </a:lnTo>
                  <a:lnTo>
                    <a:pt x="714" y="66"/>
                  </a:lnTo>
                  <a:lnTo>
                    <a:pt x="721" y="71"/>
                  </a:lnTo>
                  <a:lnTo>
                    <a:pt x="722" y="74"/>
                  </a:lnTo>
                  <a:lnTo>
                    <a:pt x="722" y="76"/>
                  </a:lnTo>
                  <a:lnTo>
                    <a:pt x="722" y="76"/>
                  </a:lnTo>
                  <a:lnTo>
                    <a:pt x="722" y="83"/>
                  </a:lnTo>
                  <a:lnTo>
                    <a:pt x="718" y="108"/>
                  </a:lnTo>
                  <a:lnTo>
                    <a:pt x="718" y="108"/>
                  </a:lnTo>
                  <a:lnTo>
                    <a:pt x="718" y="111"/>
                  </a:lnTo>
                  <a:lnTo>
                    <a:pt x="721" y="115"/>
                  </a:lnTo>
                  <a:lnTo>
                    <a:pt x="723" y="119"/>
                  </a:lnTo>
                  <a:lnTo>
                    <a:pt x="729" y="122"/>
                  </a:lnTo>
                  <a:lnTo>
                    <a:pt x="740" y="124"/>
                  </a:lnTo>
                  <a:lnTo>
                    <a:pt x="754" y="127"/>
                  </a:lnTo>
                  <a:lnTo>
                    <a:pt x="769" y="127"/>
                  </a:lnTo>
                  <a:lnTo>
                    <a:pt x="780" y="127"/>
                  </a:lnTo>
                  <a:lnTo>
                    <a:pt x="792" y="127"/>
                  </a:lnTo>
                  <a:lnTo>
                    <a:pt x="800" y="113"/>
                  </a:lnTo>
                  <a:lnTo>
                    <a:pt x="800" y="113"/>
                  </a:lnTo>
                  <a:lnTo>
                    <a:pt x="830" y="106"/>
                  </a:lnTo>
                  <a:lnTo>
                    <a:pt x="844" y="104"/>
                  </a:lnTo>
                  <a:lnTo>
                    <a:pt x="850" y="102"/>
                  </a:lnTo>
                  <a:lnTo>
                    <a:pt x="850" y="102"/>
                  </a:lnTo>
                  <a:lnTo>
                    <a:pt x="852" y="105"/>
                  </a:lnTo>
                  <a:lnTo>
                    <a:pt x="853" y="108"/>
                  </a:lnTo>
                  <a:lnTo>
                    <a:pt x="854" y="113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62" y="130"/>
                  </a:lnTo>
                  <a:lnTo>
                    <a:pt x="863" y="143"/>
                  </a:lnTo>
                  <a:lnTo>
                    <a:pt x="866" y="157"/>
                  </a:lnTo>
                  <a:lnTo>
                    <a:pt x="866" y="157"/>
                  </a:lnTo>
                  <a:lnTo>
                    <a:pt x="867" y="157"/>
                  </a:lnTo>
                  <a:lnTo>
                    <a:pt x="870" y="156"/>
                  </a:lnTo>
                  <a:lnTo>
                    <a:pt x="876" y="153"/>
                  </a:lnTo>
                  <a:lnTo>
                    <a:pt x="885" y="149"/>
                  </a:lnTo>
                  <a:lnTo>
                    <a:pt x="885" y="149"/>
                  </a:lnTo>
                  <a:lnTo>
                    <a:pt x="893" y="152"/>
                  </a:lnTo>
                  <a:lnTo>
                    <a:pt x="900" y="153"/>
                  </a:lnTo>
                  <a:lnTo>
                    <a:pt x="911" y="154"/>
                  </a:lnTo>
                  <a:lnTo>
                    <a:pt x="920" y="154"/>
                  </a:lnTo>
                  <a:lnTo>
                    <a:pt x="927" y="154"/>
                  </a:lnTo>
                  <a:lnTo>
                    <a:pt x="927" y="154"/>
                  </a:lnTo>
                  <a:lnTo>
                    <a:pt x="932" y="163"/>
                  </a:lnTo>
                  <a:lnTo>
                    <a:pt x="938" y="161"/>
                  </a:lnTo>
                  <a:lnTo>
                    <a:pt x="946" y="171"/>
                  </a:lnTo>
                  <a:lnTo>
                    <a:pt x="990" y="170"/>
                  </a:lnTo>
                  <a:lnTo>
                    <a:pt x="990" y="180"/>
                  </a:lnTo>
                  <a:lnTo>
                    <a:pt x="1001" y="180"/>
                  </a:lnTo>
                  <a:lnTo>
                    <a:pt x="1001" y="188"/>
                  </a:lnTo>
                  <a:close/>
                </a:path>
              </a:pathLst>
            </a:custGeom>
            <a:solidFill>
              <a:srgbClr val="F8CBAD"/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195"/>
            <p:cNvSpPr>
              <a:spLocks/>
            </p:cNvSpPr>
            <p:nvPr/>
          </p:nvSpPr>
          <p:spPr bwMode="auto">
            <a:xfrm>
              <a:off x="5778500" y="1797050"/>
              <a:ext cx="1146175" cy="1381125"/>
            </a:xfrm>
            <a:custGeom>
              <a:avLst/>
              <a:gdLst>
                <a:gd name="T0" fmla="*/ 701 w 722"/>
                <a:gd name="T1" fmla="*/ 505 h 870"/>
                <a:gd name="T2" fmla="*/ 669 w 722"/>
                <a:gd name="T3" fmla="*/ 538 h 870"/>
                <a:gd name="T4" fmla="*/ 670 w 722"/>
                <a:gd name="T5" fmla="*/ 563 h 870"/>
                <a:gd name="T6" fmla="*/ 641 w 722"/>
                <a:gd name="T7" fmla="*/ 585 h 870"/>
                <a:gd name="T8" fmla="*/ 617 w 722"/>
                <a:gd name="T9" fmla="*/ 590 h 870"/>
                <a:gd name="T10" fmla="*/ 592 w 722"/>
                <a:gd name="T11" fmla="*/ 621 h 870"/>
                <a:gd name="T12" fmla="*/ 619 w 722"/>
                <a:gd name="T13" fmla="*/ 652 h 870"/>
                <a:gd name="T14" fmla="*/ 649 w 722"/>
                <a:gd name="T15" fmla="*/ 665 h 870"/>
                <a:gd name="T16" fmla="*/ 678 w 722"/>
                <a:gd name="T17" fmla="*/ 683 h 870"/>
                <a:gd name="T18" fmla="*/ 683 w 722"/>
                <a:gd name="T19" fmla="*/ 727 h 870"/>
                <a:gd name="T20" fmla="*/ 696 w 722"/>
                <a:gd name="T21" fmla="*/ 760 h 870"/>
                <a:gd name="T22" fmla="*/ 669 w 722"/>
                <a:gd name="T23" fmla="*/ 810 h 870"/>
                <a:gd name="T24" fmla="*/ 583 w 722"/>
                <a:gd name="T25" fmla="*/ 794 h 870"/>
                <a:gd name="T26" fmla="*/ 542 w 722"/>
                <a:gd name="T27" fmla="*/ 736 h 870"/>
                <a:gd name="T28" fmla="*/ 491 w 722"/>
                <a:gd name="T29" fmla="*/ 721 h 870"/>
                <a:gd name="T30" fmla="*/ 454 w 722"/>
                <a:gd name="T31" fmla="*/ 731 h 870"/>
                <a:gd name="T32" fmla="*/ 444 w 722"/>
                <a:gd name="T33" fmla="*/ 784 h 870"/>
                <a:gd name="T34" fmla="*/ 397 w 722"/>
                <a:gd name="T35" fmla="*/ 796 h 870"/>
                <a:gd name="T36" fmla="*/ 373 w 722"/>
                <a:gd name="T37" fmla="*/ 806 h 870"/>
                <a:gd name="T38" fmla="*/ 332 w 722"/>
                <a:gd name="T39" fmla="*/ 818 h 870"/>
                <a:gd name="T40" fmla="*/ 284 w 722"/>
                <a:gd name="T41" fmla="*/ 839 h 870"/>
                <a:gd name="T42" fmla="*/ 244 w 722"/>
                <a:gd name="T43" fmla="*/ 870 h 870"/>
                <a:gd name="T44" fmla="*/ 259 w 722"/>
                <a:gd name="T45" fmla="*/ 822 h 870"/>
                <a:gd name="T46" fmla="*/ 238 w 722"/>
                <a:gd name="T47" fmla="*/ 799 h 870"/>
                <a:gd name="T48" fmla="*/ 201 w 722"/>
                <a:gd name="T49" fmla="*/ 778 h 870"/>
                <a:gd name="T50" fmla="*/ 162 w 722"/>
                <a:gd name="T51" fmla="*/ 755 h 870"/>
                <a:gd name="T52" fmla="*/ 117 w 722"/>
                <a:gd name="T53" fmla="*/ 766 h 870"/>
                <a:gd name="T54" fmla="*/ 105 w 722"/>
                <a:gd name="T55" fmla="*/ 740 h 870"/>
                <a:gd name="T56" fmla="*/ 114 w 722"/>
                <a:gd name="T57" fmla="*/ 721 h 870"/>
                <a:gd name="T58" fmla="*/ 65 w 722"/>
                <a:gd name="T59" fmla="*/ 643 h 870"/>
                <a:gd name="T60" fmla="*/ 92 w 722"/>
                <a:gd name="T61" fmla="*/ 602 h 870"/>
                <a:gd name="T62" fmla="*/ 127 w 722"/>
                <a:gd name="T63" fmla="*/ 590 h 870"/>
                <a:gd name="T64" fmla="*/ 91 w 722"/>
                <a:gd name="T65" fmla="*/ 574 h 870"/>
                <a:gd name="T66" fmla="*/ 76 w 722"/>
                <a:gd name="T67" fmla="*/ 537 h 870"/>
                <a:gd name="T68" fmla="*/ 71 w 722"/>
                <a:gd name="T69" fmla="*/ 402 h 870"/>
                <a:gd name="T70" fmla="*/ 82 w 722"/>
                <a:gd name="T71" fmla="*/ 343 h 870"/>
                <a:gd name="T72" fmla="*/ 52 w 722"/>
                <a:gd name="T73" fmla="*/ 353 h 870"/>
                <a:gd name="T74" fmla="*/ 25 w 722"/>
                <a:gd name="T75" fmla="*/ 326 h 870"/>
                <a:gd name="T76" fmla="*/ 39 w 722"/>
                <a:gd name="T77" fmla="*/ 296 h 870"/>
                <a:gd name="T78" fmla="*/ 13 w 722"/>
                <a:gd name="T79" fmla="*/ 293 h 870"/>
                <a:gd name="T80" fmla="*/ 18 w 722"/>
                <a:gd name="T81" fmla="*/ 267 h 870"/>
                <a:gd name="T82" fmla="*/ 19 w 722"/>
                <a:gd name="T83" fmla="*/ 212 h 870"/>
                <a:gd name="T84" fmla="*/ 49 w 722"/>
                <a:gd name="T85" fmla="*/ 199 h 870"/>
                <a:gd name="T86" fmla="*/ 67 w 722"/>
                <a:gd name="T87" fmla="*/ 201 h 870"/>
                <a:gd name="T88" fmla="*/ 93 w 722"/>
                <a:gd name="T89" fmla="*/ 201 h 870"/>
                <a:gd name="T90" fmla="*/ 110 w 722"/>
                <a:gd name="T91" fmla="*/ 219 h 870"/>
                <a:gd name="T92" fmla="*/ 111 w 722"/>
                <a:gd name="T93" fmla="*/ 195 h 870"/>
                <a:gd name="T94" fmla="*/ 119 w 722"/>
                <a:gd name="T95" fmla="*/ 177 h 870"/>
                <a:gd name="T96" fmla="*/ 135 w 722"/>
                <a:gd name="T97" fmla="*/ 164 h 870"/>
                <a:gd name="T98" fmla="*/ 148 w 722"/>
                <a:gd name="T99" fmla="*/ 149 h 870"/>
                <a:gd name="T100" fmla="*/ 172 w 722"/>
                <a:gd name="T101" fmla="*/ 147 h 870"/>
                <a:gd name="T102" fmla="*/ 209 w 722"/>
                <a:gd name="T103" fmla="*/ 95 h 870"/>
                <a:gd name="T104" fmla="*/ 330 w 722"/>
                <a:gd name="T105" fmla="*/ 30 h 870"/>
                <a:gd name="T106" fmla="*/ 362 w 722"/>
                <a:gd name="T107" fmla="*/ 7 h 870"/>
                <a:gd name="T108" fmla="*/ 377 w 722"/>
                <a:gd name="T109" fmla="*/ 7 h 870"/>
                <a:gd name="T110" fmla="*/ 368 w 722"/>
                <a:gd name="T111" fmla="*/ 38 h 870"/>
                <a:gd name="T112" fmla="*/ 327 w 722"/>
                <a:gd name="T113" fmla="*/ 60 h 870"/>
                <a:gd name="T114" fmla="*/ 710 w 722"/>
                <a:gd name="T115" fmla="*/ 46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2" h="870">
                  <a:moveTo>
                    <a:pt x="713" y="481"/>
                  </a:moveTo>
                  <a:lnTo>
                    <a:pt x="710" y="488"/>
                  </a:lnTo>
                  <a:lnTo>
                    <a:pt x="710" y="488"/>
                  </a:lnTo>
                  <a:lnTo>
                    <a:pt x="713" y="489"/>
                  </a:lnTo>
                  <a:lnTo>
                    <a:pt x="714" y="492"/>
                  </a:lnTo>
                  <a:lnTo>
                    <a:pt x="714" y="494"/>
                  </a:lnTo>
                  <a:lnTo>
                    <a:pt x="713" y="495"/>
                  </a:lnTo>
                  <a:lnTo>
                    <a:pt x="709" y="499"/>
                  </a:lnTo>
                  <a:lnTo>
                    <a:pt x="708" y="501"/>
                  </a:lnTo>
                  <a:lnTo>
                    <a:pt x="708" y="501"/>
                  </a:lnTo>
                  <a:lnTo>
                    <a:pt x="701" y="505"/>
                  </a:lnTo>
                  <a:lnTo>
                    <a:pt x="695" y="508"/>
                  </a:lnTo>
                  <a:lnTo>
                    <a:pt x="695" y="508"/>
                  </a:lnTo>
                  <a:lnTo>
                    <a:pt x="697" y="514"/>
                  </a:lnTo>
                  <a:lnTo>
                    <a:pt x="698" y="516"/>
                  </a:lnTo>
                  <a:lnTo>
                    <a:pt x="700" y="519"/>
                  </a:lnTo>
                  <a:lnTo>
                    <a:pt x="700" y="519"/>
                  </a:lnTo>
                  <a:lnTo>
                    <a:pt x="689" y="534"/>
                  </a:lnTo>
                  <a:lnTo>
                    <a:pt x="689" y="534"/>
                  </a:lnTo>
                  <a:lnTo>
                    <a:pt x="678" y="534"/>
                  </a:lnTo>
                  <a:lnTo>
                    <a:pt x="674" y="536"/>
                  </a:lnTo>
                  <a:lnTo>
                    <a:pt x="669" y="538"/>
                  </a:lnTo>
                  <a:lnTo>
                    <a:pt x="669" y="538"/>
                  </a:lnTo>
                  <a:lnTo>
                    <a:pt x="663" y="538"/>
                  </a:lnTo>
                  <a:lnTo>
                    <a:pt x="661" y="538"/>
                  </a:lnTo>
                  <a:lnTo>
                    <a:pt x="660" y="540"/>
                  </a:lnTo>
                  <a:lnTo>
                    <a:pt x="660" y="540"/>
                  </a:lnTo>
                  <a:lnTo>
                    <a:pt x="660" y="542"/>
                  </a:lnTo>
                  <a:lnTo>
                    <a:pt x="661" y="546"/>
                  </a:lnTo>
                  <a:lnTo>
                    <a:pt x="663" y="552"/>
                  </a:lnTo>
                  <a:lnTo>
                    <a:pt x="663" y="552"/>
                  </a:lnTo>
                  <a:lnTo>
                    <a:pt x="667" y="558"/>
                  </a:lnTo>
                  <a:lnTo>
                    <a:pt x="670" y="563"/>
                  </a:lnTo>
                  <a:lnTo>
                    <a:pt x="671" y="565"/>
                  </a:lnTo>
                  <a:lnTo>
                    <a:pt x="671" y="565"/>
                  </a:lnTo>
                  <a:lnTo>
                    <a:pt x="669" y="565"/>
                  </a:lnTo>
                  <a:lnTo>
                    <a:pt x="665" y="565"/>
                  </a:lnTo>
                  <a:lnTo>
                    <a:pt x="660" y="565"/>
                  </a:lnTo>
                  <a:lnTo>
                    <a:pt x="660" y="565"/>
                  </a:lnTo>
                  <a:lnTo>
                    <a:pt x="657" y="571"/>
                  </a:lnTo>
                  <a:lnTo>
                    <a:pt x="654" y="574"/>
                  </a:lnTo>
                  <a:lnTo>
                    <a:pt x="651" y="577"/>
                  </a:lnTo>
                  <a:lnTo>
                    <a:pt x="651" y="577"/>
                  </a:lnTo>
                  <a:lnTo>
                    <a:pt x="641" y="585"/>
                  </a:lnTo>
                  <a:lnTo>
                    <a:pt x="641" y="585"/>
                  </a:lnTo>
                  <a:lnTo>
                    <a:pt x="634" y="586"/>
                  </a:lnTo>
                  <a:lnTo>
                    <a:pt x="628" y="587"/>
                  </a:lnTo>
                  <a:lnTo>
                    <a:pt x="626" y="589"/>
                  </a:lnTo>
                  <a:lnTo>
                    <a:pt x="623" y="589"/>
                  </a:lnTo>
                  <a:lnTo>
                    <a:pt x="621" y="587"/>
                  </a:lnTo>
                  <a:lnTo>
                    <a:pt x="618" y="585"/>
                  </a:lnTo>
                  <a:lnTo>
                    <a:pt x="618" y="585"/>
                  </a:lnTo>
                  <a:lnTo>
                    <a:pt x="617" y="585"/>
                  </a:lnTo>
                  <a:lnTo>
                    <a:pt x="617" y="586"/>
                  </a:lnTo>
                  <a:lnTo>
                    <a:pt x="617" y="590"/>
                  </a:lnTo>
                  <a:lnTo>
                    <a:pt x="616" y="593"/>
                  </a:lnTo>
                  <a:lnTo>
                    <a:pt x="613" y="595"/>
                  </a:lnTo>
                  <a:lnTo>
                    <a:pt x="609" y="597"/>
                  </a:lnTo>
                  <a:lnTo>
                    <a:pt x="609" y="597"/>
                  </a:lnTo>
                  <a:lnTo>
                    <a:pt x="601" y="600"/>
                  </a:lnTo>
                  <a:lnTo>
                    <a:pt x="596" y="604"/>
                  </a:lnTo>
                  <a:lnTo>
                    <a:pt x="592" y="609"/>
                  </a:lnTo>
                  <a:lnTo>
                    <a:pt x="592" y="609"/>
                  </a:lnTo>
                  <a:lnTo>
                    <a:pt x="591" y="613"/>
                  </a:lnTo>
                  <a:lnTo>
                    <a:pt x="591" y="617"/>
                  </a:lnTo>
                  <a:lnTo>
                    <a:pt x="592" y="621"/>
                  </a:lnTo>
                  <a:lnTo>
                    <a:pt x="592" y="621"/>
                  </a:lnTo>
                  <a:lnTo>
                    <a:pt x="596" y="625"/>
                  </a:lnTo>
                  <a:lnTo>
                    <a:pt x="599" y="628"/>
                  </a:lnTo>
                  <a:lnTo>
                    <a:pt x="600" y="629"/>
                  </a:lnTo>
                  <a:lnTo>
                    <a:pt x="600" y="629"/>
                  </a:lnTo>
                  <a:lnTo>
                    <a:pt x="609" y="637"/>
                  </a:lnTo>
                  <a:lnTo>
                    <a:pt x="609" y="637"/>
                  </a:lnTo>
                  <a:lnTo>
                    <a:pt x="613" y="643"/>
                  </a:lnTo>
                  <a:lnTo>
                    <a:pt x="614" y="644"/>
                  </a:lnTo>
                  <a:lnTo>
                    <a:pt x="614" y="644"/>
                  </a:lnTo>
                  <a:lnTo>
                    <a:pt x="619" y="652"/>
                  </a:lnTo>
                  <a:lnTo>
                    <a:pt x="622" y="654"/>
                  </a:lnTo>
                  <a:lnTo>
                    <a:pt x="625" y="654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32" y="656"/>
                  </a:lnTo>
                  <a:lnTo>
                    <a:pt x="636" y="659"/>
                  </a:lnTo>
                  <a:lnTo>
                    <a:pt x="644" y="660"/>
                  </a:lnTo>
                  <a:lnTo>
                    <a:pt x="644" y="660"/>
                  </a:lnTo>
                  <a:lnTo>
                    <a:pt x="645" y="661"/>
                  </a:lnTo>
                  <a:lnTo>
                    <a:pt x="647" y="663"/>
                  </a:lnTo>
                  <a:lnTo>
                    <a:pt x="649" y="665"/>
                  </a:lnTo>
                  <a:lnTo>
                    <a:pt x="653" y="665"/>
                  </a:lnTo>
                  <a:lnTo>
                    <a:pt x="653" y="665"/>
                  </a:lnTo>
                  <a:lnTo>
                    <a:pt x="656" y="667"/>
                  </a:lnTo>
                  <a:lnTo>
                    <a:pt x="656" y="669"/>
                  </a:lnTo>
                  <a:lnTo>
                    <a:pt x="657" y="670"/>
                  </a:lnTo>
                  <a:lnTo>
                    <a:pt x="658" y="673"/>
                  </a:lnTo>
                  <a:lnTo>
                    <a:pt x="658" y="673"/>
                  </a:lnTo>
                  <a:lnTo>
                    <a:pt x="667" y="678"/>
                  </a:lnTo>
                  <a:lnTo>
                    <a:pt x="674" y="681"/>
                  </a:lnTo>
                  <a:lnTo>
                    <a:pt x="678" y="683"/>
                  </a:lnTo>
                  <a:lnTo>
                    <a:pt x="678" y="683"/>
                  </a:lnTo>
                  <a:lnTo>
                    <a:pt x="675" y="686"/>
                  </a:lnTo>
                  <a:lnTo>
                    <a:pt x="675" y="689"/>
                  </a:lnTo>
                  <a:lnTo>
                    <a:pt x="676" y="692"/>
                  </a:lnTo>
                  <a:lnTo>
                    <a:pt x="676" y="692"/>
                  </a:lnTo>
                  <a:lnTo>
                    <a:pt x="678" y="696"/>
                  </a:lnTo>
                  <a:lnTo>
                    <a:pt x="678" y="700"/>
                  </a:lnTo>
                  <a:lnTo>
                    <a:pt x="676" y="704"/>
                  </a:lnTo>
                  <a:lnTo>
                    <a:pt x="679" y="709"/>
                  </a:lnTo>
                  <a:lnTo>
                    <a:pt x="679" y="709"/>
                  </a:lnTo>
                  <a:lnTo>
                    <a:pt x="680" y="721"/>
                  </a:lnTo>
                  <a:lnTo>
                    <a:pt x="683" y="727"/>
                  </a:lnTo>
                  <a:lnTo>
                    <a:pt x="683" y="727"/>
                  </a:lnTo>
                  <a:lnTo>
                    <a:pt x="686" y="729"/>
                  </a:lnTo>
                  <a:lnTo>
                    <a:pt x="688" y="729"/>
                  </a:lnTo>
                  <a:lnTo>
                    <a:pt x="691" y="729"/>
                  </a:lnTo>
                  <a:lnTo>
                    <a:pt x="692" y="729"/>
                  </a:lnTo>
                  <a:lnTo>
                    <a:pt x="692" y="729"/>
                  </a:lnTo>
                  <a:lnTo>
                    <a:pt x="693" y="733"/>
                  </a:lnTo>
                  <a:lnTo>
                    <a:pt x="696" y="742"/>
                  </a:lnTo>
                  <a:lnTo>
                    <a:pt x="700" y="755"/>
                  </a:lnTo>
                  <a:lnTo>
                    <a:pt x="700" y="755"/>
                  </a:lnTo>
                  <a:lnTo>
                    <a:pt x="696" y="760"/>
                  </a:lnTo>
                  <a:lnTo>
                    <a:pt x="695" y="762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5" y="769"/>
                  </a:lnTo>
                  <a:lnTo>
                    <a:pt x="691" y="778"/>
                  </a:lnTo>
                  <a:lnTo>
                    <a:pt x="680" y="801"/>
                  </a:lnTo>
                  <a:lnTo>
                    <a:pt x="680" y="801"/>
                  </a:lnTo>
                  <a:lnTo>
                    <a:pt x="674" y="806"/>
                  </a:lnTo>
                  <a:lnTo>
                    <a:pt x="671" y="809"/>
                  </a:lnTo>
                  <a:lnTo>
                    <a:pt x="669" y="810"/>
                  </a:lnTo>
                  <a:lnTo>
                    <a:pt x="669" y="810"/>
                  </a:lnTo>
                  <a:lnTo>
                    <a:pt x="662" y="812"/>
                  </a:lnTo>
                  <a:lnTo>
                    <a:pt x="656" y="810"/>
                  </a:lnTo>
                  <a:lnTo>
                    <a:pt x="645" y="809"/>
                  </a:lnTo>
                  <a:lnTo>
                    <a:pt x="645" y="809"/>
                  </a:lnTo>
                  <a:lnTo>
                    <a:pt x="638" y="808"/>
                  </a:lnTo>
                  <a:lnTo>
                    <a:pt x="627" y="805"/>
                  </a:lnTo>
                  <a:lnTo>
                    <a:pt x="617" y="803"/>
                  </a:lnTo>
                  <a:lnTo>
                    <a:pt x="610" y="801"/>
                  </a:lnTo>
                  <a:lnTo>
                    <a:pt x="610" y="801"/>
                  </a:lnTo>
                  <a:lnTo>
                    <a:pt x="595" y="797"/>
                  </a:lnTo>
                  <a:lnTo>
                    <a:pt x="583" y="794"/>
                  </a:lnTo>
                  <a:lnTo>
                    <a:pt x="574" y="786"/>
                  </a:lnTo>
                  <a:lnTo>
                    <a:pt x="569" y="790"/>
                  </a:lnTo>
                  <a:lnTo>
                    <a:pt x="569" y="790"/>
                  </a:lnTo>
                  <a:lnTo>
                    <a:pt x="559" y="782"/>
                  </a:lnTo>
                  <a:lnTo>
                    <a:pt x="559" y="782"/>
                  </a:lnTo>
                  <a:lnTo>
                    <a:pt x="560" y="768"/>
                  </a:lnTo>
                  <a:lnTo>
                    <a:pt x="560" y="755"/>
                  </a:lnTo>
                  <a:lnTo>
                    <a:pt x="559" y="749"/>
                  </a:lnTo>
                  <a:lnTo>
                    <a:pt x="557" y="746"/>
                  </a:lnTo>
                  <a:lnTo>
                    <a:pt x="557" y="746"/>
                  </a:lnTo>
                  <a:lnTo>
                    <a:pt x="542" y="736"/>
                  </a:lnTo>
                  <a:lnTo>
                    <a:pt x="533" y="733"/>
                  </a:lnTo>
                  <a:lnTo>
                    <a:pt x="533" y="733"/>
                  </a:lnTo>
                  <a:lnTo>
                    <a:pt x="527" y="733"/>
                  </a:lnTo>
                  <a:lnTo>
                    <a:pt x="520" y="734"/>
                  </a:lnTo>
                  <a:lnTo>
                    <a:pt x="514" y="734"/>
                  </a:lnTo>
                  <a:lnTo>
                    <a:pt x="509" y="733"/>
                  </a:lnTo>
                  <a:lnTo>
                    <a:pt x="503" y="730"/>
                  </a:lnTo>
                  <a:lnTo>
                    <a:pt x="498" y="726"/>
                  </a:lnTo>
                  <a:lnTo>
                    <a:pt x="498" y="726"/>
                  </a:lnTo>
                  <a:lnTo>
                    <a:pt x="495" y="724"/>
                  </a:lnTo>
                  <a:lnTo>
                    <a:pt x="491" y="721"/>
                  </a:lnTo>
                  <a:lnTo>
                    <a:pt x="487" y="720"/>
                  </a:lnTo>
                  <a:lnTo>
                    <a:pt x="483" y="718"/>
                  </a:lnTo>
                  <a:lnTo>
                    <a:pt x="478" y="718"/>
                  </a:lnTo>
                  <a:lnTo>
                    <a:pt x="473" y="720"/>
                  </a:lnTo>
                  <a:lnTo>
                    <a:pt x="473" y="720"/>
                  </a:lnTo>
                  <a:lnTo>
                    <a:pt x="460" y="724"/>
                  </a:lnTo>
                  <a:lnTo>
                    <a:pt x="457" y="725"/>
                  </a:lnTo>
                  <a:lnTo>
                    <a:pt x="456" y="726"/>
                  </a:lnTo>
                  <a:lnTo>
                    <a:pt x="455" y="729"/>
                  </a:lnTo>
                  <a:lnTo>
                    <a:pt x="455" y="730"/>
                  </a:lnTo>
                  <a:lnTo>
                    <a:pt x="454" y="731"/>
                  </a:lnTo>
                  <a:lnTo>
                    <a:pt x="454" y="731"/>
                  </a:lnTo>
                  <a:lnTo>
                    <a:pt x="451" y="735"/>
                  </a:lnTo>
                  <a:lnTo>
                    <a:pt x="448" y="739"/>
                  </a:lnTo>
                  <a:lnTo>
                    <a:pt x="448" y="743"/>
                  </a:lnTo>
                  <a:lnTo>
                    <a:pt x="448" y="743"/>
                  </a:lnTo>
                  <a:lnTo>
                    <a:pt x="448" y="755"/>
                  </a:lnTo>
                  <a:lnTo>
                    <a:pt x="447" y="764"/>
                  </a:lnTo>
                  <a:lnTo>
                    <a:pt x="446" y="769"/>
                  </a:lnTo>
                  <a:lnTo>
                    <a:pt x="443" y="773"/>
                  </a:lnTo>
                  <a:lnTo>
                    <a:pt x="443" y="773"/>
                  </a:lnTo>
                  <a:lnTo>
                    <a:pt x="444" y="784"/>
                  </a:lnTo>
                  <a:lnTo>
                    <a:pt x="444" y="792"/>
                  </a:lnTo>
                  <a:lnTo>
                    <a:pt x="443" y="795"/>
                  </a:lnTo>
                  <a:lnTo>
                    <a:pt x="441" y="795"/>
                  </a:lnTo>
                  <a:lnTo>
                    <a:pt x="441" y="795"/>
                  </a:lnTo>
                  <a:lnTo>
                    <a:pt x="438" y="795"/>
                  </a:lnTo>
                  <a:lnTo>
                    <a:pt x="434" y="792"/>
                  </a:lnTo>
                  <a:lnTo>
                    <a:pt x="429" y="790"/>
                  </a:lnTo>
                  <a:lnTo>
                    <a:pt x="422" y="787"/>
                  </a:lnTo>
                  <a:lnTo>
                    <a:pt x="422" y="787"/>
                  </a:lnTo>
                  <a:lnTo>
                    <a:pt x="407" y="792"/>
                  </a:lnTo>
                  <a:lnTo>
                    <a:pt x="397" y="796"/>
                  </a:lnTo>
                  <a:lnTo>
                    <a:pt x="397" y="796"/>
                  </a:lnTo>
                  <a:lnTo>
                    <a:pt x="395" y="800"/>
                  </a:lnTo>
                  <a:lnTo>
                    <a:pt x="394" y="805"/>
                  </a:lnTo>
                  <a:lnTo>
                    <a:pt x="394" y="810"/>
                  </a:lnTo>
                  <a:lnTo>
                    <a:pt x="391" y="814"/>
                  </a:lnTo>
                  <a:lnTo>
                    <a:pt x="391" y="814"/>
                  </a:lnTo>
                  <a:lnTo>
                    <a:pt x="390" y="814"/>
                  </a:lnTo>
                  <a:lnTo>
                    <a:pt x="387" y="814"/>
                  </a:lnTo>
                  <a:lnTo>
                    <a:pt x="384" y="812"/>
                  </a:lnTo>
                  <a:lnTo>
                    <a:pt x="378" y="808"/>
                  </a:lnTo>
                  <a:lnTo>
                    <a:pt x="373" y="806"/>
                  </a:lnTo>
                  <a:lnTo>
                    <a:pt x="373" y="806"/>
                  </a:lnTo>
                  <a:lnTo>
                    <a:pt x="371" y="808"/>
                  </a:lnTo>
                  <a:lnTo>
                    <a:pt x="368" y="809"/>
                  </a:lnTo>
                  <a:lnTo>
                    <a:pt x="362" y="814"/>
                  </a:lnTo>
                  <a:lnTo>
                    <a:pt x="354" y="818"/>
                  </a:lnTo>
                  <a:lnTo>
                    <a:pt x="349" y="821"/>
                  </a:lnTo>
                  <a:lnTo>
                    <a:pt x="343" y="822"/>
                  </a:lnTo>
                  <a:lnTo>
                    <a:pt x="343" y="822"/>
                  </a:lnTo>
                  <a:lnTo>
                    <a:pt x="340" y="822"/>
                  </a:lnTo>
                  <a:lnTo>
                    <a:pt x="337" y="821"/>
                  </a:lnTo>
                  <a:lnTo>
                    <a:pt x="332" y="818"/>
                  </a:lnTo>
                  <a:lnTo>
                    <a:pt x="329" y="817"/>
                  </a:lnTo>
                  <a:lnTo>
                    <a:pt x="328" y="818"/>
                  </a:lnTo>
                  <a:lnTo>
                    <a:pt x="325" y="821"/>
                  </a:lnTo>
                  <a:lnTo>
                    <a:pt x="323" y="827"/>
                  </a:lnTo>
                  <a:lnTo>
                    <a:pt x="323" y="827"/>
                  </a:lnTo>
                  <a:lnTo>
                    <a:pt x="319" y="828"/>
                  </a:lnTo>
                  <a:lnTo>
                    <a:pt x="307" y="830"/>
                  </a:lnTo>
                  <a:lnTo>
                    <a:pt x="295" y="832"/>
                  </a:lnTo>
                  <a:lnTo>
                    <a:pt x="286" y="835"/>
                  </a:lnTo>
                  <a:lnTo>
                    <a:pt x="286" y="835"/>
                  </a:lnTo>
                  <a:lnTo>
                    <a:pt x="284" y="839"/>
                  </a:lnTo>
                  <a:lnTo>
                    <a:pt x="280" y="841"/>
                  </a:lnTo>
                  <a:lnTo>
                    <a:pt x="271" y="848"/>
                  </a:lnTo>
                  <a:lnTo>
                    <a:pt x="262" y="853"/>
                  </a:lnTo>
                  <a:lnTo>
                    <a:pt x="259" y="856"/>
                  </a:lnTo>
                  <a:lnTo>
                    <a:pt x="257" y="860"/>
                  </a:lnTo>
                  <a:lnTo>
                    <a:pt x="257" y="860"/>
                  </a:lnTo>
                  <a:lnTo>
                    <a:pt x="254" y="862"/>
                  </a:lnTo>
                  <a:lnTo>
                    <a:pt x="253" y="866"/>
                  </a:lnTo>
                  <a:lnTo>
                    <a:pt x="249" y="869"/>
                  </a:lnTo>
                  <a:lnTo>
                    <a:pt x="246" y="870"/>
                  </a:lnTo>
                  <a:lnTo>
                    <a:pt x="244" y="870"/>
                  </a:lnTo>
                  <a:lnTo>
                    <a:pt x="228" y="853"/>
                  </a:lnTo>
                  <a:lnTo>
                    <a:pt x="228" y="853"/>
                  </a:lnTo>
                  <a:lnTo>
                    <a:pt x="232" y="847"/>
                  </a:lnTo>
                  <a:lnTo>
                    <a:pt x="236" y="838"/>
                  </a:lnTo>
                  <a:lnTo>
                    <a:pt x="236" y="838"/>
                  </a:lnTo>
                  <a:lnTo>
                    <a:pt x="242" y="834"/>
                  </a:lnTo>
                  <a:lnTo>
                    <a:pt x="249" y="830"/>
                  </a:lnTo>
                  <a:lnTo>
                    <a:pt x="249" y="830"/>
                  </a:lnTo>
                  <a:lnTo>
                    <a:pt x="254" y="830"/>
                  </a:lnTo>
                  <a:lnTo>
                    <a:pt x="257" y="827"/>
                  </a:lnTo>
                  <a:lnTo>
                    <a:pt x="259" y="822"/>
                  </a:lnTo>
                  <a:lnTo>
                    <a:pt x="259" y="822"/>
                  </a:lnTo>
                  <a:lnTo>
                    <a:pt x="258" y="821"/>
                  </a:lnTo>
                  <a:lnTo>
                    <a:pt x="255" y="819"/>
                  </a:lnTo>
                  <a:lnTo>
                    <a:pt x="250" y="816"/>
                  </a:lnTo>
                  <a:lnTo>
                    <a:pt x="244" y="813"/>
                  </a:lnTo>
                  <a:lnTo>
                    <a:pt x="238" y="810"/>
                  </a:lnTo>
                  <a:lnTo>
                    <a:pt x="238" y="810"/>
                  </a:lnTo>
                  <a:lnTo>
                    <a:pt x="237" y="804"/>
                  </a:lnTo>
                  <a:lnTo>
                    <a:pt x="237" y="801"/>
                  </a:lnTo>
                  <a:lnTo>
                    <a:pt x="238" y="799"/>
                  </a:lnTo>
                  <a:lnTo>
                    <a:pt x="238" y="799"/>
                  </a:lnTo>
                  <a:lnTo>
                    <a:pt x="228" y="784"/>
                  </a:lnTo>
                  <a:lnTo>
                    <a:pt x="223" y="787"/>
                  </a:lnTo>
                  <a:lnTo>
                    <a:pt x="223" y="787"/>
                  </a:lnTo>
                  <a:lnTo>
                    <a:pt x="216" y="781"/>
                  </a:lnTo>
                  <a:lnTo>
                    <a:pt x="211" y="775"/>
                  </a:lnTo>
                  <a:lnTo>
                    <a:pt x="209" y="770"/>
                  </a:lnTo>
                  <a:lnTo>
                    <a:pt x="209" y="770"/>
                  </a:lnTo>
                  <a:lnTo>
                    <a:pt x="205" y="773"/>
                  </a:lnTo>
                  <a:lnTo>
                    <a:pt x="201" y="777"/>
                  </a:lnTo>
                  <a:lnTo>
                    <a:pt x="201" y="777"/>
                  </a:lnTo>
                  <a:lnTo>
                    <a:pt x="201" y="778"/>
                  </a:lnTo>
                  <a:lnTo>
                    <a:pt x="201" y="781"/>
                  </a:lnTo>
                  <a:lnTo>
                    <a:pt x="200" y="783"/>
                  </a:lnTo>
                  <a:lnTo>
                    <a:pt x="197" y="786"/>
                  </a:lnTo>
                  <a:lnTo>
                    <a:pt x="196" y="787"/>
                  </a:lnTo>
                  <a:lnTo>
                    <a:pt x="196" y="787"/>
                  </a:lnTo>
                  <a:lnTo>
                    <a:pt x="193" y="784"/>
                  </a:lnTo>
                  <a:lnTo>
                    <a:pt x="190" y="778"/>
                  </a:lnTo>
                  <a:lnTo>
                    <a:pt x="188" y="770"/>
                  </a:lnTo>
                  <a:lnTo>
                    <a:pt x="192" y="764"/>
                  </a:lnTo>
                  <a:lnTo>
                    <a:pt x="183" y="757"/>
                  </a:lnTo>
                  <a:lnTo>
                    <a:pt x="162" y="755"/>
                  </a:lnTo>
                  <a:lnTo>
                    <a:pt x="162" y="755"/>
                  </a:lnTo>
                  <a:lnTo>
                    <a:pt x="161" y="756"/>
                  </a:lnTo>
                  <a:lnTo>
                    <a:pt x="158" y="760"/>
                  </a:lnTo>
                  <a:lnTo>
                    <a:pt x="153" y="762"/>
                  </a:lnTo>
                  <a:lnTo>
                    <a:pt x="149" y="762"/>
                  </a:lnTo>
                  <a:lnTo>
                    <a:pt x="146" y="762"/>
                  </a:lnTo>
                  <a:lnTo>
                    <a:pt x="146" y="762"/>
                  </a:lnTo>
                  <a:lnTo>
                    <a:pt x="132" y="766"/>
                  </a:lnTo>
                  <a:lnTo>
                    <a:pt x="124" y="768"/>
                  </a:lnTo>
                  <a:lnTo>
                    <a:pt x="121" y="768"/>
                  </a:lnTo>
                  <a:lnTo>
                    <a:pt x="117" y="766"/>
                  </a:lnTo>
                  <a:lnTo>
                    <a:pt x="117" y="766"/>
                  </a:lnTo>
                  <a:lnTo>
                    <a:pt x="113" y="765"/>
                  </a:lnTo>
                  <a:lnTo>
                    <a:pt x="106" y="761"/>
                  </a:lnTo>
                  <a:lnTo>
                    <a:pt x="101" y="756"/>
                  </a:lnTo>
                  <a:lnTo>
                    <a:pt x="100" y="753"/>
                  </a:lnTo>
                  <a:lnTo>
                    <a:pt x="100" y="751"/>
                  </a:lnTo>
                  <a:lnTo>
                    <a:pt x="100" y="751"/>
                  </a:lnTo>
                  <a:lnTo>
                    <a:pt x="101" y="748"/>
                  </a:lnTo>
                  <a:lnTo>
                    <a:pt x="104" y="746"/>
                  </a:lnTo>
                  <a:lnTo>
                    <a:pt x="105" y="743"/>
                  </a:lnTo>
                  <a:lnTo>
                    <a:pt x="105" y="740"/>
                  </a:lnTo>
                  <a:lnTo>
                    <a:pt x="104" y="738"/>
                  </a:lnTo>
                  <a:lnTo>
                    <a:pt x="101" y="734"/>
                  </a:lnTo>
                  <a:lnTo>
                    <a:pt x="101" y="734"/>
                  </a:lnTo>
                  <a:lnTo>
                    <a:pt x="101" y="730"/>
                  </a:lnTo>
                  <a:lnTo>
                    <a:pt x="104" y="727"/>
                  </a:lnTo>
                  <a:lnTo>
                    <a:pt x="104" y="727"/>
                  </a:lnTo>
                  <a:lnTo>
                    <a:pt x="110" y="726"/>
                  </a:lnTo>
                  <a:lnTo>
                    <a:pt x="113" y="725"/>
                  </a:lnTo>
                  <a:lnTo>
                    <a:pt x="114" y="724"/>
                  </a:lnTo>
                  <a:lnTo>
                    <a:pt x="114" y="721"/>
                  </a:lnTo>
                  <a:lnTo>
                    <a:pt x="114" y="721"/>
                  </a:lnTo>
                  <a:lnTo>
                    <a:pt x="111" y="711"/>
                  </a:lnTo>
                  <a:lnTo>
                    <a:pt x="109" y="704"/>
                  </a:lnTo>
                  <a:lnTo>
                    <a:pt x="109" y="704"/>
                  </a:lnTo>
                  <a:lnTo>
                    <a:pt x="110" y="690"/>
                  </a:lnTo>
                  <a:lnTo>
                    <a:pt x="111" y="677"/>
                  </a:lnTo>
                  <a:lnTo>
                    <a:pt x="110" y="673"/>
                  </a:lnTo>
                  <a:lnTo>
                    <a:pt x="109" y="669"/>
                  </a:lnTo>
                  <a:lnTo>
                    <a:pt x="104" y="654"/>
                  </a:lnTo>
                  <a:lnTo>
                    <a:pt x="65" y="646"/>
                  </a:lnTo>
                  <a:lnTo>
                    <a:pt x="65" y="646"/>
                  </a:lnTo>
                  <a:lnTo>
                    <a:pt x="65" y="643"/>
                  </a:lnTo>
                  <a:lnTo>
                    <a:pt x="65" y="643"/>
                  </a:lnTo>
                  <a:lnTo>
                    <a:pt x="67" y="635"/>
                  </a:lnTo>
                  <a:lnTo>
                    <a:pt x="71" y="630"/>
                  </a:lnTo>
                  <a:lnTo>
                    <a:pt x="76" y="624"/>
                  </a:lnTo>
                  <a:lnTo>
                    <a:pt x="76" y="624"/>
                  </a:lnTo>
                  <a:lnTo>
                    <a:pt x="79" y="616"/>
                  </a:lnTo>
                  <a:lnTo>
                    <a:pt x="79" y="613"/>
                  </a:lnTo>
                  <a:lnTo>
                    <a:pt x="80" y="611"/>
                  </a:lnTo>
                  <a:lnTo>
                    <a:pt x="80" y="611"/>
                  </a:lnTo>
                  <a:lnTo>
                    <a:pt x="87" y="606"/>
                  </a:lnTo>
                  <a:lnTo>
                    <a:pt x="92" y="602"/>
                  </a:lnTo>
                  <a:lnTo>
                    <a:pt x="101" y="598"/>
                  </a:lnTo>
                  <a:lnTo>
                    <a:pt x="108" y="597"/>
                  </a:lnTo>
                  <a:lnTo>
                    <a:pt x="113" y="595"/>
                  </a:lnTo>
                  <a:lnTo>
                    <a:pt x="113" y="595"/>
                  </a:lnTo>
                  <a:lnTo>
                    <a:pt x="117" y="594"/>
                  </a:lnTo>
                  <a:lnTo>
                    <a:pt x="118" y="593"/>
                  </a:lnTo>
                  <a:lnTo>
                    <a:pt x="119" y="591"/>
                  </a:lnTo>
                  <a:lnTo>
                    <a:pt x="122" y="591"/>
                  </a:lnTo>
                  <a:lnTo>
                    <a:pt x="122" y="591"/>
                  </a:lnTo>
                  <a:lnTo>
                    <a:pt x="126" y="591"/>
                  </a:lnTo>
                  <a:lnTo>
                    <a:pt x="127" y="590"/>
                  </a:lnTo>
                  <a:lnTo>
                    <a:pt x="128" y="589"/>
                  </a:lnTo>
                  <a:lnTo>
                    <a:pt x="128" y="587"/>
                  </a:lnTo>
                  <a:lnTo>
                    <a:pt x="127" y="584"/>
                  </a:lnTo>
                  <a:lnTo>
                    <a:pt x="126" y="582"/>
                  </a:lnTo>
                  <a:lnTo>
                    <a:pt x="126" y="582"/>
                  </a:lnTo>
                  <a:lnTo>
                    <a:pt x="102" y="578"/>
                  </a:lnTo>
                  <a:lnTo>
                    <a:pt x="102" y="578"/>
                  </a:lnTo>
                  <a:lnTo>
                    <a:pt x="100" y="576"/>
                  </a:lnTo>
                  <a:lnTo>
                    <a:pt x="98" y="573"/>
                  </a:lnTo>
                  <a:lnTo>
                    <a:pt x="98" y="573"/>
                  </a:lnTo>
                  <a:lnTo>
                    <a:pt x="91" y="574"/>
                  </a:lnTo>
                  <a:lnTo>
                    <a:pt x="83" y="576"/>
                  </a:lnTo>
                  <a:lnTo>
                    <a:pt x="73" y="576"/>
                  </a:lnTo>
                  <a:lnTo>
                    <a:pt x="73" y="576"/>
                  </a:lnTo>
                  <a:lnTo>
                    <a:pt x="71" y="558"/>
                  </a:lnTo>
                  <a:lnTo>
                    <a:pt x="71" y="558"/>
                  </a:lnTo>
                  <a:lnTo>
                    <a:pt x="73" y="551"/>
                  </a:lnTo>
                  <a:lnTo>
                    <a:pt x="73" y="546"/>
                  </a:lnTo>
                  <a:lnTo>
                    <a:pt x="73" y="542"/>
                  </a:lnTo>
                  <a:lnTo>
                    <a:pt x="73" y="541"/>
                  </a:lnTo>
                  <a:lnTo>
                    <a:pt x="73" y="541"/>
                  </a:lnTo>
                  <a:lnTo>
                    <a:pt x="76" y="537"/>
                  </a:lnTo>
                  <a:lnTo>
                    <a:pt x="79" y="533"/>
                  </a:lnTo>
                  <a:lnTo>
                    <a:pt x="83" y="530"/>
                  </a:lnTo>
                  <a:lnTo>
                    <a:pt x="84" y="527"/>
                  </a:lnTo>
                  <a:lnTo>
                    <a:pt x="84" y="527"/>
                  </a:lnTo>
                  <a:lnTo>
                    <a:pt x="88" y="523"/>
                  </a:lnTo>
                  <a:lnTo>
                    <a:pt x="92" y="521"/>
                  </a:lnTo>
                  <a:lnTo>
                    <a:pt x="96" y="520"/>
                  </a:lnTo>
                  <a:lnTo>
                    <a:pt x="96" y="516"/>
                  </a:lnTo>
                  <a:lnTo>
                    <a:pt x="93" y="516"/>
                  </a:lnTo>
                  <a:lnTo>
                    <a:pt x="82" y="402"/>
                  </a:lnTo>
                  <a:lnTo>
                    <a:pt x="71" y="402"/>
                  </a:lnTo>
                  <a:lnTo>
                    <a:pt x="71" y="385"/>
                  </a:lnTo>
                  <a:lnTo>
                    <a:pt x="52" y="387"/>
                  </a:lnTo>
                  <a:lnTo>
                    <a:pt x="41" y="376"/>
                  </a:lnTo>
                  <a:lnTo>
                    <a:pt x="47" y="371"/>
                  </a:lnTo>
                  <a:lnTo>
                    <a:pt x="53" y="372"/>
                  </a:lnTo>
                  <a:lnTo>
                    <a:pt x="64" y="381"/>
                  </a:lnTo>
                  <a:lnTo>
                    <a:pt x="71" y="381"/>
                  </a:lnTo>
                  <a:lnTo>
                    <a:pt x="69" y="361"/>
                  </a:lnTo>
                  <a:lnTo>
                    <a:pt x="76" y="358"/>
                  </a:lnTo>
                  <a:lnTo>
                    <a:pt x="75" y="346"/>
                  </a:lnTo>
                  <a:lnTo>
                    <a:pt x="82" y="343"/>
                  </a:lnTo>
                  <a:lnTo>
                    <a:pt x="74" y="327"/>
                  </a:lnTo>
                  <a:lnTo>
                    <a:pt x="74" y="327"/>
                  </a:lnTo>
                  <a:lnTo>
                    <a:pt x="67" y="331"/>
                  </a:lnTo>
                  <a:lnTo>
                    <a:pt x="62" y="333"/>
                  </a:lnTo>
                  <a:lnTo>
                    <a:pt x="57" y="335"/>
                  </a:lnTo>
                  <a:lnTo>
                    <a:pt x="57" y="335"/>
                  </a:lnTo>
                  <a:lnTo>
                    <a:pt x="56" y="340"/>
                  </a:lnTo>
                  <a:lnTo>
                    <a:pt x="53" y="345"/>
                  </a:lnTo>
                  <a:lnTo>
                    <a:pt x="51" y="349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43" y="353"/>
                  </a:lnTo>
                  <a:lnTo>
                    <a:pt x="38" y="353"/>
                  </a:lnTo>
                  <a:lnTo>
                    <a:pt x="34" y="353"/>
                  </a:lnTo>
                  <a:lnTo>
                    <a:pt x="34" y="353"/>
                  </a:lnTo>
                  <a:lnTo>
                    <a:pt x="32" y="349"/>
                  </a:lnTo>
                  <a:lnTo>
                    <a:pt x="31" y="345"/>
                  </a:lnTo>
                  <a:lnTo>
                    <a:pt x="31" y="339"/>
                  </a:lnTo>
                  <a:lnTo>
                    <a:pt x="36" y="33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5" y="326"/>
                  </a:lnTo>
                  <a:lnTo>
                    <a:pt x="22" y="328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9" y="327"/>
                  </a:lnTo>
                  <a:lnTo>
                    <a:pt x="21" y="323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30" y="308"/>
                  </a:lnTo>
                  <a:lnTo>
                    <a:pt x="35" y="300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43" y="291"/>
                  </a:lnTo>
                  <a:lnTo>
                    <a:pt x="44" y="287"/>
                  </a:lnTo>
                  <a:lnTo>
                    <a:pt x="44" y="284"/>
                  </a:lnTo>
                  <a:lnTo>
                    <a:pt x="44" y="282"/>
                  </a:lnTo>
                  <a:lnTo>
                    <a:pt x="41" y="280"/>
                  </a:lnTo>
                  <a:lnTo>
                    <a:pt x="39" y="279"/>
                  </a:lnTo>
                  <a:lnTo>
                    <a:pt x="35" y="279"/>
                  </a:lnTo>
                  <a:lnTo>
                    <a:pt x="31" y="280"/>
                  </a:lnTo>
                  <a:lnTo>
                    <a:pt x="31" y="280"/>
                  </a:lnTo>
                  <a:lnTo>
                    <a:pt x="18" y="289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5" y="295"/>
                  </a:lnTo>
                  <a:lnTo>
                    <a:pt x="3" y="291"/>
                  </a:lnTo>
                  <a:lnTo>
                    <a:pt x="1" y="284"/>
                  </a:lnTo>
                  <a:lnTo>
                    <a:pt x="0" y="275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14" y="267"/>
                  </a:lnTo>
                  <a:lnTo>
                    <a:pt x="18" y="267"/>
                  </a:lnTo>
                  <a:lnTo>
                    <a:pt x="19" y="266"/>
                  </a:lnTo>
                  <a:lnTo>
                    <a:pt x="21" y="266"/>
                  </a:lnTo>
                  <a:lnTo>
                    <a:pt x="22" y="263"/>
                  </a:lnTo>
                  <a:lnTo>
                    <a:pt x="21" y="261"/>
                  </a:lnTo>
                  <a:lnTo>
                    <a:pt x="21" y="261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10" y="228"/>
                  </a:lnTo>
                  <a:lnTo>
                    <a:pt x="16" y="221"/>
                  </a:lnTo>
                  <a:lnTo>
                    <a:pt x="19" y="212"/>
                  </a:lnTo>
                  <a:lnTo>
                    <a:pt x="19" y="212"/>
                  </a:lnTo>
                  <a:lnTo>
                    <a:pt x="21" y="209"/>
                  </a:lnTo>
                  <a:lnTo>
                    <a:pt x="23" y="206"/>
                  </a:lnTo>
                  <a:lnTo>
                    <a:pt x="26" y="204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4" y="203"/>
                  </a:lnTo>
                  <a:lnTo>
                    <a:pt x="40" y="204"/>
                  </a:lnTo>
                  <a:lnTo>
                    <a:pt x="43" y="204"/>
                  </a:lnTo>
                  <a:lnTo>
                    <a:pt x="45" y="203"/>
                  </a:lnTo>
                  <a:lnTo>
                    <a:pt x="47" y="201"/>
                  </a:lnTo>
                  <a:lnTo>
                    <a:pt x="49" y="199"/>
                  </a:lnTo>
                  <a:lnTo>
                    <a:pt x="49" y="199"/>
                  </a:lnTo>
                  <a:lnTo>
                    <a:pt x="51" y="195"/>
                  </a:lnTo>
                  <a:lnTo>
                    <a:pt x="54" y="192"/>
                  </a:lnTo>
                  <a:lnTo>
                    <a:pt x="57" y="191"/>
                  </a:lnTo>
                  <a:lnTo>
                    <a:pt x="61" y="191"/>
                  </a:lnTo>
                  <a:lnTo>
                    <a:pt x="65" y="191"/>
                  </a:lnTo>
                  <a:lnTo>
                    <a:pt x="67" y="192"/>
                  </a:lnTo>
                  <a:lnTo>
                    <a:pt x="69" y="193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7" y="201"/>
                  </a:lnTo>
                  <a:lnTo>
                    <a:pt x="70" y="205"/>
                  </a:lnTo>
                  <a:lnTo>
                    <a:pt x="73" y="20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80" y="204"/>
                  </a:lnTo>
                  <a:lnTo>
                    <a:pt x="83" y="201"/>
                  </a:lnTo>
                  <a:lnTo>
                    <a:pt x="86" y="199"/>
                  </a:lnTo>
                  <a:lnTo>
                    <a:pt x="87" y="199"/>
                  </a:lnTo>
                  <a:lnTo>
                    <a:pt x="89" y="199"/>
                  </a:lnTo>
                  <a:lnTo>
                    <a:pt x="89" y="199"/>
                  </a:lnTo>
                  <a:lnTo>
                    <a:pt x="93" y="201"/>
                  </a:lnTo>
                  <a:lnTo>
                    <a:pt x="96" y="204"/>
                  </a:lnTo>
                  <a:lnTo>
                    <a:pt x="97" y="206"/>
                  </a:lnTo>
                  <a:lnTo>
                    <a:pt x="97" y="209"/>
                  </a:lnTo>
                  <a:lnTo>
                    <a:pt x="97" y="216"/>
                  </a:lnTo>
                  <a:lnTo>
                    <a:pt x="98" y="217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6" y="222"/>
                  </a:lnTo>
                  <a:lnTo>
                    <a:pt x="109" y="222"/>
                  </a:lnTo>
                  <a:lnTo>
                    <a:pt x="110" y="221"/>
                  </a:lnTo>
                  <a:lnTo>
                    <a:pt x="110" y="219"/>
                  </a:lnTo>
                  <a:lnTo>
                    <a:pt x="110" y="219"/>
                  </a:lnTo>
                  <a:lnTo>
                    <a:pt x="113" y="216"/>
                  </a:lnTo>
                  <a:lnTo>
                    <a:pt x="115" y="213"/>
                  </a:lnTo>
                  <a:lnTo>
                    <a:pt x="117" y="212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19" y="204"/>
                  </a:lnTo>
                  <a:lnTo>
                    <a:pt x="118" y="203"/>
                  </a:lnTo>
                  <a:lnTo>
                    <a:pt x="114" y="199"/>
                  </a:lnTo>
                  <a:lnTo>
                    <a:pt x="113" y="196"/>
                  </a:lnTo>
                  <a:lnTo>
                    <a:pt x="111" y="195"/>
                  </a:lnTo>
                  <a:lnTo>
                    <a:pt x="111" y="192"/>
                  </a:lnTo>
                  <a:lnTo>
                    <a:pt x="113" y="190"/>
                  </a:lnTo>
                  <a:lnTo>
                    <a:pt x="113" y="190"/>
                  </a:lnTo>
                  <a:lnTo>
                    <a:pt x="113" y="186"/>
                  </a:lnTo>
                  <a:lnTo>
                    <a:pt x="113" y="182"/>
                  </a:lnTo>
                  <a:lnTo>
                    <a:pt x="113" y="178"/>
                  </a:lnTo>
                  <a:lnTo>
                    <a:pt x="113" y="177"/>
                  </a:lnTo>
                  <a:lnTo>
                    <a:pt x="115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9" y="177"/>
                  </a:lnTo>
                  <a:lnTo>
                    <a:pt x="123" y="179"/>
                  </a:lnTo>
                  <a:lnTo>
                    <a:pt x="128" y="182"/>
                  </a:lnTo>
                  <a:lnTo>
                    <a:pt x="130" y="182"/>
                  </a:lnTo>
                  <a:lnTo>
                    <a:pt x="132" y="181"/>
                  </a:lnTo>
                  <a:lnTo>
                    <a:pt x="132" y="181"/>
                  </a:lnTo>
                  <a:lnTo>
                    <a:pt x="135" y="179"/>
                  </a:lnTo>
                  <a:lnTo>
                    <a:pt x="136" y="177"/>
                  </a:lnTo>
                  <a:lnTo>
                    <a:pt x="136" y="173"/>
                  </a:lnTo>
                  <a:lnTo>
                    <a:pt x="135" y="168"/>
                  </a:lnTo>
                  <a:lnTo>
                    <a:pt x="135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6" y="162"/>
                  </a:lnTo>
                  <a:lnTo>
                    <a:pt x="140" y="164"/>
                  </a:lnTo>
                  <a:lnTo>
                    <a:pt x="144" y="165"/>
                  </a:lnTo>
                  <a:lnTo>
                    <a:pt x="146" y="165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49" y="161"/>
                  </a:lnTo>
                  <a:lnTo>
                    <a:pt x="149" y="160"/>
                  </a:lnTo>
                  <a:lnTo>
                    <a:pt x="149" y="155"/>
                  </a:lnTo>
                  <a:lnTo>
                    <a:pt x="148" y="149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50" y="147"/>
                  </a:lnTo>
                  <a:lnTo>
                    <a:pt x="153" y="148"/>
                  </a:lnTo>
                  <a:lnTo>
                    <a:pt x="157" y="148"/>
                  </a:lnTo>
                  <a:lnTo>
                    <a:pt x="162" y="147"/>
                  </a:lnTo>
                  <a:lnTo>
                    <a:pt x="162" y="147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2" y="147"/>
                  </a:lnTo>
                  <a:lnTo>
                    <a:pt x="175" y="148"/>
                  </a:lnTo>
                  <a:lnTo>
                    <a:pt x="176" y="151"/>
                  </a:lnTo>
                  <a:lnTo>
                    <a:pt x="176" y="151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15" y="113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6" y="107"/>
                  </a:lnTo>
                  <a:lnTo>
                    <a:pt x="213" y="101"/>
                  </a:lnTo>
                  <a:lnTo>
                    <a:pt x="209" y="95"/>
                  </a:lnTo>
                  <a:lnTo>
                    <a:pt x="224" y="86"/>
                  </a:lnTo>
                  <a:lnTo>
                    <a:pt x="236" y="86"/>
                  </a:lnTo>
                  <a:lnTo>
                    <a:pt x="295" y="50"/>
                  </a:lnTo>
                  <a:lnTo>
                    <a:pt x="294" y="39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12" y="30"/>
                  </a:lnTo>
                  <a:lnTo>
                    <a:pt x="321" y="32"/>
                  </a:lnTo>
                  <a:lnTo>
                    <a:pt x="327" y="32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7" y="29"/>
                  </a:lnTo>
                  <a:lnTo>
                    <a:pt x="343" y="26"/>
                  </a:lnTo>
                  <a:lnTo>
                    <a:pt x="347" y="25"/>
                  </a:lnTo>
                  <a:lnTo>
                    <a:pt x="349" y="22"/>
                  </a:lnTo>
                  <a:lnTo>
                    <a:pt x="350" y="19"/>
                  </a:lnTo>
                  <a:lnTo>
                    <a:pt x="350" y="15"/>
                  </a:lnTo>
                  <a:lnTo>
                    <a:pt x="350" y="15"/>
                  </a:lnTo>
                  <a:lnTo>
                    <a:pt x="352" y="11"/>
                  </a:lnTo>
                  <a:lnTo>
                    <a:pt x="354" y="8"/>
                  </a:lnTo>
                  <a:lnTo>
                    <a:pt x="358" y="7"/>
                  </a:lnTo>
                  <a:lnTo>
                    <a:pt x="362" y="7"/>
                  </a:lnTo>
                  <a:lnTo>
                    <a:pt x="362" y="7"/>
                  </a:lnTo>
                  <a:lnTo>
                    <a:pt x="365" y="6"/>
                  </a:lnTo>
                  <a:lnTo>
                    <a:pt x="369" y="3"/>
                  </a:lnTo>
                  <a:lnTo>
                    <a:pt x="371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3" y="2"/>
                  </a:lnTo>
                  <a:lnTo>
                    <a:pt x="376" y="3"/>
                  </a:lnTo>
                  <a:lnTo>
                    <a:pt x="377" y="6"/>
                  </a:lnTo>
                  <a:lnTo>
                    <a:pt x="377" y="7"/>
                  </a:lnTo>
                  <a:lnTo>
                    <a:pt x="377" y="7"/>
                  </a:lnTo>
                  <a:lnTo>
                    <a:pt x="373" y="8"/>
                  </a:lnTo>
                  <a:lnTo>
                    <a:pt x="367" y="11"/>
                  </a:lnTo>
                  <a:lnTo>
                    <a:pt x="367" y="11"/>
                  </a:lnTo>
                  <a:lnTo>
                    <a:pt x="365" y="13"/>
                  </a:lnTo>
                  <a:lnTo>
                    <a:pt x="365" y="17"/>
                  </a:lnTo>
                  <a:lnTo>
                    <a:pt x="367" y="21"/>
                  </a:lnTo>
                  <a:lnTo>
                    <a:pt x="367" y="21"/>
                  </a:lnTo>
                  <a:lnTo>
                    <a:pt x="369" y="28"/>
                  </a:lnTo>
                  <a:lnTo>
                    <a:pt x="369" y="33"/>
                  </a:lnTo>
                  <a:lnTo>
                    <a:pt x="369" y="35"/>
                  </a:lnTo>
                  <a:lnTo>
                    <a:pt x="368" y="38"/>
                  </a:lnTo>
                  <a:lnTo>
                    <a:pt x="368" y="38"/>
                  </a:lnTo>
                  <a:lnTo>
                    <a:pt x="365" y="43"/>
                  </a:lnTo>
                  <a:lnTo>
                    <a:pt x="364" y="50"/>
                  </a:lnTo>
                  <a:lnTo>
                    <a:pt x="362" y="55"/>
                  </a:lnTo>
                  <a:lnTo>
                    <a:pt x="358" y="60"/>
                  </a:lnTo>
                  <a:lnTo>
                    <a:pt x="358" y="60"/>
                  </a:lnTo>
                  <a:lnTo>
                    <a:pt x="352" y="61"/>
                  </a:lnTo>
                  <a:lnTo>
                    <a:pt x="347" y="61"/>
                  </a:lnTo>
                  <a:lnTo>
                    <a:pt x="336" y="60"/>
                  </a:lnTo>
                  <a:lnTo>
                    <a:pt x="330" y="59"/>
                  </a:lnTo>
                  <a:lnTo>
                    <a:pt x="327" y="60"/>
                  </a:lnTo>
                  <a:lnTo>
                    <a:pt x="325" y="64"/>
                  </a:lnTo>
                  <a:lnTo>
                    <a:pt x="324" y="69"/>
                  </a:lnTo>
                  <a:lnTo>
                    <a:pt x="324" y="69"/>
                  </a:lnTo>
                  <a:lnTo>
                    <a:pt x="327" y="73"/>
                  </a:lnTo>
                  <a:lnTo>
                    <a:pt x="330" y="81"/>
                  </a:lnTo>
                  <a:lnTo>
                    <a:pt x="338" y="90"/>
                  </a:lnTo>
                  <a:lnTo>
                    <a:pt x="513" y="206"/>
                  </a:lnTo>
                  <a:lnTo>
                    <a:pt x="513" y="206"/>
                  </a:lnTo>
                  <a:lnTo>
                    <a:pt x="613" y="333"/>
                  </a:lnTo>
                  <a:lnTo>
                    <a:pt x="684" y="427"/>
                  </a:lnTo>
                  <a:lnTo>
                    <a:pt x="710" y="460"/>
                  </a:lnTo>
                  <a:lnTo>
                    <a:pt x="722" y="480"/>
                  </a:lnTo>
                  <a:lnTo>
                    <a:pt x="713" y="48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196"/>
            <p:cNvSpPr>
              <a:spLocks/>
            </p:cNvSpPr>
            <p:nvPr/>
          </p:nvSpPr>
          <p:spPr bwMode="auto">
            <a:xfrm>
              <a:off x="5054600" y="4403725"/>
              <a:ext cx="1516063" cy="1158875"/>
            </a:xfrm>
            <a:custGeom>
              <a:avLst/>
              <a:gdLst>
                <a:gd name="T0" fmla="*/ 264 w 955"/>
                <a:gd name="T1" fmla="*/ 720 h 730"/>
                <a:gd name="T2" fmla="*/ 254 w 955"/>
                <a:gd name="T3" fmla="*/ 707 h 730"/>
                <a:gd name="T4" fmla="*/ 231 w 955"/>
                <a:gd name="T5" fmla="*/ 686 h 730"/>
                <a:gd name="T6" fmla="*/ 207 w 955"/>
                <a:gd name="T7" fmla="*/ 670 h 730"/>
                <a:gd name="T8" fmla="*/ 193 w 955"/>
                <a:gd name="T9" fmla="*/ 659 h 730"/>
                <a:gd name="T10" fmla="*/ 179 w 955"/>
                <a:gd name="T11" fmla="*/ 651 h 730"/>
                <a:gd name="T12" fmla="*/ 176 w 955"/>
                <a:gd name="T13" fmla="*/ 634 h 730"/>
                <a:gd name="T14" fmla="*/ 176 w 955"/>
                <a:gd name="T15" fmla="*/ 615 h 730"/>
                <a:gd name="T16" fmla="*/ 171 w 955"/>
                <a:gd name="T17" fmla="*/ 600 h 730"/>
                <a:gd name="T18" fmla="*/ 171 w 955"/>
                <a:gd name="T19" fmla="*/ 591 h 730"/>
                <a:gd name="T20" fmla="*/ 158 w 955"/>
                <a:gd name="T21" fmla="*/ 586 h 730"/>
                <a:gd name="T22" fmla="*/ 154 w 955"/>
                <a:gd name="T23" fmla="*/ 572 h 730"/>
                <a:gd name="T24" fmla="*/ 137 w 955"/>
                <a:gd name="T25" fmla="*/ 568 h 730"/>
                <a:gd name="T26" fmla="*/ 127 w 955"/>
                <a:gd name="T27" fmla="*/ 558 h 730"/>
                <a:gd name="T28" fmla="*/ 105 w 955"/>
                <a:gd name="T29" fmla="*/ 559 h 730"/>
                <a:gd name="T30" fmla="*/ 94 w 955"/>
                <a:gd name="T31" fmla="*/ 555 h 730"/>
                <a:gd name="T32" fmla="*/ 82 w 955"/>
                <a:gd name="T33" fmla="*/ 550 h 730"/>
                <a:gd name="T34" fmla="*/ 72 w 955"/>
                <a:gd name="T35" fmla="*/ 528 h 730"/>
                <a:gd name="T36" fmla="*/ 69 w 955"/>
                <a:gd name="T37" fmla="*/ 519 h 730"/>
                <a:gd name="T38" fmla="*/ 82 w 955"/>
                <a:gd name="T39" fmla="*/ 499 h 730"/>
                <a:gd name="T40" fmla="*/ 93 w 955"/>
                <a:gd name="T41" fmla="*/ 468 h 730"/>
                <a:gd name="T42" fmla="*/ 102 w 955"/>
                <a:gd name="T43" fmla="*/ 420 h 730"/>
                <a:gd name="T44" fmla="*/ 110 w 955"/>
                <a:gd name="T45" fmla="*/ 392 h 730"/>
                <a:gd name="T46" fmla="*/ 82 w 955"/>
                <a:gd name="T47" fmla="*/ 245 h 730"/>
                <a:gd name="T48" fmla="*/ 70 w 955"/>
                <a:gd name="T49" fmla="*/ 214 h 730"/>
                <a:gd name="T50" fmla="*/ 27 w 955"/>
                <a:gd name="T51" fmla="*/ 83 h 730"/>
                <a:gd name="T52" fmla="*/ 276 w 955"/>
                <a:gd name="T53" fmla="*/ 28 h 730"/>
                <a:gd name="T54" fmla="*/ 658 w 955"/>
                <a:gd name="T55" fmla="*/ 0 h 730"/>
                <a:gd name="T56" fmla="*/ 676 w 955"/>
                <a:gd name="T57" fmla="*/ 169 h 730"/>
                <a:gd name="T58" fmla="*/ 731 w 955"/>
                <a:gd name="T59" fmla="*/ 227 h 730"/>
                <a:gd name="T60" fmla="*/ 748 w 955"/>
                <a:gd name="T61" fmla="*/ 276 h 730"/>
                <a:gd name="T62" fmla="*/ 773 w 955"/>
                <a:gd name="T63" fmla="*/ 297 h 730"/>
                <a:gd name="T64" fmla="*/ 818 w 955"/>
                <a:gd name="T65" fmla="*/ 306 h 730"/>
                <a:gd name="T66" fmla="*/ 843 w 955"/>
                <a:gd name="T67" fmla="*/ 323 h 730"/>
                <a:gd name="T68" fmla="*/ 865 w 955"/>
                <a:gd name="T69" fmla="*/ 350 h 730"/>
                <a:gd name="T70" fmla="*/ 864 w 955"/>
                <a:gd name="T71" fmla="*/ 388 h 730"/>
                <a:gd name="T72" fmla="*/ 860 w 955"/>
                <a:gd name="T73" fmla="*/ 399 h 730"/>
                <a:gd name="T74" fmla="*/ 828 w 955"/>
                <a:gd name="T75" fmla="*/ 434 h 730"/>
                <a:gd name="T76" fmla="*/ 843 w 955"/>
                <a:gd name="T77" fmla="*/ 447 h 730"/>
                <a:gd name="T78" fmla="*/ 868 w 955"/>
                <a:gd name="T79" fmla="*/ 450 h 730"/>
                <a:gd name="T80" fmla="*/ 886 w 955"/>
                <a:gd name="T81" fmla="*/ 451 h 730"/>
                <a:gd name="T82" fmla="*/ 884 w 955"/>
                <a:gd name="T83" fmla="*/ 471 h 730"/>
                <a:gd name="T84" fmla="*/ 876 w 955"/>
                <a:gd name="T85" fmla="*/ 498 h 730"/>
                <a:gd name="T86" fmla="*/ 882 w 955"/>
                <a:gd name="T87" fmla="*/ 510 h 730"/>
                <a:gd name="T88" fmla="*/ 886 w 955"/>
                <a:gd name="T89" fmla="*/ 519 h 730"/>
                <a:gd name="T90" fmla="*/ 902 w 955"/>
                <a:gd name="T91" fmla="*/ 526 h 730"/>
                <a:gd name="T92" fmla="*/ 926 w 955"/>
                <a:gd name="T93" fmla="*/ 534 h 730"/>
                <a:gd name="T94" fmla="*/ 926 w 955"/>
                <a:gd name="T95" fmla="*/ 546 h 730"/>
                <a:gd name="T96" fmla="*/ 943 w 955"/>
                <a:gd name="T97" fmla="*/ 552 h 730"/>
                <a:gd name="T98" fmla="*/ 954 w 955"/>
                <a:gd name="T99" fmla="*/ 552 h 730"/>
                <a:gd name="T100" fmla="*/ 955 w 955"/>
                <a:gd name="T101" fmla="*/ 574 h 730"/>
                <a:gd name="T102" fmla="*/ 805 w 955"/>
                <a:gd name="T103" fmla="*/ 561 h 730"/>
                <a:gd name="T104" fmla="*/ 696 w 955"/>
                <a:gd name="T105" fmla="*/ 536 h 730"/>
                <a:gd name="T106" fmla="*/ 636 w 955"/>
                <a:gd name="T107" fmla="*/ 585 h 730"/>
                <a:gd name="T108" fmla="*/ 648 w 955"/>
                <a:gd name="T109" fmla="*/ 690 h 730"/>
                <a:gd name="T110" fmla="*/ 535 w 955"/>
                <a:gd name="T111" fmla="*/ 656 h 730"/>
                <a:gd name="T112" fmla="*/ 342 w 955"/>
                <a:gd name="T113" fmla="*/ 637 h 730"/>
                <a:gd name="T114" fmla="*/ 284 w 955"/>
                <a:gd name="T115" fmla="*/ 701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55" h="730">
                  <a:moveTo>
                    <a:pt x="275" y="730"/>
                  </a:moveTo>
                  <a:lnTo>
                    <a:pt x="275" y="730"/>
                  </a:lnTo>
                  <a:lnTo>
                    <a:pt x="271" y="729"/>
                  </a:lnTo>
                  <a:lnTo>
                    <a:pt x="268" y="726"/>
                  </a:lnTo>
                  <a:lnTo>
                    <a:pt x="266" y="723"/>
                  </a:lnTo>
                  <a:lnTo>
                    <a:pt x="264" y="720"/>
                  </a:lnTo>
                  <a:lnTo>
                    <a:pt x="263" y="713"/>
                  </a:lnTo>
                  <a:lnTo>
                    <a:pt x="263" y="708"/>
                  </a:lnTo>
                  <a:lnTo>
                    <a:pt x="263" y="708"/>
                  </a:lnTo>
                  <a:lnTo>
                    <a:pt x="262" y="707"/>
                  </a:lnTo>
                  <a:lnTo>
                    <a:pt x="259" y="707"/>
                  </a:lnTo>
                  <a:lnTo>
                    <a:pt x="254" y="707"/>
                  </a:lnTo>
                  <a:lnTo>
                    <a:pt x="246" y="708"/>
                  </a:lnTo>
                  <a:lnTo>
                    <a:pt x="246" y="708"/>
                  </a:lnTo>
                  <a:lnTo>
                    <a:pt x="243" y="701"/>
                  </a:lnTo>
                  <a:lnTo>
                    <a:pt x="241" y="696"/>
                  </a:lnTo>
                  <a:lnTo>
                    <a:pt x="236" y="691"/>
                  </a:lnTo>
                  <a:lnTo>
                    <a:pt x="231" y="686"/>
                  </a:lnTo>
                  <a:lnTo>
                    <a:pt x="221" y="679"/>
                  </a:lnTo>
                  <a:lnTo>
                    <a:pt x="216" y="677"/>
                  </a:lnTo>
                  <a:lnTo>
                    <a:pt x="216" y="677"/>
                  </a:lnTo>
                  <a:lnTo>
                    <a:pt x="216" y="674"/>
                  </a:lnTo>
                  <a:lnTo>
                    <a:pt x="215" y="673"/>
                  </a:lnTo>
                  <a:lnTo>
                    <a:pt x="207" y="670"/>
                  </a:lnTo>
                  <a:lnTo>
                    <a:pt x="207" y="670"/>
                  </a:lnTo>
                  <a:lnTo>
                    <a:pt x="205" y="665"/>
                  </a:lnTo>
                  <a:lnTo>
                    <a:pt x="201" y="663"/>
                  </a:lnTo>
                  <a:lnTo>
                    <a:pt x="197" y="661"/>
                  </a:lnTo>
                  <a:lnTo>
                    <a:pt x="197" y="661"/>
                  </a:lnTo>
                  <a:lnTo>
                    <a:pt x="193" y="659"/>
                  </a:lnTo>
                  <a:lnTo>
                    <a:pt x="189" y="659"/>
                  </a:lnTo>
                  <a:lnTo>
                    <a:pt x="185" y="659"/>
                  </a:lnTo>
                  <a:lnTo>
                    <a:pt x="185" y="659"/>
                  </a:lnTo>
                  <a:lnTo>
                    <a:pt x="177" y="653"/>
                  </a:lnTo>
                  <a:lnTo>
                    <a:pt x="177" y="653"/>
                  </a:lnTo>
                  <a:lnTo>
                    <a:pt x="179" y="651"/>
                  </a:lnTo>
                  <a:lnTo>
                    <a:pt x="181" y="647"/>
                  </a:lnTo>
                  <a:lnTo>
                    <a:pt x="181" y="647"/>
                  </a:lnTo>
                  <a:lnTo>
                    <a:pt x="181" y="644"/>
                  </a:lnTo>
                  <a:lnTo>
                    <a:pt x="180" y="643"/>
                  </a:lnTo>
                  <a:lnTo>
                    <a:pt x="177" y="639"/>
                  </a:lnTo>
                  <a:lnTo>
                    <a:pt x="176" y="634"/>
                  </a:lnTo>
                  <a:lnTo>
                    <a:pt x="177" y="631"/>
                  </a:lnTo>
                  <a:lnTo>
                    <a:pt x="179" y="629"/>
                  </a:lnTo>
                  <a:lnTo>
                    <a:pt x="179" y="629"/>
                  </a:lnTo>
                  <a:lnTo>
                    <a:pt x="179" y="618"/>
                  </a:lnTo>
                  <a:lnTo>
                    <a:pt x="177" y="616"/>
                  </a:lnTo>
                  <a:lnTo>
                    <a:pt x="176" y="615"/>
                  </a:lnTo>
                  <a:lnTo>
                    <a:pt x="176" y="615"/>
                  </a:lnTo>
                  <a:lnTo>
                    <a:pt x="174" y="612"/>
                  </a:lnTo>
                  <a:lnTo>
                    <a:pt x="174" y="608"/>
                  </a:lnTo>
                  <a:lnTo>
                    <a:pt x="174" y="604"/>
                  </a:lnTo>
                  <a:lnTo>
                    <a:pt x="171" y="600"/>
                  </a:lnTo>
                  <a:lnTo>
                    <a:pt x="171" y="600"/>
                  </a:lnTo>
                  <a:lnTo>
                    <a:pt x="168" y="600"/>
                  </a:lnTo>
                  <a:lnTo>
                    <a:pt x="167" y="599"/>
                  </a:lnTo>
                  <a:lnTo>
                    <a:pt x="168" y="598"/>
                  </a:lnTo>
                  <a:lnTo>
                    <a:pt x="171" y="594"/>
                  </a:lnTo>
                  <a:lnTo>
                    <a:pt x="171" y="594"/>
                  </a:lnTo>
                  <a:lnTo>
                    <a:pt x="171" y="591"/>
                  </a:lnTo>
                  <a:lnTo>
                    <a:pt x="168" y="589"/>
                  </a:lnTo>
                  <a:lnTo>
                    <a:pt x="166" y="589"/>
                  </a:lnTo>
                  <a:lnTo>
                    <a:pt x="163" y="590"/>
                  </a:lnTo>
                  <a:lnTo>
                    <a:pt x="163" y="590"/>
                  </a:lnTo>
                  <a:lnTo>
                    <a:pt x="161" y="589"/>
                  </a:lnTo>
                  <a:lnTo>
                    <a:pt x="158" y="586"/>
                  </a:lnTo>
                  <a:lnTo>
                    <a:pt x="155" y="583"/>
                  </a:lnTo>
                  <a:lnTo>
                    <a:pt x="155" y="580"/>
                  </a:lnTo>
                  <a:lnTo>
                    <a:pt x="155" y="580"/>
                  </a:lnTo>
                  <a:lnTo>
                    <a:pt x="155" y="576"/>
                  </a:lnTo>
                  <a:lnTo>
                    <a:pt x="155" y="573"/>
                  </a:lnTo>
                  <a:lnTo>
                    <a:pt x="154" y="572"/>
                  </a:lnTo>
                  <a:lnTo>
                    <a:pt x="151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71"/>
                  </a:lnTo>
                  <a:lnTo>
                    <a:pt x="141" y="568"/>
                  </a:lnTo>
                  <a:lnTo>
                    <a:pt x="137" y="568"/>
                  </a:lnTo>
                  <a:lnTo>
                    <a:pt x="135" y="568"/>
                  </a:lnTo>
                  <a:lnTo>
                    <a:pt x="132" y="567"/>
                  </a:lnTo>
                  <a:lnTo>
                    <a:pt x="132" y="567"/>
                  </a:lnTo>
                  <a:lnTo>
                    <a:pt x="131" y="560"/>
                  </a:lnTo>
                  <a:lnTo>
                    <a:pt x="128" y="559"/>
                  </a:lnTo>
                  <a:lnTo>
                    <a:pt x="127" y="558"/>
                  </a:lnTo>
                  <a:lnTo>
                    <a:pt x="123" y="559"/>
                  </a:lnTo>
                  <a:lnTo>
                    <a:pt x="119" y="561"/>
                  </a:lnTo>
                  <a:lnTo>
                    <a:pt x="119" y="561"/>
                  </a:lnTo>
                  <a:lnTo>
                    <a:pt x="111" y="563"/>
                  </a:lnTo>
                  <a:lnTo>
                    <a:pt x="109" y="561"/>
                  </a:lnTo>
                  <a:lnTo>
                    <a:pt x="105" y="559"/>
                  </a:lnTo>
                  <a:lnTo>
                    <a:pt x="105" y="559"/>
                  </a:lnTo>
                  <a:lnTo>
                    <a:pt x="102" y="559"/>
                  </a:lnTo>
                  <a:lnTo>
                    <a:pt x="100" y="559"/>
                  </a:lnTo>
                  <a:lnTo>
                    <a:pt x="98" y="559"/>
                  </a:lnTo>
                  <a:lnTo>
                    <a:pt x="96" y="558"/>
                  </a:lnTo>
                  <a:lnTo>
                    <a:pt x="94" y="555"/>
                  </a:lnTo>
                  <a:lnTo>
                    <a:pt x="94" y="551"/>
                  </a:lnTo>
                  <a:lnTo>
                    <a:pt x="94" y="551"/>
                  </a:lnTo>
                  <a:lnTo>
                    <a:pt x="87" y="551"/>
                  </a:lnTo>
                  <a:lnTo>
                    <a:pt x="84" y="551"/>
                  </a:lnTo>
                  <a:lnTo>
                    <a:pt x="82" y="550"/>
                  </a:lnTo>
                  <a:lnTo>
                    <a:pt x="82" y="550"/>
                  </a:lnTo>
                  <a:lnTo>
                    <a:pt x="79" y="543"/>
                  </a:lnTo>
                  <a:lnTo>
                    <a:pt x="79" y="537"/>
                  </a:lnTo>
                  <a:lnTo>
                    <a:pt x="80" y="533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72" y="528"/>
                  </a:lnTo>
                  <a:lnTo>
                    <a:pt x="69" y="526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66" y="524"/>
                  </a:lnTo>
                  <a:lnTo>
                    <a:pt x="66" y="521"/>
                  </a:lnTo>
                  <a:lnTo>
                    <a:pt x="69" y="519"/>
                  </a:lnTo>
                  <a:lnTo>
                    <a:pt x="72" y="515"/>
                  </a:lnTo>
                  <a:lnTo>
                    <a:pt x="75" y="512"/>
                  </a:lnTo>
                  <a:lnTo>
                    <a:pt x="75" y="512"/>
                  </a:lnTo>
                  <a:lnTo>
                    <a:pt x="78" y="510"/>
                  </a:lnTo>
                  <a:lnTo>
                    <a:pt x="79" y="506"/>
                  </a:lnTo>
                  <a:lnTo>
                    <a:pt x="82" y="499"/>
                  </a:lnTo>
                  <a:lnTo>
                    <a:pt x="83" y="491"/>
                  </a:lnTo>
                  <a:lnTo>
                    <a:pt x="83" y="491"/>
                  </a:lnTo>
                  <a:lnTo>
                    <a:pt x="85" y="482"/>
                  </a:lnTo>
                  <a:lnTo>
                    <a:pt x="88" y="475"/>
                  </a:lnTo>
                  <a:lnTo>
                    <a:pt x="93" y="468"/>
                  </a:lnTo>
                  <a:lnTo>
                    <a:pt x="93" y="468"/>
                  </a:lnTo>
                  <a:lnTo>
                    <a:pt x="94" y="466"/>
                  </a:lnTo>
                  <a:lnTo>
                    <a:pt x="96" y="463"/>
                  </a:lnTo>
                  <a:lnTo>
                    <a:pt x="96" y="458"/>
                  </a:lnTo>
                  <a:lnTo>
                    <a:pt x="96" y="451"/>
                  </a:lnTo>
                  <a:lnTo>
                    <a:pt x="97" y="432"/>
                  </a:lnTo>
                  <a:lnTo>
                    <a:pt x="102" y="420"/>
                  </a:lnTo>
                  <a:lnTo>
                    <a:pt x="102" y="420"/>
                  </a:lnTo>
                  <a:lnTo>
                    <a:pt x="98" y="412"/>
                  </a:lnTo>
                  <a:lnTo>
                    <a:pt x="98" y="412"/>
                  </a:lnTo>
                  <a:lnTo>
                    <a:pt x="104" y="406"/>
                  </a:lnTo>
                  <a:lnTo>
                    <a:pt x="107" y="398"/>
                  </a:lnTo>
                  <a:lnTo>
                    <a:pt x="110" y="392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88" y="263"/>
                  </a:lnTo>
                  <a:lnTo>
                    <a:pt x="88" y="263"/>
                  </a:lnTo>
                  <a:lnTo>
                    <a:pt x="85" y="252"/>
                  </a:lnTo>
                  <a:lnTo>
                    <a:pt x="82" y="245"/>
                  </a:lnTo>
                  <a:lnTo>
                    <a:pt x="79" y="241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2" y="225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69" y="201"/>
                  </a:lnTo>
                  <a:lnTo>
                    <a:pt x="63" y="187"/>
                  </a:lnTo>
                  <a:lnTo>
                    <a:pt x="54" y="161"/>
                  </a:lnTo>
                  <a:lnTo>
                    <a:pt x="45" y="142"/>
                  </a:lnTo>
                  <a:lnTo>
                    <a:pt x="41" y="134"/>
                  </a:lnTo>
                  <a:lnTo>
                    <a:pt x="27" y="83"/>
                  </a:lnTo>
                  <a:lnTo>
                    <a:pt x="5" y="50"/>
                  </a:lnTo>
                  <a:lnTo>
                    <a:pt x="0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31" y="34"/>
                  </a:lnTo>
                  <a:lnTo>
                    <a:pt x="276" y="28"/>
                  </a:lnTo>
                  <a:lnTo>
                    <a:pt x="434" y="18"/>
                  </a:lnTo>
                  <a:lnTo>
                    <a:pt x="517" y="12"/>
                  </a:lnTo>
                  <a:lnTo>
                    <a:pt x="601" y="6"/>
                  </a:lnTo>
                  <a:lnTo>
                    <a:pt x="601" y="6"/>
                  </a:lnTo>
                  <a:lnTo>
                    <a:pt x="632" y="3"/>
                  </a:lnTo>
                  <a:lnTo>
                    <a:pt x="658" y="0"/>
                  </a:lnTo>
                  <a:lnTo>
                    <a:pt x="654" y="25"/>
                  </a:lnTo>
                  <a:lnTo>
                    <a:pt x="641" y="48"/>
                  </a:lnTo>
                  <a:lnTo>
                    <a:pt x="665" y="139"/>
                  </a:lnTo>
                  <a:lnTo>
                    <a:pt x="630" y="139"/>
                  </a:lnTo>
                  <a:lnTo>
                    <a:pt x="635" y="167"/>
                  </a:lnTo>
                  <a:lnTo>
                    <a:pt x="676" y="169"/>
                  </a:lnTo>
                  <a:lnTo>
                    <a:pt x="681" y="193"/>
                  </a:lnTo>
                  <a:lnTo>
                    <a:pt x="689" y="208"/>
                  </a:lnTo>
                  <a:lnTo>
                    <a:pt x="689" y="208"/>
                  </a:lnTo>
                  <a:lnTo>
                    <a:pt x="700" y="213"/>
                  </a:lnTo>
                  <a:lnTo>
                    <a:pt x="709" y="217"/>
                  </a:lnTo>
                  <a:lnTo>
                    <a:pt x="731" y="227"/>
                  </a:lnTo>
                  <a:lnTo>
                    <a:pt x="746" y="243"/>
                  </a:lnTo>
                  <a:lnTo>
                    <a:pt x="746" y="243"/>
                  </a:lnTo>
                  <a:lnTo>
                    <a:pt x="746" y="258"/>
                  </a:lnTo>
                  <a:lnTo>
                    <a:pt x="746" y="269"/>
                  </a:lnTo>
                  <a:lnTo>
                    <a:pt x="748" y="276"/>
                  </a:lnTo>
                  <a:lnTo>
                    <a:pt x="748" y="276"/>
                  </a:lnTo>
                  <a:lnTo>
                    <a:pt x="749" y="279"/>
                  </a:lnTo>
                  <a:lnTo>
                    <a:pt x="751" y="282"/>
                  </a:lnTo>
                  <a:lnTo>
                    <a:pt x="757" y="285"/>
                  </a:lnTo>
                  <a:lnTo>
                    <a:pt x="764" y="291"/>
                  </a:lnTo>
                  <a:lnTo>
                    <a:pt x="764" y="291"/>
                  </a:lnTo>
                  <a:lnTo>
                    <a:pt x="773" y="297"/>
                  </a:lnTo>
                  <a:lnTo>
                    <a:pt x="784" y="301"/>
                  </a:lnTo>
                  <a:lnTo>
                    <a:pt x="784" y="301"/>
                  </a:lnTo>
                  <a:lnTo>
                    <a:pt x="790" y="302"/>
                  </a:lnTo>
                  <a:lnTo>
                    <a:pt x="799" y="302"/>
                  </a:lnTo>
                  <a:lnTo>
                    <a:pt x="814" y="302"/>
                  </a:lnTo>
                  <a:lnTo>
                    <a:pt x="818" y="306"/>
                  </a:lnTo>
                  <a:lnTo>
                    <a:pt x="824" y="307"/>
                  </a:lnTo>
                  <a:lnTo>
                    <a:pt x="834" y="317"/>
                  </a:lnTo>
                  <a:lnTo>
                    <a:pt x="838" y="315"/>
                  </a:lnTo>
                  <a:lnTo>
                    <a:pt x="838" y="315"/>
                  </a:lnTo>
                  <a:lnTo>
                    <a:pt x="841" y="319"/>
                  </a:lnTo>
                  <a:lnTo>
                    <a:pt x="843" y="323"/>
                  </a:lnTo>
                  <a:lnTo>
                    <a:pt x="851" y="328"/>
                  </a:lnTo>
                  <a:lnTo>
                    <a:pt x="859" y="333"/>
                  </a:lnTo>
                  <a:lnTo>
                    <a:pt x="863" y="336"/>
                  </a:lnTo>
                  <a:lnTo>
                    <a:pt x="863" y="336"/>
                  </a:lnTo>
                  <a:lnTo>
                    <a:pt x="864" y="342"/>
                  </a:lnTo>
                  <a:lnTo>
                    <a:pt x="865" y="350"/>
                  </a:lnTo>
                  <a:lnTo>
                    <a:pt x="865" y="361"/>
                  </a:lnTo>
                  <a:lnTo>
                    <a:pt x="863" y="370"/>
                  </a:lnTo>
                  <a:lnTo>
                    <a:pt x="863" y="370"/>
                  </a:lnTo>
                  <a:lnTo>
                    <a:pt x="862" y="376"/>
                  </a:lnTo>
                  <a:lnTo>
                    <a:pt x="863" y="383"/>
                  </a:lnTo>
                  <a:lnTo>
                    <a:pt x="864" y="388"/>
                  </a:lnTo>
                  <a:lnTo>
                    <a:pt x="864" y="392"/>
                  </a:lnTo>
                  <a:lnTo>
                    <a:pt x="864" y="392"/>
                  </a:lnTo>
                  <a:lnTo>
                    <a:pt x="864" y="396"/>
                  </a:lnTo>
                  <a:lnTo>
                    <a:pt x="863" y="398"/>
                  </a:lnTo>
                  <a:lnTo>
                    <a:pt x="860" y="399"/>
                  </a:lnTo>
                  <a:lnTo>
                    <a:pt x="860" y="399"/>
                  </a:lnTo>
                  <a:lnTo>
                    <a:pt x="859" y="401"/>
                  </a:lnTo>
                  <a:lnTo>
                    <a:pt x="856" y="403"/>
                  </a:lnTo>
                  <a:lnTo>
                    <a:pt x="854" y="409"/>
                  </a:lnTo>
                  <a:lnTo>
                    <a:pt x="854" y="409"/>
                  </a:lnTo>
                  <a:lnTo>
                    <a:pt x="842" y="419"/>
                  </a:lnTo>
                  <a:lnTo>
                    <a:pt x="828" y="434"/>
                  </a:lnTo>
                  <a:lnTo>
                    <a:pt x="828" y="434"/>
                  </a:lnTo>
                  <a:lnTo>
                    <a:pt x="828" y="434"/>
                  </a:lnTo>
                  <a:lnTo>
                    <a:pt x="829" y="437"/>
                  </a:lnTo>
                  <a:lnTo>
                    <a:pt x="833" y="441"/>
                  </a:lnTo>
                  <a:lnTo>
                    <a:pt x="843" y="447"/>
                  </a:lnTo>
                  <a:lnTo>
                    <a:pt x="843" y="447"/>
                  </a:lnTo>
                  <a:lnTo>
                    <a:pt x="849" y="449"/>
                  </a:lnTo>
                  <a:lnTo>
                    <a:pt x="856" y="449"/>
                  </a:lnTo>
                  <a:lnTo>
                    <a:pt x="864" y="449"/>
                  </a:lnTo>
                  <a:lnTo>
                    <a:pt x="867" y="449"/>
                  </a:lnTo>
                  <a:lnTo>
                    <a:pt x="868" y="450"/>
                  </a:lnTo>
                  <a:lnTo>
                    <a:pt x="868" y="450"/>
                  </a:lnTo>
                  <a:lnTo>
                    <a:pt x="869" y="453"/>
                  </a:lnTo>
                  <a:lnTo>
                    <a:pt x="872" y="453"/>
                  </a:lnTo>
                  <a:lnTo>
                    <a:pt x="877" y="453"/>
                  </a:lnTo>
                  <a:lnTo>
                    <a:pt x="885" y="449"/>
                  </a:lnTo>
                  <a:lnTo>
                    <a:pt x="885" y="449"/>
                  </a:lnTo>
                  <a:lnTo>
                    <a:pt x="886" y="451"/>
                  </a:lnTo>
                  <a:lnTo>
                    <a:pt x="889" y="454"/>
                  </a:lnTo>
                  <a:lnTo>
                    <a:pt x="890" y="459"/>
                  </a:lnTo>
                  <a:lnTo>
                    <a:pt x="891" y="462"/>
                  </a:lnTo>
                  <a:lnTo>
                    <a:pt x="891" y="462"/>
                  </a:lnTo>
                  <a:lnTo>
                    <a:pt x="889" y="466"/>
                  </a:lnTo>
                  <a:lnTo>
                    <a:pt x="884" y="471"/>
                  </a:lnTo>
                  <a:lnTo>
                    <a:pt x="877" y="477"/>
                  </a:lnTo>
                  <a:lnTo>
                    <a:pt x="877" y="477"/>
                  </a:lnTo>
                  <a:lnTo>
                    <a:pt x="876" y="481"/>
                  </a:lnTo>
                  <a:lnTo>
                    <a:pt x="876" y="488"/>
                  </a:lnTo>
                  <a:lnTo>
                    <a:pt x="876" y="498"/>
                  </a:lnTo>
                  <a:lnTo>
                    <a:pt x="876" y="498"/>
                  </a:lnTo>
                  <a:lnTo>
                    <a:pt x="878" y="501"/>
                  </a:lnTo>
                  <a:lnTo>
                    <a:pt x="882" y="503"/>
                  </a:lnTo>
                  <a:lnTo>
                    <a:pt x="882" y="503"/>
                  </a:lnTo>
                  <a:lnTo>
                    <a:pt x="882" y="504"/>
                  </a:lnTo>
                  <a:lnTo>
                    <a:pt x="882" y="506"/>
                  </a:lnTo>
                  <a:lnTo>
                    <a:pt x="882" y="510"/>
                  </a:lnTo>
                  <a:lnTo>
                    <a:pt x="882" y="510"/>
                  </a:lnTo>
                  <a:lnTo>
                    <a:pt x="884" y="511"/>
                  </a:lnTo>
                  <a:lnTo>
                    <a:pt x="885" y="512"/>
                  </a:lnTo>
                  <a:lnTo>
                    <a:pt x="886" y="515"/>
                  </a:lnTo>
                  <a:lnTo>
                    <a:pt x="886" y="519"/>
                  </a:lnTo>
                  <a:lnTo>
                    <a:pt x="886" y="519"/>
                  </a:lnTo>
                  <a:lnTo>
                    <a:pt x="886" y="521"/>
                  </a:lnTo>
                  <a:lnTo>
                    <a:pt x="888" y="524"/>
                  </a:lnTo>
                  <a:lnTo>
                    <a:pt x="891" y="526"/>
                  </a:lnTo>
                  <a:lnTo>
                    <a:pt x="897" y="526"/>
                  </a:lnTo>
                  <a:lnTo>
                    <a:pt x="902" y="526"/>
                  </a:lnTo>
                  <a:lnTo>
                    <a:pt x="902" y="526"/>
                  </a:lnTo>
                  <a:lnTo>
                    <a:pt x="906" y="528"/>
                  </a:lnTo>
                  <a:lnTo>
                    <a:pt x="910" y="530"/>
                  </a:lnTo>
                  <a:lnTo>
                    <a:pt x="913" y="532"/>
                  </a:lnTo>
                  <a:lnTo>
                    <a:pt x="917" y="533"/>
                  </a:lnTo>
                  <a:lnTo>
                    <a:pt x="917" y="533"/>
                  </a:lnTo>
                  <a:lnTo>
                    <a:pt x="926" y="534"/>
                  </a:lnTo>
                  <a:lnTo>
                    <a:pt x="930" y="536"/>
                  </a:lnTo>
                  <a:lnTo>
                    <a:pt x="930" y="537"/>
                  </a:lnTo>
                  <a:lnTo>
                    <a:pt x="932" y="539"/>
                  </a:lnTo>
                  <a:lnTo>
                    <a:pt x="932" y="539"/>
                  </a:lnTo>
                  <a:lnTo>
                    <a:pt x="930" y="542"/>
                  </a:lnTo>
                  <a:lnTo>
                    <a:pt x="926" y="546"/>
                  </a:lnTo>
                  <a:lnTo>
                    <a:pt x="923" y="548"/>
                  </a:lnTo>
                  <a:lnTo>
                    <a:pt x="921" y="551"/>
                  </a:lnTo>
                  <a:lnTo>
                    <a:pt x="921" y="551"/>
                  </a:lnTo>
                  <a:lnTo>
                    <a:pt x="925" y="552"/>
                  </a:lnTo>
                  <a:lnTo>
                    <a:pt x="934" y="552"/>
                  </a:lnTo>
                  <a:lnTo>
                    <a:pt x="943" y="552"/>
                  </a:lnTo>
                  <a:lnTo>
                    <a:pt x="947" y="552"/>
                  </a:lnTo>
                  <a:lnTo>
                    <a:pt x="950" y="551"/>
                  </a:lnTo>
                  <a:lnTo>
                    <a:pt x="950" y="551"/>
                  </a:lnTo>
                  <a:lnTo>
                    <a:pt x="951" y="550"/>
                  </a:lnTo>
                  <a:lnTo>
                    <a:pt x="952" y="551"/>
                  </a:lnTo>
                  <a:lnTo>
                    <a:pt x="954" y="552"/>
                  </a:lnTo>
                  <a:lnTo>
                    <a:pt x="955" y="555"/>
                  </a:lnTo>
                  <a:lnTo>
                    <a:pt x="955" y="555"/>
                  </a:lnTo>
                  <a:lnTo>
                    <a:pt x="955" y="558"/>
                  </a:lnTo>
                  <a:lnTo>
                    <a:pt x="955" y="564"/>
                  </a:lnTo>
                  <a:lnTo>
                    <a:pt x="954" y="571"/>
                  </a:lnTo>
                  <a:lnTo>
                    <a:pt x="955" y="574"/>
                  </a:lnTo>
                  <a:lnTo>
                    <a:pt x="943" y="587"/>
                  </a:lnTo>
                  <a:lnTo>
                    <a:pt x="889" y="580"/>
                  </a:lnTo>
                  <a:lnTo>
                    <a:pt x="880" y="582"/>
                  </a:lnTo>
                  <a:lnTo>
                    <a:pt x="853" y="569"/>
                  </a:lnTo>
                  <a:lnTo>
                    <a:pt x="820" y="558"/>
                  </a:lnTo>
                  <a:lnTo>
                    <a:pt x="805" y="561"/>
                  </a:lnTo>
                  <a:lnTo>
                    <a:pt x="780" y="539"/>
                  </a:lnTo>
                  <a:lnTo>
                    <a:pt x="737" y="524"/>
                  </a:lnTo>
                  <a:lnTo>
                    <a:pt x="728" y="532"/>
                  </a:lnTo>
                  <a:lnTo>
                    <a:pt x="716" y="529"/>
                  </a:lnTo>
                  <a:lnTo>
                    <a:pt x="709" y="536"/>
                  </a:lnTo>
                  <a:lnTo>
                    <a:pt x="696" y="536"/>
                  </a:lnTo>
                  <a:lnTo>
                    <a:pt x="691" y="550"/>
                  </a:lnTo>
                  <a:lnTo>
                    <a:pt x="675" y="554"/>
                  </a:lnTo>
                  <a:lnTo>
                    <a:pt x="657" y="561"/>
                  </a:lnTo>
                  <a:lnTo>
                    <a:pt x="650" y="564"/>
                  </a:lnTo>
                  <a:lnTo>
                    <a:pt x="641" y="572"/>
                  </a:lnTo>
                  <a:lnTo>
                    <a:pt x="636" y="585"/>
                  </a:lnTo>
                  <a:lnTo>
                    <a:pt x="635" y="603"/>
                  </a:lnTo>
                  <a:lnTo>
                    <a:pt x="640" y="616"/>
                  </a:lnTo>
                  <a:lnTo>
                    <a:pt x="632" y="631"/>
                  </a:lnTo>
                  <a:lnTo>
                    <a:pt x="630" y="653"/>
                  </a:lnTo>
                  <a:lnTo>
                    <a:pt x="641" y="678"/>
                  </a:lnTo>
                  <a:lnTo>
                    <a:pt x="648" y="690"/>
                  </a:lnTo>
                  <a:lnTo>
                    <a:pt x="630" y="691"/>
                  </a:lnTo>
                  <a:lnTo>
                    <a:pt x="619" y="688"/>
                  </a:lnTo>
                  <a:lnTo>
                    <a:pt x="610" y="669"/>
                  </a:lnTo>
                  <a:lnTo>
                    <a:pt x="573" y="669"/>
                  </a:lnTo>
                  <a:lnTo>
                    <a:pt x="553" y="670"/>
                  </a:lnTo>
                  <a:lnTo>
                    <a:pt x="535" y="656"/>
                  </a:lnTo>
                  <a:lnTo>
                    <a:pt x="499" y="647"/>
                  </a:lnTo>
                  <a:lnTo>
                    <a:pt x="473" y="634"/>
                  </a:lnTo>
                  <a:lnTo>
                    <a:pt x="444" y="641"/>
                  </a:lnTo>
                  <a:lnTo>
                    <a:pt x="417" y="630"/>
                  </a:lnTo>
                  <a:lnTo>
                    <a:pt x="376" y="635"/>
                  </a:lnTo>
                  <a:lnTo>
                    <a:pt x="342" y="637"/>
                  </a:lnTo>
                  <a:lnTo>
                    <a:pt x="317" y="657"/>
                  </a:lnTo>
                  <a:lnTo>
                    <a:pt x="316" y="672"/>
                  </a:lnTo>
                  <a:lnTo>
                    <a:pt x="293" y="678"/>
                  </a:lnTo>
                  <a:lnTo>
                    <a:pt x="301" y="695"/>
                  </a:lnTo>
                  <a:lnTo>
                    <a:pt x="295" y="699"/>
                  </a:lnTo>
                  <a:lnTo>
                    <a:pt x="284" y="701"/>
                  </a:lnTo>
                  <a:lnTo>
                    <a:pt x="280" y="714"/>
                  </a:lnTo>
                  <a:lnTo>
                    <a:pt x="275" y="73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Freeform 197"/>
            <p:cNvSpPr>
              <a:spLocks/>
            </p:cNvSpPr>
            <p:nvPr/>
          </p:nvSpPr>
          <p:spPr bwMode="auto">
            <a:xfrm>
              <a:off x="6054725" y="3914775"/>
              <a:ext cx="1860550" cy="1446213"/>
            </a:xfrm>
            <a:custGeom>
              <a:avLst/>
              <a:gdLst>
                <a:gd name="T0" fmla="*/ 460 w 1172"/>
                <a:gd name="T1" fmla="*/ 26 h 911"/>
                <a:gd name="T2" fmla="*/ 495 w 1172"/>
                <a:gd name="T3" fmla="*/ 22 h 911"/>
                <a:gd name="T4" fmla="*/ 508 w 1172"/>
                <a:gd name="T5" fmla="*/ 10 h 911"/>
                <a:gd name="T6" fmla="*/ 524 w 1172"/>
                <a:gd name="T7" fmla="*/ 23 h 911"/>
                <a:gd name="T8" fmla="*/ 541 w 1172"/>
                <a:gd name="T9" fmla="*/ 0 h 911"/>
                <a:gd name="T10" fmla="*/ 566 w 1172"/>
                <a:gd name="T11" fmla="*/ 13 h 911"/>
                <a:gd name="T12" fmla="*/ 600 w 1172"/>
                <a:gd name="T13" fmla="*/ 22 h 911"/>
                <a:gd name="T14" fmla="*/ 615 w 1172"/>
                <a:gd name="T15" fmla="*/ 32 h 911"/>
                <a:gd name="T16" fmla="*/ 664 w 1172"/>
                <a:gd name="T17" fmla="*/ 21 h 911"/>
                <a:gd name="T18" fmla="*/ 714 w 1172"/>
                <a:gd name="T19" fmla="*/ 65 h 911"/>
                <a:gd name="T20" fmla="*/ 767 w 1172"/>
                <a:gd name="T21" fmla="*/ 44 h 911"/>
                <a:gd name="T22" fmla="*/ 807 w 1172"/>
                <a:gd name="T23" fmla="*/ 41 h 911"/>
                <a:gd name="T24" fmla="*/ 820 w 1172"/>
                <a:gd name="T25" fmla="*/ 54 h 911"/>
                <a:gd name="T26" fmla="*/ 946 w 1172"/>
                <a:gd name="T27" fmla="*/ 80 h 911"/>
                <a:gd name="T28" fmla="*/ 960 w 1172"/>
                <a:gd name="T29" fmla="*/ 80 h 911"/>
                <a:gd name="T30" fmla="*/ 969 w 1172"/>
                <a:gd name="T31" fmla="*/ 88 h 911"/>
                <a:gd name="T32" fmla="*/ 973 w 1172"/>
                <a:gd name="T33" fmla="*/ 80 h 911"/>
                <a:gd name="T34" fmla="*/ 999 w 1172"/>
                <a:gd name="T35" fmla="*/ 72 h 911"/>
                <a:gd name="T36" fmla="*/ 997 w 1172"/>
                <a:gd name="T37" fmla="*/ 97 h 911"/>
                <a:gd name="T38" fmla="*/ 1051 w 1172"/>
                <a:gd name="T39" fmla="*/ 140 h 911"/>
                <a:gd name="T40" fmla="*/ 1097 w 1172"/>
                <a:gd name="T41" fmla="*/ 203 h 911"/>
                <a:gd name="T42" fmla="*/ 1109 w 1172"/>
                <a:gd name="T43" fmla="*/ 234 h 911"/>
                <a:gd name="T44" fmla="*/ 1131 w 1172"/>
                <a:gd name="T45" fmla="*/ 234 h 911"/>
                <a:gd name="T46" fmla="*/ 1130 w 1172"/>
                <a:gd name="T47" fmla="*/ 291 h 911"/>
                <a:gd name="T48" fmla="*/ 953 w 1172"/>
                <a:gd name="T49" fmla="*/ 346 h 911"/>
                <a:gd name="T50" fmla="*/ 832 w 1172"/>
                <a:gd name="T51" fmla="*/ 413 h 911"/>
                <a:gd name="T52" fmla="*/ 905 w 1172"/>
                <a:gd name="T53" fmla="*/ 485 h 911"/>
                <a:gd name="T54" fmla="*/ 952 w 1172"/>
                <a:gd name="T55" fmla="*/ 609 h 911"/>
                <a:gd name="T56" fmla="*/ 992 w 1172"/>
                <a:gd name="T57" fmla="*/ 676 h 911"/>
                <a:gd name="T58" fmla="*/ 962 w 1172"/>
                <a:gd name="T59" fmla="*/ 758 h 911"/>
                <a:gd name="T60" fmla="*/ 948 w 1172"/>
                <a:gd name="T61" fmla="*/ 864 h 911"/>
                <a:gd name="T62" fmla="*/ 878 w 1172"/>
                <a:gd name="T63" fmla="*/ 875 h 911"/>
                <a:gd name="T64" fmla="*/ 629 w 1172"/>
                <a:gd name="T65" fmla="*/ 842 h 911"/>
                <a:gd name="T66" fmla="*/ 487 w 1172"/>
                <a:gd name="T67" fmla="*/ 834 h 911"/>
                <a:gd name="T68" fmla="*/ 439 w 1172"/>
                <a:gd name="T69" fmla="*/ 854 h 911"/>
                <a:gd name="T70" fmla="*/ 405 w 1172"/>
                <a:gd name="T71" fmla="*/ 867 h 911"/>
                <a:gd name="T72" fmla="*/ 388 w 1172"/>
                <a:gd name="T73" fmla="*/ 858 h 911"/>
                <a:gd name="T74" fmla="*/ 346 w 1172"/>
                <a:gd name="T75" fmla="*/ 859 h 911"/>
                <a:gd name="T76" fmla="*/ 325 w 1172"/>
                <a:gd name="T77" fmla="*/ 863 h 911"/>
                <a:gd name="T78" fmla="*/ 320 w 1172"/>
                <a:gd name="T79" fmla="*/ 859 h 911"/>
                <a:gd name="T80" fmla="*/ 291 w 1172"/>
                <a:gd name="T81" fmla="*/ 859 h 911"/>
                <a:gd name="T82" fmla="*/ 300 w 1172"/>
                <a:gd name="T83" fmla="*/ 845 h 911"/>
                <a:gd name="T84" fmla="*/ 280 w 1172"/>
                <a:gd name="T85" fmla="*/ 838 h 911"/>
                <a:gd name="T86" fmla="*/ 258 w 1172"/>
                <a:gd name="T87" fmla="*/ 832 h 911"/>
                <a:gd name="T88" fmla="*/ 252 w 1172"/>
                <a:gd name="T89" fmla="*/ 819 h 911"/>
                <a:gd name="T90" fmla="*/ 252 w 1172"/>
                <a:gd name="T91" fmla="*/ 811 h 911"/>
                <a:gd name="T92" fmla="*/ 247 w 1172"/>
                <a:gd name="T93" fmla="*/ 787 h 911"/>
                <a:gd name="T94" fmla="*/ 260 w 1172"/>
                <a:gd name="T95" fmla="*/ 767 h 911"/>
                <a:gd name="T96" fmla="*/ 242 w 1172"/>
                <a:gd name="T97" fmla="*/ 761 h 911"/>
                <a:gd name="T98" fmla="*/ 226 w 1172"/>
                <a:gd name="T99" fmla="*/ 757 h 911"/>
                <a:gd name="T100" fmla="*/ 198 w 1172"/>
                <a:gd name="T101" fmla="*/ 742 h 911"/>
                <a:gd name="T102" fmla="*/ 226 w 1172"/>
                <a:gd name="T103" fmla="*/ 711 h 911"/>
                <a:gd name="T104" fmla="*/ 234 w 1172"/>
                <a:gd name="T105" fmla="*/ 700 h 911"/>
                <a:gd name="T106" fmla="*/ 233 w 1172"/>
                <a:gd name="T107" fmla="*/ 678 h 911"/>
                <a:gd name="T108" fmla="*/ 229 w 1172"/>
                <a:gd name="T109" fmla="*/ 641 h 911"/>
                <a:gd name="T110" fmla="*/ 194 w 1172"/>
                <a:gd name="T111" fmla="*/ 615 h 911"/>
                <a:gd name="T112" fmla="*/ 154 w 1172"/>
                <a:gd name="T113" fmla="*/ 609 h 911"/>
                <a:gd name="T114" fmla="*/ 121 w 1172"/>
                <a:gd name="T115" fmla="*/ 590 h 911"/>
                <a:gd name="T116" fmla="*/ 116 w 1172"/>
                <a:gd name="T117" fmla="*/ 551 h 911"/>
                <a:gd name="T118" fmla="*/ 51 w 1172"/>
                <a:gd name="T119" fmla="*/ 501 h 911"/>
                <a:gd name="T120" fmla="*/ 24 w 1172"/>
                <a:gd name="T121" fmla="*/ 333 h 911"/>
                <a:gd name="T122" fmla="*/ 181 w 1172"/>
                <a:gd name="T123" fmla="*/ 163 h 911"/>
                <a:gd name="T124" fmla="*/ 396 w 1172"/>
                <a:gd name="T125" fmla="*/ 168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2" h="911">
                  <a:moveTo>
                    <a:pt x="448" y="36"/>
                  </a:moveTo>
                  <a:lnTo>
                    <a:pt x="448" y="36"/>
                  </a:lnTo>
                  <a:lnTo>
                    <a:pt x="453" y="31"/>
                  </a:lnTo>
                  <a:lnTo>
                    <a:pt x="457" y="28"/>
                  </a:lnTo>
                  <a:lnTo>
                    <a:pt x="460" y="26"/>
                  </a:lnTo>
                  <a:lnTo>
                    <a:pt x="460" y="26"/>
                  </a:lnTo>
                  <a:lnTo>
                    <a:pt x="475" y="27"/>
                  </a:lnTo>
                  <a:lnTo>
                    <a:pt x="486" y="27"/>
                  </a:lnTo>
                  <a:lnTo>
                    <a:pt x="491" y="27"/>
                  </a:lnTo>
                  <a:lnTo>
                    <a:pt x="491" y="27"/>
                  </a:lnTo>
                  <a:lnTo>
                    <a:pt x="493" y="25"/>
                  </a:lnTo>
                  <a:lnTo>
                    <a:pt x="495" y="22"/>
                  </a:lnTo>
                  <a:lnTo>
                    <a:pt x="496" y="18"/>
                  </a:lnTo>
                  <a:lnTo>
                    <a:pt x="496" y="18"/>
                  </a:lnTo>
                  <a:lnTo>
                    <a:pt x="501" y="14"/>
                  </a:lnTo>
                  <a:lnTo>
                    <a:pt x="505" y="12"/>
                  </a:lnTo>
                  <a:lnTo>
                    <a:pt x="508" y="10"/>
                  </a:lnTo>
                  <a:lnTo>
                    <a:pt x="508" y="10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21" y="22"/>
                  </a:lnTo>
                  <a:lnTo>
                    <a:pt x="522" y="23"/>
                  </a:lnTo>
                  <a:lnTo>
                    <a:pt x="524" y="23"/>
                  </a:lnTo>
                  <a:lnTo>
                    <a:pt x="524" y="23"/>
                  </a:lnTo>
                  <a:lnTo>
                    <a:pt x="527" y="19"/>
                  </a:lnTo>
                  <a:lnTo>
                    <a:pt x="530" y="14"/>
                  </a:lnTo>
                  <a:lnTo>
                    <a:pt x="532" y="9"/>
                  </a:lnTo>
                  <a:lnTo>
                    <a:pt x="536" y="4"/>
                  </a:lnTo>
                  <a:lnTo>
                    <a:pt x="536" y="4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546" y="1"/>
                  </a:lnTo>
                  <a:lnTo>
                    <a:pt x="549" y="4"/>
                  </a:lnTo>
                  <a:lnTo>
                    <a:pt x="549" y="4"/>
                  </a:lnTo>
                  <a:lnTo>
                    <a:pt x="557" y="9"/>
                  </a:lnTo>
                  <a:lnTo>
                    <a:pt x="566" y="13"/>
                  </a:lnTo>
                  <a:lnTo>
                    <a:pt x="579" y="18"/>
                  </a:lnTo>
                  <a:lnTo>
                    <a:pt x="579" y="18"/>
                  </a:lnTo>
                  <a:lnTo>
                    <a:pt x="584" y="19"/>
                  </a:lnTo>
                  <a:lnTo>
                    <a:pt x="591" y="21"/>
                  </a:lnTo>
                  <a:lnTo>
                    <a:pt x="600" y="22"/>
                  </a:lnTo>
                  <a:lnTo>
                    <a:pt x="600" y="22"/>
                  </a:lnTo>
                  <a:lnTo>
                    <a:pt x="602" y="26"/>
                  </a:lnTo>
                  <a:lnTo>
                    <a:pt x="605" y="30"/>
                  </a:lnTo>
                  <a:lnTo>
                    <a:pt x="606" y="31"/>
                  </a:lnTo>
                  <a:lnTo>
                    <a:pt x="609" y="32"/>
                  </a:lnTo>
                  <a:lnTo>
                    <a:pt x="611" y="32"/>
                  </a:lnTo>
                  <a:lnTo>
                    <a:pt x="615" y="32"/>
                  </a:lnTo>
                  <a:lnTo>
                    <a:pt x="615" y="32"/>
                  </a:lnTo>
                  <a:lnTo>
                    <a:pt x="627" y="30"/>
                  </a:lnTo>
                  <a:lnTo>
                    <a:pt x="641" y="26"/>
                  </a:lnTo>
                  <a:lnTo>
                    <a:pt x="655" y="22"/>
                  </a:lnTo>
                  <a:lnTo>
                    <a:pt x="664" y="21"/>
                  </a:lnTo>
                  <a:lnTo>
                    <a:pt x="664" y="21"/>
                  </a:lnTo>
                  <a:lnTo>
                    <a:pt x="677" y="34"/>
                  </a:lnTo>
                  <a:lnTo>
                    <a:pt x="690" y="47"/>
                  </a:lnTo>
                  <a:lnTo>
                    <a:pt x="705" y="57"/>
                  </a:lnTo>
                  <a:lnTo>
                    <a:pt x="705" y="57"/>
                  </a:lnTo>
                  <a:lnTo>
                    <a:pt x="710" y="61"/>
                  </a:lnTo>
                  <a:lnTo>
                    <a:pt x="714" y="65"/>
                  </a:lnTo>
                  <a:lnTo>
                    <a:pt x="718" y="67"/>
                  </a:lnTo>
                  <a:lnTo>
                    <a:pt x="718" y="67"/>
                  </a:lnTo>
                  <a:lnTo>
                    <a:pt x="727" y="63"/>
                  </a:lnTo>
                  <a:lnTo>
                    <a:pt x="747" y="53"/>
                  </a:lnTo>
                  <a:lnTo>
                    <a:pt x="747" y="53"/>
                  </a:lnTo>
                  <a:lnTo>
                    <a:pt x="767" y="44"/>
                  </a:lnTo>
                  <a:lnTo>
                    <a:pt x="775" y="40"/>
                  </a:lnTo>
                  <a:lnTo>
                    <a:pt x="781" y="35"/>
                  </a:lnTo>
                  <a:lnTo>
                    <a:pt x="781" y="35"/>
                  </a:lnTo>
                  <a:lnTo>
                    <a:pt x="786" y="35"/>
                  </a:lnTo>
                  <a:lnTo>
                    <a:pt x="795" y="37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8" y="47"/>
                  </a:lnTo>
                  <a:lnTo>
                    <a:pt x="811" y="50"/>
                  </a:lnTo>
                  <a:lnTo>
                    <a:pt x="813" y="53"/>
                  </a:lnTo>
                  <a:lnTo>
                    <a:pt x="820" y="54"/>
                  </a:lnTo>
                  <a:lnTo>
                    <a:pt x="820" y="54"/>
                  </a:lnTo>
                  <a:lnTo>
                    <a:pt x="902" y="79"/>
                  </a:lnTo>
                  <a:lnTo>
                    <a:pt x="902" y="79"/>
                  </a:lnTo>
                  <a:lnTo>
                    <a:pt x="921" y="76"/>
                  </a:lnTo>
                  <a:lnTo>
                    <a:pt x="939" y="74"/>
                  </a:lnTo>
                  <a:lnTo>
                    <a:pt x="939" y="74"/>
                  </a:lnTo>
                  <a:lnTo>
                    <a:pt x="946" y="80"/>
                  </a:lnTo>
                  <a:lnTo>
                    <a:pt x="949" y="83"/>
                  </a:lnTo>
                  <a:lnTo>
                    <a:pt x="951" y="84"/>
                  </a:lnTo>
                  <a:lnTo>
                    <a:pt x="953" y="84"/>
                  </a:lnTo>
                  <a:lnTo>
                    <a:pt x="953" y="84"/>
                  </a:lnTo>
                  <a:lnTo>
                    <a:pt x="956" y="82"/>
                  </a:lnTo>
                  <a:lnTo>
                    <a:pt x="960" y="80"/>
                  </a:lnTo>
                  <a:lnTo>
                    <a:pt x="964" y="79"/>
                  </a:lnTo>
                  <a:lnTo>
                    <a:pt x="966" y="80"/>
                  </a:lnTo>
                  <a:lnTo>
                    <a:pt x="966" y="80"/>
                  </a:lnTo>
                  <a:lnTo>
                    <a:pt x="968" y="83"/>
                  </a:lnTo>
                  <a:lnTo>
                    <a:pt x="968" y="85"/>
                  </a:lnTo>
                  <a:lnTo>
                    <a:pt x="969" y="88"/>
                  </a:lnTo>
                  <a:lnTo>
                    <a:pt x="970" y="89"/>
                  </a:lnTo>
                  <a:lnTo>
                    <a:pt x="970" y="89"/>
                  </a:lnTo>
                  <a:lnTo>
                    <a:pt x="972" y="88"/>
                  </a:lnTo>
                  <a:lnTo>
                    <a:pt x="972" y="85"/>
                  </a:lnTo>
                  <a:lnTo>
                    <a:pt x="973" y="80"/>
                  </a:lnTo>
                  <a:lnTo>
                    <a:pt x="973" y="80"/>
                  </a:lnTo>
                  <a:lnTo>
                    <a:pt x="974" y="76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87" y="72"/>
                  </a:lnTo>
                  <a:lnTo>
                    <a:pt x="995" y="72"/>
                  </a:lnTo>
                  <a:lnTo>
                    <a:pt x="999" y="72"/>
                  </a:lnTo>
                  <a:lnTo>
                    <a:pt x="999" y="72"/>
                  </a:lnTo>
                  <a:lnTo>
                    <a:pt x="999" y="75"/>
                  </a:lnTo>
                  <a:lnTo>
                    <a:pt x="999" y="80"/>
                  </a:lnTo>
                  <a:lnTo>
                    <a:pt x="997" y="93"/>
                  </a:lnTo>
                  <a:lnTo>
                    <a:pt x="997" y="93"/>
                  </a:lnTo>
                  <a:lnTo>
                    <a:pt x="997" y="97"/>
                  </a:lnTo>
                  <a:lnTo>
                    <a:pt x="999" y="101"/>
                  </a:lnTo>
                  <a:lnTo>
                    <a:pt x="1004" y="106"/>
                  </a:lnTo>
                  <a:lnTo>
                    <a:pt x="1004" y="106"/>
                  </a:lnTo>
                  <a:lnTo>
                    <a:pt x="1014" y="115"/>
                  </a:lnTo>
                  <a:lnTo>
                    <a:pt x="1029" y="126"/>
                  </a:lnTo>
                  <a:lnTo>
                    <a:pt x="1051" y="140"/>
                  </a:lnTo>
                  <a:lnTo>
                    <a:pt x="1051" y="140"/>
                  </a:lnTo>
                  <a:lnTo>
                    <a:pt x="1061" y="161"/>
                  </a:lnTo>
                  <a:lnTo>
                    <a:pt x="1071" y="180"/>
                  </a:lnTo>
                  <a:lnTo>
                    <a:pt x="1071" y="180"/>
                  </a:lnTo>
                  <a:lnTo>
                    <a:pt x="1084" y="192"/>
                  </a:lnTo>
                  <a:lnTo>
                    <a:pt x="1097" y="203"/>
                  </a:lnTo>
                  <a:lnTo>
                    <a:pt x="1097" y="203"/>
                  </a:lnTo>
                  <a:lnTo>
                    <a:pt x="1101" y="216"/>
                  </a:lnTo>
                  <a:lnTo>
                    <a:pt x="1104" y="229"/>
                  </a:lnTo>
                  <a:lnTo>
                    <a:pt x="1104" y="229"/>
                  </a:lnTo>
                  <a:lnTo>
                    <a:pt x="1105" y="232"/>
                  </a:lnTo>
                  <a:lnTo>
                    <a:pt x="1109" y="234"/>
                  </a:lnTo>
                  <a:lnTo>
                    <a:pt x="1115" y="236"/>
                  </a:lnTo>
                  <a:lnTo>
                    <a:pt x="1121" y="236"/>
                  </a:lnTo>
                  <a:lnTo>
                    <a:pt x="1126" y="236"/>
                  </a:lnTo>
                  <a:lnTo>
                    <a:pt x="1126" y="236"/>
                  </a:lnTo>
                  <a:lnTo>
                    <a:pt x="1130" y="234"/>
                  </a:lnTo>
                  <a:lnTo>
                    <a:pt x="1131" y="234"/>
                  </a:lnTo>
                  <a:lnTo>
                    <a:pt x="1130" y="236"/>
                  </a:lnTo>
                  <a:lnTo>
                    <a:pt x="1148" y="247"/>
                  </a:lnTo>
                  <a:lnTo>
                    <a:pt x="1170" y="259"/>
                  </a:lnTo>
                  <a:lnTo>
                    <a:pt x="1172" y="289"/>
                  </a:lnTo>
                  <a:lnTo>
                    <a:pt x="1158" y="295"/>
                  </a:lnTo>
                  <a:lnTo>
                    <a:pt x="1130" y="291"/>
                  </a:lnTo>
                  <a:lnTo>
                    <a:pt x="1117" y="298"/>
                  </a:lnTo>
                  <a:lnTo>
                    <a:pt x="1106" y="293"/>
                  </a:lnTo>
                  <a:lnTo>
                    <a:pt x="1092" y="299"/>
                  </a:lnTo>
                  <a:lnTo>
                    <a:pt x="1054" y="282"/>
                  </a:lnTo>
                  <a:lnTo>
                    <a:pt x="977" y="330"/>
                  </a:lnTo>
                  <a:lnTo>
                    <a:pt x="953" y="346"/>
                  </a:lnTo>
                  <a:lnTo>
                    <a:pt x="929" y="343"/>
                  </a:lnTo>
                  <a:lnTo>
                    <a:pt x="924" y="355"/>
                  </a:lnTo>
                  <a:lnTo>
                    <a:pt x="911" y="356"/>
                  </a:lnTo>
                  <a:lnTo>
                    <a:pt x="892" y="374"/>
                  </a:lnTo>
                  <a:lnTo>
                    <a:pt x="852" y="383"/>
                  </a:lnTo>
                  <a:lnTo>
                    <a:pt x="832" y="413"/>
                  </a:lnTo>
                  <a:lnTo>
                    <a:pt x="852" y="433"/>
                  </a:lnTo>
                  <a:lnTo>
                    <a:pt x="868" y="420"/>
                  </a:lnTo>
                  <a:lnTo>
                    <a:pt x="873" y="433"/>
                  </a:lnTo>
                  <a:lnTo>
                    <a:pt x="889" y="441"/>
                  </a:lnTo>
                  <a:lnTo>
                    <a:pt x="907" y="459"/>
                  </a:lnTo>
                  <a:lnTo>
                    <a:pt x="905" y="485"/>
                  </a:lnTo>
                  <a:lnTo>
                    <a:pt x="922" y="517"/>
                  </a:lnTo>
                  <a:lnTo>
                    <a:pt x="925" y="553"/>
                  </a:lnTo>
                  <a:lnTo>
                    <a:pt x="931" y="560"/>
                  </a:lnTo>
                  <a:lnTo>
                    <a:pt x="946" y="583"/>
                  </a:lnTo>
                  <a:lnTo>
                    <a:pt x="952" y="609"/>
                  </a:lnTo>
                  <a:lnTo>
                    <a:pt x="952" y="609"/>
                  </a:lnTo>
                  <a:lnTo>
                    <a:pt x="973" y="635"/>
                  </a:lnTo>
                  <a:lnTo>
                    <a:pt x="988" y="654"/>
                  </a:lnTo>
                  <a:lnTo>
                    <a:pt x="992" y="661"/>
                  </a:lnTo>
                  <a:lnTo>
                    <a:pt x="995" y="665"/>
                  </a:lnTo>
                  <a:lnTo>
                    <a:pt x="995" y="665"/>
                  </a:lnTo>
                  <a:lnTo>
                    <a:pt x="992" y="676"/>
                  </a:lnTo>
                  <a:lnTo>
                    <a:pt x="992" y="688"/>
                  </a:lnTo>
                  <a:lnTo>
                    <a:pt x="1000" y="695"/>
                  </a:lnTo>
                  <a:lnTo>
                    <a:pt x="1009" y="717"/>
                  </a:lnTo>
                  <a:lnTo>
                    <a:pt x="992" y="722"/>
                  </a:lnTo>
                  <a:lnTo>
                    <a:pt x="970" y="740"/>
                  </a:lnTo>
                  <a:lnTo>
                    <a:pt x="962" y="758"/>
                  </a:lnTo>
                  <a:lnTo>
                    <a:pt x="992" y="775"/>
                  </a:lnTo>
                  <a:lnTo>
                    <a:pt x="949" y="794"/>
                  </a:lnTo>
                  <a:lnTo>
                    <a:pt x="942" y="819"/>
                  </a:lnTo>
                  <a:lnTo>
                    <a:pt x="942" y="838"/>
                  </a:lnTo>
                  <a:lnTo>
                    <a:pt x="959" y="854"/>
                  </a:lnTo>
                  <a:lnTo>
                    <a:pt x="948" y="864"/>
                  </a:lnTo>
                  <a:lnTo>
                    <a:pt x="961" y="886"/>
                  </a:lnTo>
                  <a:lnTo>
                    <a:pt x="969" y="911"/>
                  </a:lnTo>
                  <a:lnTo>
                    <a:pt x="956" y="911"/>
                  </a:lnTo>
                  <a:lnTo>
                    <a:pt x="935" y="890"/>
                  </a:lnTo>
                  <a:lnTo>
                    <a:pt x="915" y="877"/>
                  </a:lnTo>
                  <a:lnTo>
                    <a:pt x="878" y="875"/>
                  </a:lnTo>
                  <a:lnTo>
                    <a:pt x="863" y="882"/>
                  </a:lnTo>
                  <a:lnTo>
                    <a:pt x="838" y="867"/>
                  </a:lnTo>
                  <a:lnTo>
                    <a:pt x="819" y="856"/>
                  </a:lnTo>
                  <a:lnTo>
                    <a:pt x="789" y="831"/>
                  </a:lnTo>
                  <a:lnTo>
                    <a:pt x="696" y="823"/>
                  </a:lnTo>
                  <a:lnTo>
                    <a:pt x="629" y="842"/>
                  </a:lnTo>
                  <a:lnTo>
                    <a:pt x="580" y="836"/>
                  </a:lnTo>
                  <a:lnTo>
                    <a:pt x="528" y="838"/>
                  </a:lnTo>
                  <a:lnTo>
                    <a:pt x="528" y="838"/>
                  </a:lnTo>
                  <a:lnTo>
                    <a:pt x="499" y="836"/>
                  </a:lnTo>
                  <a:lnTo>
                    <a:pt x="499" y="836"/>
                  </a:lnTo>
                  <a:lnTo>
                    <a:pt x="487" y="834"/>
                  </a:lnTo>
                  <a:lnTo>
                    <a:pt x="474" y="836"/>
                  </a:lnTo>
                  <a:lnTo>
                    <a:pt x="474" y="836"/>
                  </a:lnTo>
                  <a:lnTo>
                    <a:pt x="465" y="844"/>
                  </a:lnTo>
                  <a:lnTo>
                    <a:pt x="454" y="851"/>
                  </a:lnTo>
                  <a:lnTo>
                    <a:pt x="454" y="851"/>
                  </a:lnTo>
                  <a:lnTo>
                    <a:pt x="439" y="854"/>
                  </a:lnTo>
                  <a:lnTo>
                    <a:pt x="429" y="855"/>
                  </a:lnTo>
                  <a:lnTo>
                    <a:pt x="425" y="856"/>
                  </a:lnTo>
                  <a:lnTo>
                    <a:pt x="425" y="856"/>
                  </a:lnTo>
                  <a:lnTo>
                    <a:pt x="417" y="863"/>
                  </a:lnTo>
                  <a:lnTo>
                    <a:pt x="412" y="866"/>
                  </a:lnTo>
                  <a:lnTo>
                    <a:pt x="405" y="867"/>
                  </a:lnTo>
                  <a:lnTo>
                    <a:pt x="405" y="867"/>
                  </a:lnTo>
                  <a:lnTo>
                    <a:pt x="400" y="864"/>
                  </a:lnTo>
                  <a:lnTo>
                    <a:pt x="396" y="862"/>
                  </a:lnTo>
                  <a:lnTo>
                    <a:pt x="392" y="859"/>
                  </a:lnTo>
                  <a:lnTo>
                    <a:pt x="388" y="858"/>
                  </a:lnTo>
                  <a:lnTo>
                    <a:pt x="388" y="858"/>
                  </a:lnTo>
                  <a:lnTo>
                    <a:pt x="382" y="858"/>
                  </a:lnTo>
                  <a:lnTo>
                    <a:pt x="373" y="859"/>
                  </a:lnTo>
                  <a:lnTo>
                    <a:pt x="359" y="862"/>
                  </a:lnTo>
                  <a:lnTo>
                    <a:pt x="359" y="862"/>
                  </a:lnTo>
                  <a:lnTo>
                    <a:pt x="351" y="860"/>
                  </a:lnTo>
                  <a:lnTo>
                    <a:pt x="346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4" y="859"/>
                  </a:lnTo>
                  <a:lnTo>
                    <a:pt x="330" y="860"/>
                  </a:lnTo>
                  <a:lnTo>
                    <a:pt x="326" y="862"/>
                  </a:lnTo>
                  <a:lnTo>
                    <a:pt x="325" y="863"/>
                  </a:lnTo>
                  <a:lnTo>
                    <a:pt x="325" y="863"/>
                  </a:lnTo>
                  <a:lnTo>
                    <a:pt x="324" y="860"/>
                  </a:lnTo>
                  <a:lnTo>
                    <a:pt x="322" y="859"/>
                  </a:lnTo>
                  <a:lnTo>
                    <a:pt x="321" y="858"/>
                  </a:lnTo>
                  <a:lnTo>
                    <a:pt x="320" y="859"/>
                  </a:lnTo>
                  <a:lnTo>
                    <a:pt x="320" y="859"/>
                  </a:lnTo>
                  <a:lnTo>
                    <a:pt x="317" y="860"/>
                  </a:lnTo>
                  <a:lnTo>
                    <a:pt x="313" y="860"/>
                  </a:lnTo>
                  <a:lnTo>
                    <a:pt x="304" y="860"/>
                  </a:lnTo>
                  <a:lnTo>
                    <a:pt x="295" y="860"/>
                  </a:lnTo>
                  <a:lnTo>
                    <a:pt x="291" y="859"/>
                  </a:lnTo>
                  <a:lnTo>
                    <a:pt x="291" y="859"/>
                  </a:lnTo>
                  <a:lnTo>
                    <a:pt x="293" y="856"/>
                  </a:lnTo>
                  <a:lnTo>
                    <a:pt x="296" y="854"/>
                  </a:lnTo>
                  <a:lnTo>
                    <a:pt x="299" y="850"/>
                  </a:lnTo>
                  <a:lnTo>
                    <a:pt x="302" y="847"/>
                  </a:lnTo>
                  <a:lnTo>
                    <a:pt x="302" y="847"/>
                  </a:lnTo>
                  <a:lnTo>
                    <a:pt x="300" y="845"/>
                  </a:lnTo>
                  <a:lnTo>
                    <a:pt x="299" y="844"/>
                  </a:lnTo>
                  <a:lnTo>
                    <a:pt x="295" y="842"/>
                  </a:lnTo>
                  <a:lnTo>
                    <a:pt x="287" y="841"/>
                  </a:lnTo>
                  <a:lnTo>
                    <a:pt x="287" y="841"/>
                  </a:lnTo>
                  <a:lnTo>
                    <a:pt x="283" y="840"/>
                  </a:lnTo>
                  <a:lnTo>
                    <a:pt x="280" y="838"/>
                  </a:lnTo>
                  <a:lnTo>
                    <a:pt x="276" y="836"/>
                  </a:lnTo>
                  <a:lnTo>
                    <a:pt x="272" y="836"/>
                  </a:lnTo>
                  <a:lnTo>
                    <a:pt x="272" y="836"/>
                  </a:lnTo>
                  <a:lnTo>
                    <a:pt x="267" y="834"/>
                  </a:lnTo>
                  <a:lnTo>
                    <a:pt x="261" y="834"/>
                  </a:lnTo>
                  <a:lnTo>
                    <a:pt x="258" y="832"/>
                  </a:lnTo>
                  <a:lnTo>
                    <a:pt x="256" y="829"/>
                  </a:lnTo>
                  <a:lnTo>
                    <a:pt x="256" y="827"/>
                  </a:lnTo>
                  <a:lnTo>
                    <a:pt x="256" y="827"/>
                  </a:lnTo>
                  <a:lnTo>
                    <a:pt x="256" y="823"/>
                  </a:lnTo>
                  <a:lnTo>
                    <a:pt x="255" y="820"/>
                  </a:lnTo>
                  <a:lnTo>
                    <a:pt x="252" y="819"/>
                  </a:lnTo>
                  <a:lnTo>
                    <a:pt x="252" y="818"/>
                  </a:lnTo>
                  <a:lnTo>
                    <a:pt x="252" y="818"/>
                  </a:lnTo>
                  <a:lnTo>
                    <a:pt x="252" y="814"/>
                  </a:lnTo>
                  <a:lnTo>
                    <a:pt x="252" y="812"/>
                  </a:lnTo>
                  <a:lnTo>
                    <a:pt x="252" y="811"/>
                  </a:lnTo>
                  <a:lnTo>
                    <a:pt x="252" y="811"/>
                  </a:lnTo>
                  <a:lnTo>
                    <a:pt x="248" y="809"/>
                  </a:lnTo>
                  <a:lnTo>
                    <a:pt x="246" y="806"/>
                  </a:lnTo>
                  <a:lnTo>
                    <a:pt x="246" y="806"/>
                  </a:lnTo>
                  <a:lnTo>
                    <a:pt x="246" y="796"/>
                  </a:lnTo>
                  <a:lnTo>
                    <a:pt x="246" y="789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54" y="779"/>
                  </a:lnTo>
                  <a:lnTo>
                    <a:pt x="259" y="774"/>
                  </a:lnTo>
                  <a:lnTo>
                    <a:pt x="261" y="771"/>
                  </a:lnTo>
                  <a:lnTo>
                    <a:pt x="261" y="771"/>
                  </a:lnTo>
                  <a:lnTo>
                    <a:pt x="260" y="767"/>
                  </a:lnTo>
                  <a:lnTo>
                    <a:pt x="259" y="762"/>
                  </a:lnTo>
                  <a:lnTo>
                    <a:pt x="256" y="759"/>
                  </a:lnTo>
                  <a:lnTo>
                    <a:pt x="255" y="758"/>
                  </a:lnTo>
                  <a:lnTo>
                    <a:pt x="255" y="758"/>
                  </a:lnTo>
                  <a:lnTo>
                    <a:pt x="247" y="761"/>
                  </a:lnTo>
                  <a:lnTo>
                    <a:pt x="242" y="761"/>
                  </a:lnTo>
                  <a:lnTo>
                    <a:pt x="239" y="761"/>
                  </a:lnTo>
                  <a:lnTo>
                    <a:pt x="238" y="758"/>
                  </a:lnTo>
                  <a:lnTo>
                    <a:pt x="238" y="758"/>
                  </a:lnTo>
                  <a:lnTo>
                    <a:pt x="237" y="757"/>
                  </a:lnTo>
                  <a:lnTo>
                    <a:pt x="234" y="757"/>
                  </a:lnTo>
                  <a:lnTo>
                    <a:pt x="226" y="757"/>
                  </a:lnTo>
                  <a:lnTo>
                    <a:pt x="219" y="757"/>
                  </a:lnTo>
                  <a:lnTo>
                    <a:pt x="213" y="755"/>
                  </a:lnTo>
                  <a:lnTo>
                    <a:pt x="213" y="755"/>
                  </a:lnTo>
                  <a:lnTo>
                    <a:pt x="203" y="749"/>
                  </a:lnTo>
                  <a:lnTo>
                    <a:pt x="199" y="745"/>
                  </a:lnTo>
                  <a:lnTo>
                    <a:pt x="198" y="742"/>
                  </a:lnTo>
                  <a:lnTo>
                    <a:pt x="198" y="742"/>
                  </a:lnTo>
                  <a:lnTo>
                    <a:pt x="198" y="742"/>
                  </a:lnTo>
                  <a:lnTo>
                    <a:pt x="212" y="727"/>
                  </a:lnTo>
                  <a:lnTo>
                    <a:pt x="224" y="717"/>
                  </a:lnTo>
                  <a:lnTo>
                    <a:pt x="224" y="717"/>
                  </a:lnTo>
                  <a:lnTo>
                    <a:pt x="226" y="711"/>
                  </a:lnTo>
                  <a:lnTo>
                    <a:pt x="229" y="709"/>
                  </a:lnTo>
                  <a:lnTo>
                    <a:pt x="230" y="707"/>
                  </a:lnTo>
                  <a:lnTo>
                    <a:pt x="230" y="707"/>
                  </a:lnTo>
                  <a:lnTo>
                    <a:pt x="233" y="706"/>
                  </a:lnTo>
                  <a:lnTo>
                    <a:pt x="234" y="704"/>
                  </a:lnTo>
                  <a:lnTo>
                    <a:pt x="234" y="700"/>
                  </a:lnTo>
                  <a:lnTo>
                    <a:pt x="234" y="700"/>
                  </a:lnTo>
                  <a:lnTo>
                    <a:pt x="233" y="696"/>
                  </a:lnTo>
                  <a:lnTo>
                    <a:pt x="233" y="691"/>
                  </a:lnTo>
                  <a:lnTo>
                    <a:pt x="232" y="685"/>
                  </a:lnTo>
                  <a:lnTo>
                    <a:pt x="233" y="678"/>
                  </a:lnTo>
                  <a:lnTo>
                    <a:pt x="233" y="678"/>
                  </a:lnTo>
                  <a:lnTo>
                    <a:pt x="235" y="669"/>
                  </a:lnTo>
                  <a:lnTo>
                    <a:pt x="235" y="658"/>
                  </a:lnTo>
                  <a:lnTo>
                    <a:pt x="234" y="650"/>
                  </a:lnTo>
                  <a:lnTo>
                    <a:pt x="233" y="645"/>
                  </a:lnTo>
                  <a:lnTo>
                    <a:pt x="233" y="645"/>
                  </a:lnTo>
                  <a:lnTo>
                    <a:pt x="229" y="641"/>
                  </a:lnTo>
                  <a:lnTo>
                    <a:pt x="221" y="636"/>
                  </a:lnTo>
                  <a:lnTo>
                    <a:pt x="213" y="631"/>
                  </a:lnTo>
                  <a:lnTo>
                    <a:pt x="211" y="627"/>
                  </a:lnTo>
                  <a:lnTo>
                    <a:pt x="208" y="623"/>
                  </a:lnTo>
                  <a:lnTo>
                    <a:pt x="203" y="626"/>
                  </a:lnTo>
                  <a:lnTo>
                    <a:pt x="194" y="615"/>
                  </a:lnTo>
                  <a:lnTo>
                    <a:pt x="188" y="614"/>
                  </a:lnTo>
                  <a:lnTo>
                    <a:pt x="182" y="610"/>
                  </a:lnTo>
                  <a:lnTo>
                    <a:pt x="182" y="610"/>
                  </a:lnTo>
                  <a:lnTo>
                    <a:pt x="169" y="610"/>
                  </a:lnTo>
                  <a:lnTo>
                    <a:pt x="160" y="610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3" y="605"/>
                  </a:lnTo>
                  <a:lnTo>
                    <a:pt x="134" y="599"/>
                  </a:lnTo>
                  <a:lnTo>
                    <a:pt x="134" y="599"/>
                  </a:lnTo>
                  <a:lnTo>
                    <a:pt x="127" y="593"/>
                  </a:lnTo>
                  <a:lnTo>
                    <a:pt x="121" y="590"/>
                  </a:lnTo>
                  <a:lnTo>
                    <a:pt x="119" y="587"/>
                  </a:lnTo>
                  <a:lnTo>
                    <a:pt x="118" y="584"/>
                  </a:lnTo>
                  <a:lnTo>
                    <a:pt x="118" y="584"/>
                  </a:lnTo>
                  <a:lnTo>
                    <a:pt x="116" y="577"/>
                  </a:lnTo>
                  <a:lnTo>
                    <a:pt x="116" y="566"/>
                  </a:lnTo>
                  <a:lnTo>
                    <a:pt x="116" y="551"/>
                  </a:lnTo>
                  <a:lnTo>
                    <a:pt x="101" y="53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0" y="521"/>
                  </a:lnTo>
                  <a:lnTo>
                    <a:pt x="59" y="516"/>
                  </a:lnTo>
                  <a:lnTo>
                    <a:pt x="51" y="501"/>
                  </a:lnTo>
                  <a:lnTo>
                    <a:pt x="46" y="477"/>
                  </a:lnTo>
                  <a:lnTo>
                    <a:pt x="5" y="477"/>
                  </a:lnTo>
                  <a:lnTo>
                    <a:pt x="0" y="447"/>
                  </a:lnTo>
                  <a:lnTo>
                    <a:pt x="35" y="447"/>
                  </a:lnTo>
                  <a:lnTo>
                    <a:pt x="11" y="356"/>
                  </a:lnTo>
                  <a:lnTo>
                    <a:pt x="24" y="333"/>
                  </a:lnTo>
                  <a:lnTo>
                    <a:pt x="28" y="308"/>
                  </a:lnTo>
                  <a:lnTo>
                    <a:pt x="28" y="308"/>
                  </a:lnTo>
                  <a:lnTo>
                    <a:pt x="42" y="277"/>
                  </a:lnTo>
                  <a:lnTo>
                    <a:pt x="110" y="201"/>
                  </a:lnTo>
                  <a:lnTo>
                    <a:pt x="143" y="192"/>
                  </a:lnTo>
                  <a:lnTo>
                    <a:pt x="181" y="163"/>
                  </a:lnTo>
                  <a:lnTo>
                    <a:pt x="204" y="157"/>
                  </a:lnTo>
                  <a:lnTo>
                    <a:pt x="220" y="157"/>
                  </a:lnTo>
                  <a:lnTo>
                    <a:pt x="274" y="141"/>
                  </a:lnTo>
                  <a:lnTo>
                    <a:pt x="303" y="150"/>
                  </a:lnTo>
                  <a:lnTo>
                    <a:pt x="313" y="152"/>
                  </a:lnTo>
                  <a:lnTo>
                    <a:pt x="396" y="168"/>
                  </a:lnTo>
                  <a:lnTo>
                    <a:pt x="474" y="154"/>
                  </a:lnTo>
                  <a:lnTo>
                    <a:pt x="473" y="133"/>
                  </a:lnTo>
                  <a:lnTo>
                    <a:pt x="451" y="40"/>
                  </a:lnTo>
                  <a:lnTo>
                    <a:pt x="449" y="37"/>
                  </a:lnTo>
                  <a:lnTo>
                    <a:pt x="448" y="3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Freeform 198"/>
            <p:cNvSpPr>
              <a:spLocks/>
            </p:cNvSpPr>
            <p:nvPr/>
          </p:nvSpPr>
          <p:spPr bwMode="auto">
            <a:xfrm>
              <a:off x="6499225" y="2559050"/>
              <a:ext cx="2087563" cy="1730375"/>
            </a:xfrm>
            <a:custGeom>
              <a:avLst/>
              <a:gdLst>
                <a:gd name="T0" fmla="*/ 804 w 1315"/>
                <a:gd name="T1" fmla="*/ 1046 h 1090"/>
                <a:gd name="T2" fmla="*/ 719 w 1315"/>
                <a:gd name="T3" fmla="*/ 926 h 1090"/>
                <a:gd name="T4" fmla="*/ 686 w 1315"/>
                <a:gd name="T5" fmla="*/ 934 h 1090"/>
                <a:gd name="T6" fmla="*/ 540 w 1315"/>
                <a:gd name="T7" fmla="*/ 908 h 1090"/>
                <a:gd name="T8" fmla="*/ 438 w 1315"/>
                <a:gd name="T9" fmla="*/ 921 h 1090"/>
                <a:gd name="T10" fmla="*/ 326 w 1315"/>
                <a:gd name="T11" fmla="*/ 885 h 1090"/>
                <a:gd name="T12" fmla="*/ 256 w 1315"/>
                <a:gd name="T13" fmla="*/ 858 h 1090"/>
                <a:gd name="T14" fmla="*/ 216 w 1315"/>
                <a:gd name="T15" fmla="*/ 872 h 1090"/>
                <a:gd name="T16" fmla="*/ 145 w 1315"/>
                <a:gd name="T17" fmla="*/ 890 h 1090"/>
                <a:gd name="T18" fmla="*/ 81 w 1315"/>
                <a:gd name="T19" fmla="*/ 884 h 1090"/>
                <a:gd name="T20" fmla="*/ 95 w 1315"/>
                <a:gd name="T21" fmla="*/ 793 h 1090"/>
                <a:gd name="T22" fmla="*/ 115 w 1315"/>
                <a:gd name="T23" fmla="*/ 717 h 1090"/>
                <a:gd name="T24" fmla="*/ 76 w 1315"/>
                <a:gd name="T25" fmla="*/ 685 h 1090"/>
                <a:gd name="T26" fmla="*/ 95 w 1315"/>
                <a:gd name="T27" fmla="*/ 645 h 1090"/>
                <a:gd name="T28" fmla="*/ 42 w 1315"/>
                <a:gd name="T29" fmla="*/ 552 h 1090"/>
                <a:gd name="T30" fmla="*/ 41 w 1315"/>
                <a:gd name="T31" fmla="*/ 526 h 1090"/>
                <a:gd name="T32" fmla="*/ 15 w 1315"/>
                <a:gd name="T33" fmla="*/ 456 h 1090"/>
                <a:gd name="T34" fmla="*/ 62 w 1315"/>
                <a:gd name="T35" fmla="*/ 408 h 1090"/>
                <a:gd name="T36" fmla="*/ 102 w 1315"/>
                <a:gd name="T37" fmla="*/ 337 h 1090"/>
                <a:gd name="T38" fmla="*/ 182 w 1315"/>
                <a:gd name="T39" fmla="*/ 328 h 1090"/>
                <a:gd name="T40" fmla="*/ 242 w 1315"/>
                <a:gd name="T41" fmla="*/ 280 h 1090"/>
                <a:gd name="T42" fmla="*/ 222 w 1315"/>
                <a:gd name="T43" fmla="*/ 220 h 1090"/>
                <a:gd name="T44" fmla="*/ 198 w 1315"/>
                <a:gd name="T45" fmla="*/ 185 h 1090"/>
                <a:gd name="T46" fmla="*/ 155 w 1315"/>
                <a:gd name="T47" fmla="*/ 157 h 1090"/>
                <a:gd name="T48" fmla="*/ 159 w 1315"/>
                <a:gd name="T49" fmla="*/ 115 h 1090"/>
                <a:gd name="T50" fmla="*/ 200 w 1315"/>
                <a:gd name="T51" fmla="*/ 94 h 1090"/>
                <a:gd name="T52" fmla="*/ 207 w 1315"/>
                <a:gd name="T53" fmla="*/ 58 h 1090"/>
                <a:gd name="T54" fmla="*/ 254 w 1315"/>
                <a:gd name="T55" fmla="*/ 21 h 1090"/>
                <a:gd name="T56" fmla="*/ 393 w 1315"/>
                <a:gd name="T57" fmla="*/ 164 h 1090"/>
                <a:gd name="T58" fmla="*/ 421 w 1315"/>
                <a:gd name="T59" fmla="*/ 122 h 1090"/>
                <a:gd name="T60" fmla="*/ 421 w 1315"/>
                <a:gd name="T61" fmla="*/ 70 h 1090"/>
                <a:gd name="T62" fmla="*/ 467 w 1315"/>
                <a:gd name="T63" fmla="*/ 54 h 1090"/>
                <a:gd name="T64" fmla="*/ 504 w 1315"/>
                <a:gd name="T65" fmla="*/ 69 h 1090"/>
                <a:gd name="T66" fmla="*/ 523 w 1315"/>
                <a:gd name="T67" fmla="*/ 97 h 1090"/>
                <a:gd name="T68" fmla="*/ 585 w 1315"/>
                <a:gd name="T69" fmla="*/ 126 h 1090"/>
                <a:gd name="T70" fmla="*/ 677 w 1315"/>
                <a:gd name="T71" fmla="*/ 111 h 1090"/>
                <a:gd name="T72" fmla="*/ 719 w 1315"/>
                <a:gd name="T73" fmla="*/ 75 h 1090"/>
                <a:gd name="T74" fmla="*/ 773 w 1315"/>
                <a:gd name="T75" fmla="*/ 40 h 1090"/>
                <a:gd name="T76" fmla="*/ 848 w 1315"/>
                <a:gd name="T77" fmla="*/ 78 h 1090"/>
                <a:gd name="T78" fmla="*/ 900 w 1315"/>
                <a:gd name="T79" fmla="*/ 152 h 1090"/>
                <a:gd name="T80" fmla="*/ 944 w 1315"/>
                <a:gd name="T81" fmla="*/ 157 h 1090"/>
                <a:gd name="T82" fmla="*/ 1005 w 1315"/>
                <a:gd name="T83" fmla="*/ 183 h 1090"/>
                <a:gd name="T84" fmla="*/ 1017 w 1315"/>
                <a:gd name="T85" fmla="*/ 207 h 1090"/>
                <a:gd name="T86" fmla="*/ 1093 w 1315"/>
                <a:gd name="T87" fmla="*/ 242 h 1090"/>
                <a:gd name="T88" fmla="*/ 1168 w 1315"/>
                <a:gd name="T89" fmla="*/ 238 h 1090"/>
                <a:gd name="T90" fmla="*/ 1224 w 1315"/>
                <a:gd name="T91" fmla="*/ 181 h 1090"/>
                <a:gd name="T92" fmla="*/ 1227 w 1315"/>
                <a:gd name="T93" fmla="*/ 216 h 1090"/>
                <a:gd name="T94" fmla="*/ 1260 w 1315"/>
                <a:gd name="T95" fmla="*/ 246 h 1090"/>
                <a:gd name="T96" fmla="*/ 1315 w 1315"/>
                <a:gd name="T97" fmla="*/ 267 h 1090"/>
                <a:gd name="T98" fmla="*/ 1273 w 1315"/>
                <a:gd name="T99" fmla="*/ 285 h 1090"/>
                <a:gd name="T100" fmla="*/ 1263 w 1315"/>
                <a:gd name="T101" fmla="*/ 334 h 1090"/>
                <a:gd name="T102" fmla="*/ 1271 w 1315"/>
                <a:gd name="T103" fmla="*/ 378 h 1090"/>
                <a:gd name="T104" fmla="*/ 1244 w 1315"/>
                <a:gd name="T105" fmla="*/ 422 h 1090"/>
                <a:gd name="T106" fmla="*/ 1187 w 1315"/>
                <a:gd name="T107" fmla="*/ 447 h 1090"/>
                <a:gd name="T108" fmla="*/ 1153 w 1315"/>
                <a:gd name="T109" fmla="*/ 542 h 1090"/>
                <a:gd name="T110" fmla="*/ 1210 w 1315"/>
                <a:gd name="T111" fmla="*/ 679 h 1090"/>
                <a:gd name="T112" fmla="*/ 1142 w 1315"/>
                <a:gd name="T113" fmla="*/ 754 h 1090"/>
                <a:gd name="T114" fmla="*/ 1060 w 1315"/>
                <a:gd name="T115" fmla="*/ 755 h 1090"/>
                <a:gd name="T116" fmla="*/ 993 w 1315"/>
                <a:gd name="T117" fmla="*/ 776 h 1090"/>
                <a:gd name="T118" fmla="*/ 912 w 1315"/>
                <a:gd name="T119" fmla="*/ 758 h 1090"/>
                <a:gd name="T120" fmla="*/ 877 w 1315"/>
                <a:gd name="T121" fmla="*/ 787 h 1090"/>
                <a:gd name="T122" fmla="*/ 856 w 1315"/>
                <a:gd name="T123" fmla="*/ 947 h 1090"/>
                <a:gd name="T124" fmla="*/ 842 w 1315"/>
                <a:gd name="T125" fmla="*/ 1012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5" h="1090">
                  <a:moveTo>
                    <a:pt x="841" y="1069"/>
                  </a:moveTo>
                  <a:lnTo>
                    <a:pt x="841" y="1069"/>
                  </a:lnTo>
                  <a:lnTo>
                    <a:pt x="842" y="1075"/>
                  </a:lnTo>
                  <a:lnTo>
                    <a:pt x="843" y="1082"/>
                  </a:lnTo>
                  <a:lnTo>
                    <a:pt x="846" y="1090"/>
                  </a:lnTo>
                  <a:lnTo>
                    <a:pt x="846" y="1090"/>
                  </a:lnTo>
                  <a:lnTo>
                    <a:pt x="841" y="1090"/>
                  </a:lnTo>
                  <a:lnTo>
                    <a:pt x="835" y="1090"/>
                  </a:lnTo>
                  <a:lnTo>
                    <a:pt x="829" y="1088"/>
                  </a:lnTo>
                  <a:lnTo>
                    <a:pt x="825" y="1086"/>
                  </a:lnTo>
                  <a:lnTo>
                    <a:pt x="824" y="1083"/>
                  </a:lnTo>
                  <a:lnTo>
                    <a:pt x="824" y="1083"/>
                  </a:lnTo>
                  <a:lnTo>
                    <a:pt x="820" y="1070"/>
                  </a:lnTo>
                  <a:lnTo>
                    <a:pt x="817" y="1057"/>
                  </a:lnTo>
                  <a:lnTo>
                    <a:pt x="817" y="1057"/>
                  </a:lnTo>
                  <a:lnTo>
                    <a:pt x="804" y="1046"/>
                  </a:lnTo>
                  <a:lnTo>
                    <a:pt x="791" y="1034"/>
                  </a:lnTo>
                  <a:lnTo>
                    <a:pt x="791" y="1034"/>
                  </a:lnTo>
                  <a:lnTo>
                    <a:pt x="781" y="1015"/>
                  </a:lnTo>
                  <a:lnTo>
                    <a:pt x="771" y="994"/>
                  </a:lnTo>
                  <a:lnTo>
                    <a:pt x="771" y="994"/>
                  </a:lnTo>
                  <a:lnTo>
                    <a:pt x="749" y="980"/>
                  </a:lnTo>
                  <a:lnTo>
                    <a:pt x="734" y="969"/>
                  </a:lnTo>
                  <a:lnTo>
                    <a:pt x="724" y="960"/>
                  </a:lnTo>
                  <a:lnTo>
                    <a:pt x="724" y="960"/>
                  </a:lnTo>
                  <a:lnTo>
                    <a:pt x="719" y="955"/>
                  </a:lnTo>
                  <a:lnTo>
                    <a:pt x="717" y="951"/>
                  </a:lnTo>
                  <a:lnTo>
                    <a:pt x="717" y="947"/>
                  </a:lnTo>
                  <a:lnTo>
                    <a:pt x="717" y="947"/>
                  </a:lnTo>
                  <a:lnTo>
                    <a:pt x="719" y="934"/>
                  </a:lnTo>
                  <a:lnTo>
                    <a:pt x="719" y="929"/>
                  </a:lnTo>
                  <a:lnTo>
                    <a:pt x="719" y="926"/>
                  </a:lnTo>
                  <a:lnTo>
                    <a:pt x="719" y="926"/>
                  </a:lnTo>
                  <a:lnTo>
                    <a:pt x="715" y="926"/>
                  </a:lnTo>
                  <a:lnTo>
                    <a:pt x="707" y="926"/>
                  </a:lnTo>
                  <a:lnTo>
                    <a:pt x="697" y="928"/>
                  </a:lnTo>
                  <a:lnTo>
                    <a:pt x="697" y="928"/>
                  </a:lnTo>
                  <a:lnTo>
                    <a:pt x="694" y="930"/>
                  </a:lnTo>
                  <a:lnTo>
                    <a:pt x="693" y="934"/>
                  </a:lnTo>
                  <a:lnTo>
                    <a:pt x="693" y="934"/>
                  </a:lnTo>
                  <a:lnTo>
                    <a:pt x="692" y="939"/>
                  </a:lnTo>
                  <a:lnTo>
                    <a:pt x="692" y="942"/>
                  </a:lnTo>
                  <a:lnTo>
                    <a:pt x="690" y="943"/>
                  </a:lnTo>
                  <a:lnTo>
                    <a:pt x="690" y="943"/>
                  </a:lnTo>
                  <a:lnTo>
                    <a:pt x="689" y="942"/>
                  </a:lnTo>
                  <a:lnTo>
                    <a:pt x="688" y="939"/>
                  </a:lnTo>
                  <a:lnTo>
                    <a:pt x="688" y="937"/>
                  </a:lnTo>
                  <a:lnTo>
                    <a:pt x="686" y="934"/>
                  </a:lnTo>
                  <a:lnTo>
                    <a:pt x="686" y="934"/>
                  </a:lnTo>
                  <a:lnTo>
                    <a:pt x="684" y="933"/>
                  </a:lnTo>
                  <a:lnTo>
                    <a:pt x="680" y="934"/>
                  </a:lnTo>
                  <a:lnTo>
                    <a:pt x="676" y="936"/>
                  </a:lnTo>
                  <a:lnTo>
                    <a:pt x="672" y="938"/>
                  </a:lnTo>
                  <a:lnTo>
                    <a:pt x="672" y="938"/>
                  </a:lnTo>
                  <a:lnTo>
                    <a:pt x="671" y="938"/>
                  </a:lnTo>
                  <a:lnTo>
                    <a:pt x="669" y="937"/>
                  </a:lnTo>
                  <a:lnTo>
                    <a:pt x="666" y="934"/>
                  </a:lnTo>
                  <a:lnTo>
                    <a:pt x="659" y="928"/>
                  </a:lnTo>
                  <a:lnTo>
                    <a:pt x="659" y="928"/>
                  </a:lnTo>
                  <a:lnTo>
                    <a:pt x="641" y="930"/>
                  </a:lnTo>
                  <a:lnTo>
                    <a:pt x="622" y="933"/>
                  </a:lnTo>
                  <a:lnTo>
                    <a:pt x="622" y="933"/>
                  </a:lnTo>
                  <a:lnTo>
                    <a:pt x="540" y="908"/>
                  </a:lnTo>
                  <a:lnTo>
                    <a:pt x="540" y="908"/>
                  </a:lnTo>
                  <a:lnTo>
                    <a:pt x="533" y="907"/>
                  </a:lnTo>
                  <a:lnTo>
                    <a:pt x="531" y="904"/>
                  </a:lnTo>
                  <a:lnTo>
                    <a:pt x="528" y="901"/>
                  </a:lnTo>
                  <a:lnTo>
                    <a:pt x="527" y="895"/>
                  </a:lnTo>
                  <a:lnTo>
                    <a:pt x="527" y="895"/>
                  </a:lnTo>
                  <a:lnTo>
                    <a:pt x="515" y="891"/>
                  </a:lnTo>
                  <a:lnTo>
                    <a:pt x="506" y="889"/>
                  </a:lnTo>
                  <a:lnTo>
                    <a:pt x="501" y="889"/>
                  </a:lnTo>
                  <a:lnTo>
                    <a:pt x="501" y="889"/>
                  </a:lnTo>
                  <a:lnTo>
                    <a:pt x="495" y="893"/>
                  </a:lnTo>
                  <a:lnTo>
                    <a:pt x="487" y="898"/>
                  </a:lnTo>
                  <a:lnTo>
                    <a:pt x="467" y="907"/>
                  </a:lnTo>
                  <a:lnTo>
                    <a:pt x="467" y="907"/>
                  </a:lnTo>
                  <a:lnTo>
                    <a:pt x="447" y="917"/>
                  </a:lnTo>
                  <a:lnTo>
                    <a:pt x="438" y="921"/>
                  </a:lnTo>
                  <a:lnTo>
                    <a:pt x="438" y="921"/>
                  </a:lnTo>
                  <a:lnTo>
                    <a:pt x="434" y="919"/>
                  </a:lnTo>
                  <a:lnTo>
                    <a:pt x="430" y="915"/>
                  </a:lnTo>
                  <a:lnTo>
                    <a:pt x="425" y="911"/>
                  </a:lnTo>
                  <a:lnTo>
                    <a:pt x="425" y="911"/>
                  </a:lnTo>
                  <a:lnTo>
                    <a:pt x="410" y="901"/>
                  </a:lnTo>
                  <a:lnTo>
                    <a:pt x="397" y="888"/>
                  </a:lnTo>
                  <a:lnTo>
                    <a:pt x="383" y="875"/>
                  </a:lnTo>
                  <a:lnTo>
                    <a:pt x="383" y="875"/>
                  </a:lnTo>
                  <a:lnTo>
                    <a:pt x="375" y="876"/>
                  </a:lnTo>
                  <a:lnTo>
                    <a:pt x="361" y="880"/>
                  </a:lnTo>
                  <a:lnTo>
                    <a:pt x="347" y="884"/>
                  </a:lnTo>
                  <a:lnTo>
                    <a:pt x="335" y="886"/>
                  </a:lnTo>
                  <a:lnTo>
                    <a:pt x="335" y="886"/>
                  </a:lnTo>
                  <a:lnTo>
                    <a:pt x="331" y="886"/>
                  </a:lnTo>
                  <a:lnTo>
                    <a:pt x="329" y="886"/>
                  </a:lnTo>
                  <a:lnTo>
                    <a:pt x="326" y="885"/>
                  </a:lnTo>
                  <a:lnTo>
                    <a:pt x="325" y="884"/>
                  </a:lnTo>
                  <a:lnTo>
                    <a:pt x="322" y="880"/>
                  </a:lnTo>
                  <a:lnTo>
                    <a:pt x="320" y="876"/>
                  </a:lnTo>
                  <a:lnTo>
                    <a:pt x="320" y="876"/>
                  </a:lnTo>
                  <a:lnTo>
                    <a:pt x="311" y="875"/>
                  </a:lnTo>
                  <a:lnTo>
                    <a:pt x="303" y="873"/>
                  </a:lnTo>
                  <a:lnTo>
                    <a:pt x="299" y="872"/>
                  </a:lnTo>
                  <a:lnTo>
                    <a:pt x="299" y="872"/>
                  </a:lnTo>
                  <a:lnTo>
                    <a:pt x="286" y="867"/>
                  </a:lnTo>
                  <a:lnTo>
                    <a:pt x="277" y="863"/>
                  </a:lnTo>
                  <a:lnTo>
                    <a:pt x="269" y="858"/>
                  </a:lnTo>
                  <a:lnTo>
                    <a:pt x="269" y="858"/>
                  </a:lnTo>
                  <a:lnTo>
                    <a:pt x="266" y="855"/>
                  </a:lnTo>
                  <a:lnTo>
                    <a:pt x="264" y="854"/>
                  </a:lnTo>
                  <a:lnTo>
                    <a:pt x="261" y="854"/>
                  </a:lnTo>
                  <a:lnTo>
                    <a:pt x="256" y="858"/>
                  </a:lnTo>
                  <a:lnTo>
                    <a:pt x="256" y="858"/>
                  </a:lnTo>
                  <a:lnTo>
                    <a:pt x="252" y="863"/>
                  </a:lnTo>
                  <a:lnTo>
                    <a:pt x="250" y="868"/>
                  </a:lnTo>
                  <a:lnTo>
                    <a:pt x="247" y="873"/>
                  </a:lnTo>
                  <a:lnTo>
                    <a:pt x="244" y="877"/>
                  </a:lnTo>
                  <a:lnTo>
                    <a:pt x="244" y="877"/>
                  </a:lnTo>
                  <a:lnTo>
                    <a:pt x="242" y="877"/>
                  </a:lnTo>
                  <a:lnTo>
                    <a:pt x="241" y="876"/>
                  </a:lnTo>
                  <a:lnTo>
                    <a:pt x="235" y="872"/>
                  </a:lnTo>
                  <a:lnTo>
                    <a:pt x="232" y="867"/>
                  </a:lnTo>
                  <a:lnTo>
                    <a:pt x="228" y="864"/>
                  </a:lnTo>
                  <a:lnTo>
                    <a:pt x="228" y="864"/>
                  </a:lnTo>
                  <a:lnTo>
                    <a:pt x="225" y="866"/>
                  </a:lnTo>
                  <a:lnTo>
                    <a:pt x="221" y="868"/>
                  </a:lnTo>
                  <a:lnTo>
                    <a:pt x="216" y="872"/>
                  </a:lnTo>
                  <a:lnTo>
                    <a:pt x="216" y="872"/>
                  </a:lnTo>
                  <a:lnTo>
                    <a:pt x="215" y="876"/>
                  </a:lnTo>
                  <a:lnTo>
                    <a:pt x="213" y="879"/>
                  </a:lnTo>
                  <a:lnTo>
                    <a:pt x="211" y="881"/>
                  </a:lnTo>
                  <a:lnTo>
                    <a:pt x="211" y="881"/>
                  </a:lnTo>
                  <a:lnTo>
                    <a:pt x="206" y="881"/>
                  </a:lnTo>
                  <a:lnTo>
                    <a:pt x="195" y="881"/>
                  </a:lnTo>
                  <a:lnTo>
                    <a:pt x="180" y="880"/>
                  </a:lnTo>
                  <a:lnTo>
                    <a:pt x="180" y="880"/>
                  </a:lnTo>
                  <a:lnTo>
                    <a:pt x="177" y="882"/>
                  </a:lnTo>
                  <a:lnTo>
                    <a:pt x="173" y="885"/>
                  </a:lnTo>
                  <a:lnTo>
                    <a:pt x="168" y="890"/>
                  </a:lnTo>
                  <a:lnTo>
                    <a:pt x="165" y="891"/>
                  </a:lnTo>
                  <a:lnTo>
                    <a:pt x="165" y="891"/>
                  </a:lnTo>
                  <a:lnTo>
                    <a:pt x="158" y="891"/>
                  </a:lnTo>
                  <a:lnTo>
                    <a:pt x="151" y="890"/>
                  </a:lnTo>
                  <a:lnTo>
                    <a:pt x="145" y="890"/>
                  </a:lnTo>
                  <a:lnTo>
                    <a:pt x="141" y="890"/>
                  </a:lnTo>
                  <a:lnTo>
                    <a:pt x="138" y="891"/>
                  </a:lnTo>
                  <a:lnTo>
                    <a:pt x="138" y="891"/>
                  </a:lnTo>
                  <a:lnTo>
                    <a:pt x="137" y="895"/>
                  </a:lnTo>
                  <a:lnTo>
                    <a:pt x="137" y="901"/>
                  </a:lnTo>
                  <a:lnTo>
                    <a:pt x="136" y="906"/>
                  </a:lnTo>
                  <a:lnTo>
                    <a:pt x="134" y="908"/>
                  </a:lnTo>
                  <a:lnTo>
                    <a:pt x="133" y="910"/>
                  </a:lnTo>
                  <a:lnTo>
                    <a:pt x="133" y="910"/>
                  </a:lnTo>
                  <a:lnTo>
                    <a:pt x="130" y="910"/>
                  </a:lnTo>
                  <a:lnTo>
                    <a:pt x="127" y="910"/>
                  </a:lnTo>
                  <a:lnTo>
                    <a:pt x="116" y="906"/>
                  </a:lnTo>
                  <a:lnTo>
                    <a:pt x="105" y="901"/>
                  </a:lnTo>
                  <a:lnTo>
                    <a:pt x="94" y="897"/>
                  </a:lnTo>
                  <a:lnTo>
                    <a:pt x="94" y="897"/>
                  </a:lnTo>
                  <a:lnTo>
                    <a:pt x="81" y="884"/>
                  </a:lnTo>
                  <a:lnTo>
                    <a:pt x="86" y="880"/>
                  </a:lnTo>
                  <a:lnTo>
                    <a:pt x="86" y="850"/>
                  </a:lnTo>
                  <a:lnTo>
                    <a:pt x="86" y="850"/>
                  </a:lnTo>
                  <a:lnTo>
                    <a:pt x="97" y="849"/>
                  </a:lnTo>
                  <a:lnTo>
                    <a:pt x="103" y="850"/>
                  </a:lnTo>
                  <a:lnTo>
                    <a:pt x="107" y="851"/>
                  </a:lnTo>
                  <a:lnTo>
                    <a:pt x="110" y="850"/>
                  </a:lnTo>
                  <a:lnTo>
                    <a:pt x="110" y="850"/>
                  </a:lnTo>
                  <a:lnTo>
                    <a:pt x="106" y="838"/>
                  </a:lnTo>
                  <a:lnTo>
                    <a:pt x="103" y="829"/>
                  </a:lnTo>
                  <a:lnTo>
                    <a:pt x="101" y="820"/>
                  </a:lnTo>
                  <a:lnTo>
                    <a:pt x="98" y="815"/>
                  </a:lnTo>
                  <a:lnTo>
                    <a:pt x="94" y="810"/>
                  </a:lnTo>
                  <a:lnTo>
                    <a:pt x="94" y="810"/>
                  </a:lnTo>
                  <a:lnTo>
                    <a:pt x="94" y="802"/>
                  </a:lnTo>
                  <a:lnTo>
                    <a:pt x="95" y="793"/>
                  </a:lnTo>
                  <a:lnTo>
                    <a:pt x="97" y="783"/>
                  </a:lnTo>
                  <a:lnTo>
                    <a:pt x="97" y="764"/>
                  </a:lnTo>
                  <a:lnTo>
                    <a:pt x="107" y="763"/>
                  </a:lnTo>
                  <a:lnTo>
                    <a:pt x="107" y="749"/>
                  </a:lnTo>
                  <a:lnTo>
                    <a:pt x="107" y="749"/>
                  </a:lnTo>
                  <a:lnTo>
                    <a:pt x="110" y="746"/>
                  </a:lnTo>
                  <a:lnTo>
                    <a:pt x="114" y="742"/>
                  </a:lnTo>
                  <a:lnTo>
                    <a:pt x="114" y="742"/>
                  </a:lnTo>
                  <a:lnTo>
                    <a:pt x="111" y="737"/>
                  </a:lnTo>
                  <a:lnTo>
                    <a:pt x="110" y="733"/>
                  </a:lnTo>
                  <a:lnTo>
                    <a:pt x="110" y="733"/>
                  </a:lnTo>
                  <a:lnTo>
                    <a:pt x="128" y="722"/>
                  </a:lnTo>
                  <a:lnTo>
                    <a:pt x="128" y="722"/>
                  </a:lnTo>
                  <a:lnTo>
                    <a:pt x="125" y="719"/>
                  </a:lnTo>
                  <a:lnTo>
                    <a:pt x="121" y="718"/>
                  </a:lnTo>
                  <a:lnTo>
                    <a:pt x="115" y="717"/>
                  </a:lnTo>
                  <a:lnTo>
                    <a:pt x="108" y="718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98" y="713"/>
                  </a:lnTo>
                  <a:lnTo>
                    <a:pt x="92" y="707"/>
                  </a:lnTo>
                  <a:lnTo>
                    <a:pt x="92" y="707"/>
                  </a:lnTo>
                  <a:lnTo>
                    <a:pt x="89" y="705"/>
                  </a:lnTo>
                  <a:lnTo>
                    <a:pt x="86" y="700"/>
                  </a:lnTo>
                  <a:lnTo>
                    <a:pt x="86" y="697"/>
                  </a:lnTo>
                  <a:lnTo>
                    <a:pt x="89" y="695"/>
                  </a:lnTo>
                  <a:lnTo>
                    <a:pt x="92" y="693"/>
                  </a:lnTo>
                  <a:lnTo>
                    <a:pt x="98" y="692"/>
                  </a:lnTo>
                  <a:lnTo>
                    <a:pt x="98" y="692"/>
                  </a:lnTo>
                  <a:lnTo>
                    <a:pt x="99" y="687"/>
                  </a:lnTo>
                  <a:lnTo>
                    <a:pt x="76" y="685"/>
                  </a:lnTo>
                  <a:lnTo>
                    <a:pt x="76" y="685"/>
                  </a:lnTo>
                  <a:lnTo>
                    <a:pt x="71" y="680"/>
                  </a:lnTo>
                  <a:lnTo>
                    <a:pt x="63" y="675"/>
                  </a:lnTo>
                  <a:lnTo>
                    <a:pt x="63" y="675"/>
                  </a:lnTo>
                  <a:lnTo>
                    <a:pt x="59" y="674"/>
                  </a:lnTo>
                  <a:lnTo>
                    <a:pt x="55" y="671"/>
                  </a:lnTo>
                  <a:lnTo>
                    <a:pt x="55" y="669"/>
                  </a:lnTo>
                  <a:lnTo>
                    <a:pt x="55" y="667"/>
                  </a:lnTo>
                  <a:lnTo>
                    <a:pt x="57" y="666"/>
                  </a:lnTo>
                  <a:lnTo>
                    <a:pt x="60" y="666"/>
                  </a:lnTo>
                  <a:lnTo>
                    <a:pt x="60" y="666"/>
                  </a:lnTo>
                  <a:lnTo>
                    <a:pt x="62" y="665"/>
                  </a:lnTo>
                  <a:lnTo>
                    <a:pt x="63" y="662"/>
                  </a:lnTo>
                  <a:lnTo>
                    <a:pt x="63" y="657"/>
                  </a:lnTo>
                  <a:lnTo>
                    <a:pt x="63" y="650"/>
                  </a:lnTo>
                  <a:lnTo>
                    <a:pt x="68" y="645"/>
                  </a:lnTo>
                  <a:lnTo>
                    <a:pt x="95" y="645"/>
                  </a:lnTo>
                  <a:lnTo>
                    <a:pt x="108" y="618"/>
                  </a:lnTo>
                  <a:lnTo>
                    <a:pt x="108" y="618"/>
                  </a:lnTo>
                  <a:lnTo>
                    <a:pt x="108" y="600"/>
                  </a:lnTo>
                  <a:lnTo>
                    <a:pt x="107" y="586"/>
                  </a:lnTo>
                  <a:lnTo>
                    <a:pt x="106" y="580"/>
                  </a:lnTo>
                  <a:lnTo>
                    <a:pt x="103" y="575"/>
                  </a:lnTo>
                  <a:lnTo>
                    <a:pt x="103" y="575"/>
                  </a:lnTo>
                  <a:lnTo>
                    <a:pt x="95" y="577"/>
                  </a:lnTo>
                  <a:lnTo>
                    <a:pt x="79" y="580"/>
                  </a:lnTo>
                  <a:lnTo>
                    <a:pt x="63" y="584"/>
                  </a:lnTo>
                  <a:lnTo>
                    <a:pt x="54" y="586"/>
                  </a:lnTo>
                  <a:lnTo>
                    <a:pt x="54" y="586"/>
                  </a:lnTo>
                  <a:lnTo>
                    <a:pt x="50" y="580"/>
                  </a:lnTo>
                  <a:lnTo>
                    <a:pt x="47" y="577"/>
                  </a:lnTo>
                  <a:lnTo>
                    <a:pt x="45" y="568"/>
                  </a:lnTo>
                  <a:lnTo>
                    <a:pt x="42" y="552"/>
                  </a:lnTo>
                  <a:lnTo>
                    <a:pt x="42" y="552"/>
                  </a:lnTo>
                  <a:lnTo>
                    <a:pt x="46" y="549"/>
                  </a:lnTo>
                  <a:lnTo>
                    <a:pt x="49" y="548"/>
                  </a:lnTo>
                  <a:lnTo>
                    <a:pt x="55" y="548"/>
                  </a:lnTo>
                  <a:lnTo>
                    <a:pt x="60" y="545"/>
                  </a:lnTo>
                  <a:lnTo>
                    <a:pt x="62" y="544"/>
                  </a:lnTo>
                  <a:lnTo>
                    <a:pt x="63" y="542"/>
                  </a:lnTo>
                  <a:lnTo>
                    <a:pt x="63" y="542"/>
                  </a:lnTo>
                  <a:lnTo>
                    <a:pt x="60" y="538"/>
                  </a:lnTo>
                  <a:lnTo>
                    <a:pt x="58" y="534"/>
                  </a:lnTo>
                  <a:lnTo>
                    <a:pt x="55" y="533"/>
                  </a:lnTo>
                  <a:lnTo>
                    <a:pt x="51" y="531"/>
                  </a:lnTo>
                  <a:lnTo>
                    <a:pt x="45" y="530"/>
                  </a:lnTo>
                  <a:lnTo>
                    <a:pt x="42" y="529"/>
                  </a:lnTo>
                  <a:lnTo>
                    <a:pt x="41" y="526"/>
                  </a:lnTo>
                  <a:lnTo>
                    <a:pt x="41" y="526"/>
                  </a:lnTo>
                  <a:lnTo>
                    <a:pt x="37" y="517"/>
                  </a:lnTo>
                  <a:lnTo>
                    <a:pt x="35" y="512"/>
                  </a:lnTo>
                  <a:lnTo>
                    <a:pt x="32" y="508"/>
                  </a:lnTo>
                  <a:lnTo>
                    <a:pt x="28" y="505"/>
                  </a:lnTo>
                  <a:lnTo>
                    <a:pt x="23" y="501"/>
                  </a:lnTo>
                  <a:lnTo>
                    <a:pt x="9" y="496"/>
                  </a:lnTo>
                  <a:lnTo>
                    <a:pt x="9" y="496"/>
                  </a:lnTo>
                  <a:lnTo>
                    <a:pt x="6" y="492"/>
                  </a:lnTo>
                  <a:lnTo>
                    <a:pt x="2" y="487"/>
                  </a:lnTo>
                  <a:lnTo>
                    <a:pt x="0" y="482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2" y="469"/>
                  </a:lnTo>
                  <a:lnTo>
                    <a:pt x="9" y="461"/>
                  </a:lnTo>
                  <a:lnTo>
                    <a:pt x="15" y="456"/>
                  </a:lnTo>
                  <a:lnTo>
                    <a:pt x="20" y="452"/>
                  </a:lnTo>
                  <a:lnTo>
                    <a:pt x="20" y="452"/>
                  </a:lnTo>
                  <a:lnTo>
                    <a:pt x="23" y="453"/>
                  </a:lnTo>
                  <a:lnTo>
                    <a:pt x="25" y="453"/>
                  </a:lnTo>
                  <a:lnTo>
                    <a:pt x="32" y="451"/>
                  </a:lnTo>
                  <a:lnTo>
                    <a:pt x="40" y="446"/>
                  </a:lnTo>
                  <a:lnTo>
                    <a:pt x="47" y="442"/>
                  </a:lnTo>
                  <a:lnTo>
                    <a:pt x="47" y="442"/>
                  </a:lnTo>
                  <a:lnTo>
                    <a:pt x="51" y="439"/>
                  </a:lnTo>
                  <a:lnTo>
                    <a:pt x="53" y="435"/>
                  </a:lnTo>
                  <a:lnTo>
                    <a:pt x="55" y="431"/>
                  </a:lnTo>
                  <a:lnTo>
                    <a:pt x="58" y="425"/>
                  </a:lnTo>
                  <a:lnTo>
                    <a:pt x="58" y="425"/>
                  </a:lnTo>
                  <a:lnTo>
                    <a:pt x="62" y="417"/>
                  </a:lnTo>
                  <a:lnTo>
                    <a:pt x="62" y="411"/>
                  </a:lnTo>
                  <a:lnTo>
                    <a:pt x="62" y="408"/>
                  </a:lnTo>
                  <a:lnTo>
                    <a:pt x="60" y="406"/>
                  </a:lnTo>
                  <a:lnTo>
                    <a:pt x="60" y="406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59" y="373"/>
                  </a:lnTo>
                  <a:lnTo>
                    <a:pt x="62" y="371"/>
                  </a:lnTo>
                  <a:lnTo>
                    <a:pt x="67" y="368"/>
                  </a:lnTo>
                  <a:lnTo>
                    <a:pt x="67" y="368"/>
                  </a:lnTo>
                  <a:lnTo>
                    <a:pt x="76" y="360"/>
                  </a:lnTo>
                  <a:lnTo>
                    <a:pt x="82" y="355"/>
                  </a:lnTo>
                  <a:lnTo>
                    <a:pt x="89" y="351"/>
                  </a:lnTo>
                  <a:lnTo>
                    <a:pt x="89" y="351"/>
                  </a:lnTo>
                  <a:lnTo>
                    <a:pt x="94" y="345"/>
                  </a:lnTo>
                  <a:lnTo>
                    <a:pt x="97" y="341"/>
                  </a:lnTo>
                  <a:lnTo>
                    <a:pt x="102" y="337"/>
                  </a:lnTo>
                  <a:lnTo>
                    <a:pt x="102" y="337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7" y="316"/>
                  </a:lnTo>
                  <a:lnTo>
                    <a:pt x="117" y="312"/>
                  </a:lnTo>
                  <a:lnTo>
                    <a:pt x="116" y="311"/>
                  </a:lnTo>
                  <a:lnTo>
                    <a:pt x="115" y="310"/>
                  </a:lnTo>
                  <a:lnTo>
                    <a:pt x="120" y="306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41" y="317"/>
                  </a:lnTo>
                  <a:lnTo>
                    <a:pt x="156" y="321"/>
                  </a:lnTo>
                  <a:lnTo>
                    <a:pt x="156" y="321"/>
                  </a:lnTo>
                  <a:lnTo>
                    <a:pt x="163" y="323"/>
                  </a:lnTo>
                  <a:lnTo>
                    <a:pt x="172" y="325"/>
                  </a:lnTo>
                  <a:lnTo>
                    <a:pt x="182" y="328"/>
                  </a:lnTo>
                  <a:lnTo>
                    <a:pt x="191" y="329"/>
                  </a:lnTo>
                  <a:lnTo>
                    <a:pt x="191" y="329"/>
                  </a:lnTo>
                  <a:lnTo>
                    <a:pt x="202" y="330"/>
                  </a:lnTo>
                  <a:lnTo>
                    <a:pt x="208" y="330"/>
                  </a:lnTo>
                  <a:lnTo>
                    <a:pt x="215" y="330"/>
                  </a:lnTo>
                  <a:lnTo>
                    <a:pt x="215" y="330"/>
                  </a:lnTo>
                  <a:lnTo>
                    <a:pt x="217" y="329"/>
                  </a:lnTo>
                  <a:lnTo>
                    <a:pt x="220" y="326"/>
                  </a:lnTo>
                  <a:lnTo>
                    <a:pt x="226" y="320"/>
                  </a:lnTo>
                  <a:lnTo>
                    <a:pt x="226" y="320"/>
                  </a:lnTo>
                  <a:lnTo>
                    <a:pt x="237" y="298"/>
                  </a:lnTo>
                  <a:lnTo>
                    <a:pt x="241" y="289"/>
                  </a:lnTo>
                  <a:lnTo>
                    <a:pt x="241" y="284"/>
                  </a:lnTo>
                  <a:lnTo>
                    <a:pt x="241" y="284"/>
                  </a:lnTo>
                  <a:lnTo>
                    <a:pt x="241" y="282"/>
                  </a:lnTo>
                  <a:lnTo>
                    <a:pt x="242" y="280"/>
                  </a:lnTo>
                  <a:lnTo>
                    <a:pt x="246" y="275"/>
                  </a:lnTo>
                  <a:lnTo>
                    <a:pt x="246" y="275"/>
                  </a:lnTo>
                  <a:lnTo>
                    <a:pt x="242" y="260"/>
                  </a:lnTo>
                  <a:lnTo>
                    <a:pt x="239" y="253"/>
                  </a:lnTo>
                  <a:lnTo>
                    <a:pt x="238" y="249"/>
                  </a:lnTo>
                  <a:lnTo>
                    <a:pt x="238" y="249"/>
                  </a:lnTo>
                  <a:lnTo>
                    <a:pt x="237" y="249"/>
                  </a:lnTo>
                  <a:lnTo>
                    <a:pt x="234" y="249"/>
                  </a:lnTo>
                  <a:lnTo>
                    <a:pt x="232" y="249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6" y="241"/>
                  </a:lnTo>
                  <a:lnTo>
                    <a:pt x="225" y="229"/>
                  </a:lnTo>
                  <a:lnTo>
                    <a:pt x="225" y="229"/>
                  </a:lnTo>
                  <a:lnTo>
                    <a:pt x="222" y="224"/>
                  </a:lnTo>
                  <a:lnTo>
                    <a:pt x="222" y="220"/>
                  </a:lnTo>
                  <a:lnTo>
                    <a:pt x="224" y="216"/>
                  </a:lnTo>
                  <a:lnTo>
                    <a:pt x="222" y="212"/>
                  </a:lnTo>
                  <a:lnTo>
                    <a:pt x="222" y="212"/>
                  </a:lnTo>
                  <a:lnTo>
                    <a:pt x="221" y="209"/>
                  </a:lnTo>
                  <a:lnTo>
                    <a:pt x="221" y="206"/>
                  </a:lnTo>
                  <a:lnTo>
                    <a:pt x="224" y="203"/>
                  </a:lnTo>
                  <a:lnTo>
                    <a:pt x="224" y="203"/>
                  </a:lnTo>
                  <a:lnTo>
                    <a:pt x="220" y="201"/>
                  </a:lnTo>
                  <a:lnTo>
                    <a:pt x="213" y="198"/>
                  </a:lnTo>
                  <a:lnTo>
                    <a:pt x="204" y="193"/>
                  </a:lnTo>
                  <a:lnTo>
                    <a:pt x="204" y="193"/>
                  </a:lnTo>
                  <a:lnTo>
                    <a:pt x="203" y="190"/>
                  </a:lnTo>
                  <a:lnTo>
                    <a:pt x="202" y="188"/>
                  </a:lnTo>
                  <a:lnTo>
                    <a:pt x="202" y="187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195" y="184"/>
                  </a:lnTo>
                  <a:lnTo>
                    <a:pt x="193" y="183"/>
                  </a:lnTo>
                  <a:lnTo>
                    <a:pt x="191" y="181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82" y="179"/>
                  </a:lnTo>
                  <a:lnTo>
                    <a:pt x="178" y="17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71" y="174"/>
                  </a:lnTo>
                  <a:lnTo>
                    <a:pt x="168" y="174"/>
                  </a:lnTo>
                  <a:lnTo>
                    <a:pt x="165" y="171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9" y="162"/>
                  </a:lnTo>
                  <a:lnTo>
                    <a:pt x="155" y="157"/>
                  </a:lnTo>
                  <a:lnTo>
                    <a:pt x="155" y="157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5" y="146"/>
                  </a:lnTo>
                  <a:lnTo>
                    <a:pt x="142" y="145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37" y="137"/>
                  </a:lnTo>
                  <a:lnTo>
                    <a:pt x="137" y="133"/>
                  </a:lnTo>
                  <a:lnTo>
                    <a:pt x="138" y="129"/>
                  </a:lnTo>
                  <a:lnTo>
                    <a:pt x="138" y="129"/>
                  </a:lnTo>
                  <a:lnTo>
                    <a:pt x="142" y="124"/>
                  </a:lnTo>
                  <a:lnTo>
                    <a:pt x="147" y="120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9" y="115"/>
                  </a:lnTo>
                  <a:lnTo>
                    <a:pt x="162" y="113"/>
                  </a:lnTo>
                  <a:lnTo>
                    <a:pt x="163" y="110"/>
                  </a:lnTo>
                  <a:lnTo>
                    <a:pt x="163" y="106"/>
                  </a:lnTo>
                  <a:lnTo>
                    <a:pt x="163" y="105"/>
                  </a:lnTo>
                  <a:lnTo>
                    <a:pt x="164" y="105"/>
                  </a:lnTo>
                  <a:lnTo>
                    <a:pt x="164" y="105"/>
                  </a:lnTo>
                  <a:lnTo>
                    <a:pt x="167" y="107"/>
                  </a:lnTo>
                  <a:lnTo>
                    <a:pt x="169" y="109"/>
                  </a:lnTo>
                  <a:lnTo>
                    <a:pt x="172" y="109"/>
                  </a:lnTo>
                  <a:lnTo>
                    <a:pt x="174" y="107"/>
                  </a:lnTo>
                  <a:lnTo>
                    <a:pt x="180" y="106"/>
                  </a:lnTo>
                  <a:lnTo>
                    <a:pt x="187" y="104"/>
                  </a:lnTo>
                  <a:lnTo>
                    <a:pt x="187" y="104"/>
                  </a:lnTo>
                  <a:lnTo>
                    <a:pt x="197" y="97"/>
                  </a:lnTo>
                  <a:lnTo>
                    <a:pt x="197" y="97"/>
                  </a:lnTo>
                  <a:lnTo>
                    <a:pt x="200" y="94"/>
                  </a:lnTo>
                  <a:lnTo>
                    <a:pt x="203" y="91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11" y="85"/>
                  </a:lnTo>
                  <a:lnTo>
                    <a:pt x="215" y="85"/>
                  </a:lnTo>
                  <a:lnTo>
                    <a:pt x="217" y="85"/>
                  </a:lnTo>
                  <a:lnTo>
                    <a:pt x="217" y="85"/>
                  </a:lnTo>
                  <a:lnTo>
                    <a:pt x="216" y="83"/>
                  </a:lnTo>
                  <a:lnTo>
                    <a:pt x="213" y="78"/>
                  </a:lnTo>
                  <a:lnTo>
                    <a:pt x="209" y="71"/>
                  </a:lnTo>
                  <a:lnTo>
                    <a:pt x="209" y="71"/>
                  </a:lnTo>
                  <a:lnTo>
                    <a:pt x="207" y="66"/>
                  </a:lnTo>
                  <a:lnTo>
                    <a:pt x="206" y="62"/>
                  </a:lnTo>
                  <a:lnTo>
                    <a:pt x="206" y="60"/>
                  </a:lnTo>
                  <a:lnTo>
                    <a:pt x="206" y="60"/>
                  </a:lnTo>
                  <a:lnTo>
                    <a:pt x="207" y="58"/>
                  </a:lnTo>
                  <a:lnTo>
                    <a:pt x="209" y="58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20" y="56"/>
                  </a:lnTo>
                  <a:lnTo>
                    <a:pt x="224" y="54"/>
                  </a:lnTo>
                  <a:lnTo>
                    <a:pt x="235" y="54"/>
                  </a:lnTo>
                  <a:lnTo>
                    <a:pt x="235" y="54"/>
                  </a:lnTo>
                  <a:lnTo>
                    <a:pt x="244" y="39"/>
                  </a:lnTo>
                  <a:lnTo>
                    <a:pt x="244" y="39"/>
                  </a:lnTo>
                  <a:lnTo>
                    <a:pt x="244" y="36"/>
                  </a:lnTo>
                  <a:lnTo>
                    <a:pt x="243" y="34"/>
                  </a:lnTo>
                  <a:lnTo>
                    <a:pt x="241" y="28"/>
                  </a:lnTo>
                  <a:lnTo>
                    <a:pt x="241" y="28"/>
                  </a:lnTo>
                  <a:lnTo>
                    <a:pt x="247" y="23"/>
                  </a:lnTo>
                  <a:lnTo>
                    <a:pt x="254" y="21"/>
                  </a:lnTo>
                  <a:lnTo>
                    <a:pt x="254" y="21"/>
                  </a:lnTo>
                  <a:lnTo>
                    <a:pt x="255" y="19"/>
                  </a:lnTo>
                  <a:lnTo>
                    <a:pt x="259" y="15"/>
                  </a:lnTo>
                  <a:lnTo>
                    <a:pt x="260" y="13"/>
                  </a:lnTo>
                  <a:lnTo>
                    <a:pt x="260" y="12"/>
                  </a:lnTo>
                  <a:lnTo>
                    <a:pt x="259" y="9"/>
                  </a:lnTo>
                  <a:lnTo>
                    <a:pt x="256" y="8"/>
                  </a:lnTo>
                  <a:lnTo>
                    <a:pt x="259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83" y="166"/>
                  </a:lnTo>
                  <a:lnTo>
                    <a:pt x="383" y="166"/>
                  </a:lnTo>
                  <a:lnTo>
                    <a:pt x="386" y="167"/>
                  </a:lnTo>
                  <a:lnTo>
                    <a:pt x="388" y="168"/>
                  </a:lnTo>
                  <a:lnTo>
                    <a:pt x="392" y="167"/>
                  </a:lnTo>
                  <a:lnTo>
                    <a:pt x="393" y="164"/>
                  </a:lnTo>
                  <a:lnTo>
                    <a:pt x="393" y="164"/>
                  </a:lnTo>
                  <a:lnTo>
                    <a:pt x="393" y="161"/>
                  </a:lnTo>
                  <a:lnTo>
                    <a:pt x="390" y="157"/>
                  </a:lnTo>
                  <a:lnTo>
                    <a:pt x="387" y="153"/>
                  </a:lnTo>
                  <a:lnTo>
                    <a:pt x="386" y="149"/>
                  </a:lnTo>
                  <a:lnTo>
                    <a:pt x="386" y="149"/>
                  </a:lnTo>
                  <a:lnTo>
                    <a:pt x="387" y="148"/>
                  </a:lnTo>
                  <a:lnTo>
                    <a:pt x="388" y="146"/>
                  </a:lnTo>
                  <a:lnTo>
                    <a:pt x="393" y="145"/>
                  </a:lnTo>
                  <a:lnTo>
                    <a:pt x="397" y="141"/>
                  </a:lnTo>
                  <a:lnTo>
                    <a:pt x="399" y="140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0" y="135"/>
                  </a:lnTo>
                  <a:lnTo>
                    <a:pt x="403" y="132"/>
                  </a:lnTo>
                  <a:lnTo>
                    <a:pt x="412" y="127"/>
                  </a:lnTo>
                  <a:lnTo>
                    <a:pt x="421" y="122"/>
                  </a:lnTo>
                  <a:lnTo>
                    <a:pt x="425" y="118"/>
                  </a:lnTo>
                  <a:lnTo>
                    <a:pt x="426" y="115"/>
                  </a:lnTo>
                  <a:lnTo>
                    <a:pt x="426" y="115"/>
                  </a:lnTo>
                  <a:lnTo>
                    <a:pt x="426" y="106"/>
                  </a:lnTo>
                  <a:lnTo>
                    <a:pt x="425" y="98"/>
                  </a:lnTo>
                  <a:lnTo>
                    <a:pt x="425" y="98"/>
                  </a:lnTo>
                  <a:lnTo>
                    <a:pt x="423" y="94"/>
                  </a:lnTo>
                  <a:lnTo>
                    <a:pt x="421" y="91"/>
                  </a:lnTo>
                  <a:lnTo>
                    <a:pt x="417" y="87"/>
                  </a:lnTo>
                  <a:lnTo>
                    <a:pt x="417" y="87"/>
                  </a:lnTo>
                  <a:lnTo>
                    <a:pt x="414" y="82"/>
                  </a:lnTo>
                  <a:lnTo>
                    <a:pt x="414" y="76"/>
                  </a:lnTo>
                  <a:lnTo>
                    <a:pt x="417" y="72"/>
                  </a:lnTo>
                  <a:lnTo>
                    <a:pt x="417" y="72"/>
                  </a:lnTo>
                  <a:lnTo>
                    <a:pt x="418" y="71"/>
                  </a:lnTo>
                  <a:lnTo>
                    <a:pt x="421" y="70"/>
                  </a:lnTo>
                  <a:lnTo>
                    <a:pt x="427" y="69"/>
                  </a:lnTo>
                  <a:lnTo>
                    <a:pt x="434" y="67"/>
                  </a:lnTo>
                  <a:lnTo>
                    <a:pt x="435" y="67"/>
                  </a:lnTo>
                  <a:lnTo>
                    <a:pt x="436" y="66"/>
                  </a:lnTo>
                  <a:lnTo>
                    <a:pt x="436" y="66"/>
                  </a:lnTo>
                  <a:lnTo>
                    <a:pt x="435" y="62"/>
                  </a:lnTo>
                  <a:lnTo>
                    <a:pt x="435" y="56"/>
                  </a:lnTo>
                  <a:lnTo>
                    <a:pt x="435" y="49"/>
                  </a:lnTo>
                  <a:lnTo>
                    <a:pt x="436" y="47"/>
                  </a:lnTo>
                  <a:lnTo>
                    <a:pt x="438" y="45"/>
                  </a:lnTo>
                  <a:lnTo>
                    <a:pt x="438" y="45"/>
                  </a:lnTo>
                  <a:lnTo>
                    <a:pt x="445" y="45"/>
                  </a:lnTo>
                  <a:lnTo>
                    <a:pt x="454" y="48"/>
                  </a:lnTo>
                  <a:lnTo>
                    <a:pt x="463" y="50"/>
                  </a:lnTo>
                  <a:lnTo>
                    <a:pt x="466" y="52"/>
                  </a:lnTo>
                  <a:lnTo>
                    <a:pt x="467" y="54"/>
                  </a:lnTo>
                  <a:lnTo>
                    <a:pt x="467" y="54"/>
                  </a:lnTo>
                  <a:lnTo>
                    <a:pt x="470" y="57"/>
                  </a:lnTo>
                  <a:lnTo>
                    <a:pt x="473" y="58"/>
                  </a:lnTo>
                  <a:lnTo>
                    <a:pt x="479" y="61"/>
                  </a:lnTo>
                  <a:lnTo>
                    <a:pt x="485" y="62"/>
                  </a:lnTo>
                  <a:lnTo>
                    <a:pt x="489" y="62"/>
                  </a:lnTo>
                  <a:lnTo>
                    <a:pt x="489" y="62"/>
                  </a:lnTo>
                  <a:lnTo>
                    <a:pt x="491" y="61"/>
                  </a:lnTo>
                  <a:lnTo>
                    <a:pt x="492" y="58"/>
                  </a:lnTo>
                  <a:lnTo>
                    <a:pt x="493" y="56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7" y="56"/>
                  </a:lnTo>
                  <a:lnTo>
                    <a:pt x="500" y="60"/>
                  </a:lnTo>
                  <a:lnTo>
                    <a:pt x="504" y="66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501" y="80"/>
                  </a:lnTo>
                  <a:lnTo>
                    <a:pt x="496" y="91"/>
                  </a:lnTo>
                  <a:lnTo>
                    <a:pt x="493" y="96"/>
                  </a:lnTo>
                  <a:lnTo>
                    <a:pt x="493" y="100"/>
                  </a:lnTo>
                  <a:lnTo>
                    <a:pt x="493" y="104"/>
                  </a:lnTo>
                  <a:lnTo>
                    <a:pt x="496" y="105"/>
                  </a:lnTo>
                  <a:lnTo>
                    <a:pt x="496" y="105"/>
                  </a:lnTo>
                  <a:lnTo>
                    <a:pt x="502" y="106"/>
                  </a:lnTo>
                  <a:lnTo>
                    <a:pt x="508" y="106"/>
                  </a:lnTo>
                  <a:lnTo>
                    <a:pt x="513" y="105"/>
                  </a:lnTo>
                  <a:lnTo>
                    <a:pt x="515" y="105"/>
                  </a:lnTo>
                  <a:lnTo>
                    <a:pt x="515" y="105"/>
                  </a:lnTo>
                  <a:lnTo>
                    <a:pt x="518" y="101"/>
                  </a:lnTo>
                  <a:lnTo>
                    <a:pt x="523" y="97"/>
                  </a:lnTo>
                  <a:lnTo>
                    <a:pt x="526" y="96"/>
                  </a:lnTo>
                  <a:lnTo>
                    <a:pt x="530" y="94"/>
                  </a:lnTo>
                  <a:lnTo>
                    <a:pt x="532" y="96"/>
                  </a:lnTo>
                  <a:lnTo>
                    <a:pt x="535" y="97"/>
                  </a:lnTo>
                  <a:lnTo>
                    <a:pt x="535" y="97"/>
                  </a:lnTo>
                  <a:lnTo>
                    <a:pt x="537" y="101"/>
                  </a:lnTo>
                  <a:lnTo>
                    <a:pt x="540" y="105"/>
                  </a:lnTo>
                  <a:lnTo>
                    <a:pt x="543" y="114"/>
                  </a:lnTo>
                  <a:lnTo>
                    <a:pt x="546" y="123"/>
                  </a:lnTo>
                  <a:lnTo>
                    <a:pt x="552" y="132"/>
                  </a:lnTo>
                  <a:lnTo>
                    <a:pt x="552" y="132"/>
                  </a:lnTo>
                  <a:lnTo>
                    <a:pt x="554" y="133"/>
                  </a:lnTo>
                  <a:lnTo>
                    <a:pt x="558" y="133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85" y="126"/>
                  </a:lnTo>
                  <a:lnTo>
                    <a:pt x="605" y="117"/>
                  </a:lnTo>
                  <a:lnTo>
                    <a:pt x="605" y="117"/>
                  </a:lnTo>
                  <a:lnTo>
                    <a:pt x="619" y="118"/>
                  </a:lnTo>
                  <a:lnTo>
                    <a:pt x="637" y="122"/>
                  </a:lnTo>
                  <a:lnTo>
                    <a:pt x="637" y="122"/>
                  </a:lnTo>
                  <a:lnTo>
                    <a:pt x="641" y="120"/>
                  </a:lnTo>
                  <a:lnTo>
                    <a:pt x="644" y="118"/>
                  </a:lnTo>
                  <a:lnTo>
                    <a:pt x="646" y="115"/>
                  </a:lnTo>
                  <a:lnTo>
                    <a:pt x="653" y="111"/>
                  </a:lnTo>
                  <a:lnTo>
                    <a:pt x="653" y="111"/>
                  </a:lnTo>
                  <a:lnTo>
                    <a:pt x="655" y="110"/>
                  </a:lnTo>
                  <a:lnTo>
                    <a:pt x="658" y="110"/>
                  </a:lnTo>
                  <a:lnTo>
                    <a:pt x="666" y="111"/>
                  </a:lnTo>
                  <a:lnTo>
                    <a:pt x="673" y="111"/>
                  </a:lnTo>
                  <a:lnTo>
                    <a:pt x="676" y="111"/>
                  </a:lnTo>
                  <a:lnTo>
                    <a:pt x="677" y="111"/>
                  </a:lnTo>
                  <a:lnTo>
                    <a:pt x="677" y="111"/>
                  </a:lnTo>
                  <a:lnTo>
                    <a:pt x="688" y="101"/>
                  </a:lnTo>
                  <a:lnTo>
                    <a:pt x="693" y="94"/>
                  </a:lnTo>
                  <a:lnTo>
                    <a:pt x="695" y="89"/>
                  </a:lnTo>
                  <a:lnTo>
                    <a:pt x="695" y="89"/>
                  </a:lnTo>
                  <a:lnTo>
                    <a:pt x="694" y="84"/>
                  </a:lnTo>
                  <a:lnTo>
                    <a:pt x="693" y="79"/>
                  </a:lnTo>
                  <a:lnTo>
                    <a:pt x="693" y="75"/>
                  </a:lnTo>
                  <a:lnTo>
                    <a:pt x="694" y="72"/>
                  </a:lnTo>
                  <a:lnTo>
                    <a:pt x="697" y="71"/>
                  </a:lnTo>
                  <a:lnTo>
                    <a:pt x="699" y="70"/>
                  </a:lnTo>
                  <a:lnTo>
                    <a:pt x="699" y="70"/>
                  </a:lnTo>
                  <a:lnTo>
                    <a:pt x="703" y="70"/>
                  </a:lnTo>
                  <a:lnTo>
                    <a:pt x="707" y="71"/>
                  </a:lnTo>
                  <a:lnTo>
                    <a:pt x="715" y="74"/>
                  </a:lnTo>
                  <a:lnTo>
                    <a:pt x="719" y="75"/>
                  </a:lnTo>
                  <a:lnTo>
                    <a:pt x="721" y="75"/>
                  </a:lnTo>
                  <a:lnTo>
                    <a:pt x="724" y="74"/>
                  </a:lnTo>
                  <a:lnTo>
                    <a:pt x="727" y="70"/>
                  </a:lnTo>
                  <a:lnTo>
                    <a:pt x="727" y="70"/>
                  </a:lnTo>
                  <a:lnTo>
                    <a:pt x="729" y="66"/>
                  </a:lnTo>
                  <a:lnTo>
                    <a:pt x="732" y="62"/>
                  </a:lnTo>
                  <a:lnTo>
                    <a:pt x="737" y="58"/>
                  </a:lnTo>
                  <a:lnTo>
                    <a:pt x="737" y="58"/>
                  </a:lnTo>
                  <a:lnTo>
                    <a:pt x="737" y="52"/>
                  </a:lnTo>
                  <a:lnTo>
                    <a:pt x="739" y="49"/>
                  </a:lnTo>
                  <a:lnTo>
                    <a:pt x="742" y="48"/>
                  </a:lnTo>
                  <a:lnTo>
                    <a:pt x="745" y="47"/>
                  </a:lnTo>
                  <a:lnTo>
                    <a:pt x="745" y="47"/>
                  </a:lnTo>
                  <a:lnTo>
                    <a:pt x="752" y="45"/>
                  </a:lnTo>
                  <a:lnTo>
                    <a:pt x="760" y="44"/>
                  </a:lnTo>
                  <a:lnTo>
                    <a:pt x="773" y="40"/>
                  </a:lnTo>
                  <a:lnTo>
                    <a:pt x="773" y="40"/>
                  </a:lnTo>
                  <a:lnTo>
                    <a:pt x="777" y="41"/>
                  </a:lnTo>
                  <a:lnTo>
                    <a:pt x="782" y="43"/>
                  </a:lnTo>
                  <a:lnTo>
                    <a:pt x="799" y="48"/>
                  </a:lnTo>
                  <a:lnTo>
                    <a:pt x="816" y="54"/>
                  </a:lnTo>
                  <a:lnTo>
                    <a:pt x="825" y="57"/>
                  </a:lnTo>
                  <a:lnTo>
                    <a:pt x="825" y="57"/>
                  </a:lnTo>
                  <a:lnTo>
                    <a:pt x="829" y="58"/>
                  </a:lnTo>
                  <a:lnTo>
                    <a:pt x="835" y="61"/>
                  </a:lnTo>
                  <a:lnTo>
                    <a:pt x="841" y="63"/>
                  </a:lnTo>
                  <a:lnTo>
                    <a:pt x="844" y="65"/>
                  </a:lnTo>
                  <a:lnTo>
                    <a:pt x="844" y="65"/>
                  </a:lnTo>
                  <a:lnTo>
                    <a:pt x="846" y="69"/>
                  </a:lnTo>
                  <a:lnTo>
                    <a:pt x="847" y="72"/>
                  </a:lnTo>
                  <a:lnTo>
                    <a:pt x="848" y="78"/>
                  </a:lnTo>
                  <a:lnTo>
                    <a:pt x="848" y="78"/>
                  </a:lnTo>
                  <a:lnTo>
                    <a:pt x="864" y="91"/>
                  </a:lnTo>
                  <a:lnTo>
                    <a:pt x="864" y="91"/>
                  </a:lnTo>
                  <a:lnTo>
                    <a:pt x="882" y="102"/>
                  </a:lnTo>
                  <a:lnTo>
                    <a:pt x="887" y="107"/>
                  </a:lnTo>
                  <a:lnTo>
                    <a:pt x="890" y="114"/>
                  </a:lnTo>
                  <a:lnTo>
                    <a:pt x="890" y="114"/>
                  </a:lnTo>
                  <a:lnTo>
                    <a:pt x="890" y="119"/>
                  </a:lnTo>
                  <a:lnTo>
                    <a:pt x="891" y="123"/>
                  </a:lnTo>
                  <a:lnTo>
                    <a:pt x="892" y="127"/>
                  </a:lnTo>
                  <a:lnTo>
                    <a:pt x="898" y="133"/>
                  </a:lnTo>
                  <a:lnTo>
                    <a:pt x="898" y="133"/>
                  </a:lnTo>
                  <a:lnTo>
                    <a:pt x="900" y="141"/>
                  </a:lnTo>
                  <a:lnTo>
                    <a:pt x="900" y="145"/>
                  </a:lnTo>
                  <a:lnTo>
                    <a:pt x="899" y="149"/>
                  </a:lnTo>
                  <a:lnTo>
                    <a:pt x="900" y="152"/>
                  </a:lnTo>
                  <a:lnTo>
                    <a:pt x="900" y="152"/>
                  </a:lnTo>
                  <a:lnTo>
                    <a:pt x="904" y="155"/>
                  </a:lnTo>
                  <a:lnTo>
                    <a:pt x="911" y="159"/>
                  </a:lnTo>
                  <a:lnTo>
                    <a:pt x="918" y="162"/>
                  </a:lnTo>
                  <a:lnTo>
                    <a:pt x="922" y="163"/>
                  </a:lnTo>
                  <a:lnTo>
                    <a:pt x="922" y="163"/>
                  </a:lnTo>
                  <a:lnTo>
                    <a:pt x="923" y="161"/>
                  </a:lnTo>
                  <a:lnTo>
                    <a:pt x="923" y="159"/>
                  </a:lnTo>
                  <a:lnTo>
                    <a:pt x="923" y="157"/>
                  </a:lnTo>
                  <a:lnTo>
                    <a:pt x="925" y="155"/>
                  </a:lnTo>
                  <a:lnTo>
                    <a:pt x="925" y="155"/>
                  </a:lnTo>
                  <a:lnTo>
                    <a:pt x="929" y="155"/>
                  </a:lnTo>
                  <a:lnTo>
                    <a:pt x="933" y="158"/>
                  </a:lnTo>
                  <a:lnTo>
                    <a:pt x="938" y="159"/>
                  </a:lnTo>
                  <a:lnTo>
                    <a:pt x="942" y="158"/>
                  </a:lnTo>
                  <a:lnTo>
                    <a:pt x="944" y="157"/>
                  </a:lnTo>
                  <a:lnTo>
                    <a:pt x="944" y="157"/>
                  </a:lnTo>
                  <a:lnTo>
                    <a:pt x="948" y="155"/>
                  </a:lnTo>
                  <a:lnTo>
                    <a:pt x="952" y="157"/>
                  </a:lnTo>
                  <a:lnTo>
                    <a:pt x="964" y="163"/>
                  </a:lnTo>
                  <a:lnTo>
                    <a:pt x="974" y="168"/>
                  </a:lnTo>
                  <a:lnTo>
                    <a:pt x="977" y="171"/>
                  </a:lnTo>
                  <a:lnTo>
                    <a:pt x="979" y="170"/>
                  </a:lnTo>
                  <a:lnTo>
                    <a:pt x="979" y="170"/>
                  </a:lnTo>
                  <a:lnTo>
                    <a:pt x="982" y="170"/>
                  </a:lnTo>
                  <a:lnTo>
                    <a:pt x="984" y="170"/>
                  </a:lnTo>
                  <a:lnTo>
                    <a:pt x="991" y="171"/>
                  </a:lnTo>
                  <a:lnTo>
                    <a:pt x="999" y="174"/>
                  </a:lnTo>
                  <a:lnTo>
                    <a:pt x="999" y="174"/>
                  </a:lnTo>
                  <a:lnTo>
                    <a:pt x="1003" y="177"/>
                  </a:lnTo>
                  <a:lnTo>
                    <a:pt x="1005" y="180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03" y="183"/>
                  </a:lnTo>
                  <a:lnTo>
                    <a:pt x="1000" y="184"/>
                  </a:lnTo>
                  <a:lnTo>
                    <a:pt x="999" y="184"/>
                  </a:lnTo>
                  <a:lnTo>
                    <a:pt x="997" y="187"/>
                  </a:lnTo>
                  <a:lnTo>
                    <a:pt x="997" y="187"/>
                  </a:lnTo>
                  <a:lnTo>
                    <a:pt x="999" y="193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5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3" y="206"/>
                  </a:lnTo>
                  <a:lnTo>
                    <a:pt x="1014" y="207"/>
                  </a:lnTo>
                  <a:lnTo>
                    <a:pt x="1017" y="207"/>
                  </a:lnTo>
                  <a:lnTo>
                    <a:pt x="1017" y="207"/>
                  </a:lnTo>
                  <a:lnTo>
                    <a:pt x="1027" y="218"/>
                  </a:lnTo>
                  <a:lnTo>
                    <a:pt x="1032" y="224"/>
                  </a:lnTo>
                  <a:lnTo>
                    <a:pt x="1038" y="227"/>
                  </a:lnTo>
                  <a:lnTo>
                    <a:pt x="1038" y="227"/>
                  </a:lnTo>
                  <a:lnTo>
                    <a:pt x="1040" y="237"/>
                  </a:lnTo>
                  <a:lnTo>
                    <a:pt x="1041" y="244"/>
                  </a:lnTo>
                  <a:lnTo>
                    <a:pt x="1041" y="244"/>
                  </a:lnTo>
                  <a:lnTo>
                    <a:pt x="1043" y="246"/>
                  </a:lnTo>
                  <a:lnTo>
                    <a:pt x="1045" y="247"/>
                  </a:lnTo>
                  <a:lnTo>
                    <a:pt x="1048" y="250"/>
                  </a:lnTo>
                  <a:lnTo>
                    <a:pt x="1048" y="250"/>
                  </a:lnTo>
                  <a:lnTo>
                    <a:pt x="1056" y="249"/>
                  </a:lnTo>
                  <a:lnTo>
                    <a:pt x="1071" y="246"/>
                  </a:lnTo>
                  <a:lnTo>
                    <a:pt x="1087" y="244"/>
                  </a:lnTo>
                  <a:lnTo>
                    <a:pt x="1093" y="242"/>
                  </a:lnTo>
                  <a:lnTo>
                    <a:pt x="1100" y="244"/>
                  </a:lnTo>
                  <a:lnTo>
                    <a:pt x="1100" y="244"/>
                  </a:lnTo>
                  <a:lnTo>
                    <a:pt x="1106" y="244"/>
                  </a:lnTo>
                  <a:lnTo>
                    <a:pt x="1115" y="242"/>
                  </a:lnTo>
                  <a:lnTo>
                    <a:pt x="1128" y="241"/>
                  </a:lnTo>
                  <a:lnTo>
                    <a:pt x="1128" y="241"/>
                  </a:lnTo>
                  <a:lnTo>
                    <a:pt x="1137" y="245"/>
                  </a:lnTo>
                  <a:lnTo>
                    <a:pt x="1144" y="246"/>
                  </a:lnTo>
                  <a:lnTo>
                    <a:pt x="1146" y="245"/>
                  </a:lnTo>
                  <a:lnTo>
                    <a:pt x="1148" y="244"/>
                  </a:lnTo>
                  <a:lnTo>
                    <a:pt x="1148" y="244"/>
                  </a:lnTo>
                  <a:lnTo>
                    <a:pt x="1150" y="242"/>
                  </a:lnTo>
                  <a:lnTo>
                    <a:pt x="1152" y="241"/>
                  </a:lnTo>
                  <a:lnTo>
                    <a:pt x="1158" y="240"/>
                  </a:lnTo>
                  <a:lnTo>
                    <a:pt x="1166" y="240"/>
                  </a:lnTo>
                  <a:lnTo>
                    <a:pt x="1168" y="238"/>
                  </a:lnTo>
                  <a:lnTo>
                    <a:pt x="1172" y="237"/>
                  </a:lnTo>
                  <a:lnTo>
                    <a:pt x="1172" y="237"/>
                  </a:lnTo>
                  <a:lnTo>
                    <a:pt x="1179" y="221"/>
                  </a:lnTo>
                  <a:lnTo>
                    <a:pt x="1189" y="212"/>
                  </a:lnTo>
                  <a:lnTo>
                    <a:pt x="1190" y="206"/>
                  </a:lnTo>
                  <a:lnTo>
                    <a:pt x="1190" y="206"/>
                  </a:lnTo>
                  <a:lnTo>
                    <a:pt x="1201" y="188"/>
                  </a:lnTo>
                  <a:lnTo>
                    <a:pt x="1201" y="188"/>
                  </a:lnTo>
                  <a:lnTo>
                    <a:pt x="1202" y="183"/>
                  </a:lnTo>
                  <a:lnTo>
                    <a:pt x="1202" y="179"/>
                  </a:lnTo>
                  <a:lnTo>
                    <a:pt x="1202" y="174"/>
                  </a:lnTo>
                  <a:lnTo>
                    <a:pt x="1202" y="174"/>
                  </a:lnTo>
                  <a:lnTo>
                    <a:pt x="1212" y="172"/>
                  </a:lnTo>
                  <a:lnTo>
                    <a:pt x="1223" y="172"/>
                  </a:lnTo>
                  <a:lnTo>
                    <a:pt x="1223" y="172"/>
                  </a:lnTo>
                  <a:lnTo>
                    <a:pt x="1224" y="181"/>
                  </a:lnTo>
                  <a:lnTo>
                    <a:pt x="1225" y="187"/>
                  </a:lnTo>
                  <a:lnTo>
                    <a:pt x="1225" y="190"/>
                  </a:lnTo>
                  <a:lnTo>
                    <a:pt x="1225" y="190"/>
                  </a:lnTo>
                  <a:lnTo>
                    <a:pt x="1223" y="194"/>
                  </a:lnTo>
                  <a:lnTo>
                    <a:pt x="1218" y="198"/>
                  </a:lnTo>
                  <a:lnTo>
                    <a:pt x="1212" y="203"/>
                  </a:lnTo>
                  <a:lnTo>
                    <a:pt x="1210" y="207"/>
                  </a:lnTo>
                  <a:lnTo>
                    <a:pt x="1210" y="207"/>
                  </a:lnTo>
                  <a:lnTo>
                    <a:pt x="1210" y="211"/>
                  </a:lnTo>
                  <a:lnTo>
                    <a:pt x="1211" y="215"/>
                  </a:lnTo>
                  <a:lnTo>
                    <a:pt x="1212" y="216"/>
                  </a:lnTo>
                  <a:lnTo>
                    <a:pt x="1215" y="218"/>
                  </a:lnTo>
                  <a:lnTo>
                    <a:pt x="1218" y="219"/>
                  </a:lnTo>
                  <a:lnTo>
                    <a:pt x="1220" y="219"/>
                  </a:lnTo>
                  <a:lnTo>
                    <a:pt x="1220" y="219"/>
                  </a:lnTo>
                  <a:lnTo>
                    <a:pt x="1227" y="216"/>
                  </a:lnTo>
                  <a:lnTo>
                    <a:pt x="1229" y="215"/>
                  </a:lnTo>
                  <a:lnTo>
                    <a:pt x="1232" y="214"/>
                  </a:lnTo>
                  <a:lnTo>
                    <a:pt x="1237" y="215"/>
                  </a:lnTo>
                  <a:lnTo>
                    <a:pt x="1237" y="215"/>
                  </a:lnTo>
                  <a:lnTo>
                    <a:pt x="1241" y="218"/>
                  </a:lnTo>
                  <a:lnTo>
                    <a:pt x="1241" y="218"/>
                  </a:lnTo>
                  <a:lnTo>
                    <a:pt x="1241" y="225"/>
                  </a:lnTo>
                  <a:lnTo>
                    <a:pt x="1241" y="225"/>
                  </a:lnTo>
                  <a:lnTo>
                    <a:pt x="1242" y="228"/>
                  </a:lnTo>
                  <a:lnTo>
                    <a:pt x="1245" y="231"/>
                  </a:lnTo>
                  <a:lnTo>
                    <a:pt x="1251" y="234"/>
                  </a:lnTo>
                  <a:lnTo>
                    <a:pt x="1258" y="237"/>
                  </a:lnTo>
                  <a:lnTo>
                    <a:pt x="1259" y="240"/>
                  </a:lnTo>
                  <a:lnTo>
                    <a:pt x="1259" y="244"/>
                  </a:lnTo>
                  <a:lnTo>
                    <a:pt x="1259" y="244"/>
                  </a:lnTo>
                  <a:lnTo>
                    <a:pt x="1260" y="246"/>
                  </a:lnTo>
                  <a:lnTo>
                    <a:pt x="1262" y="249"/>
                  </a:lnTo>
                  <a:lnTo>
                    <a:pt x="1264" y="250"/>
                  </a:lnTo>
                  <a:lnTo>
                    <a:pt x="1277" y="260"/>
                  </a:lnTo>
                  <a:lnTo>
                    <a:pt x="1277" y="260"/>
                  </a:lnTo>
                  <a:lnTo>
                    <a:pt x="1294" y="260"/>
                  </a:lnTo>
                  <a:lnTo>
                    <a:pt x="1294" y="260"/>
                  </a:lnTo>
                  <a:lnTo>
                    <a:pt x="1302" y="260"/>
                  </a:lnTo>
                  <a:lnTo>
                    <a:pt x="1303" y="260"/>
                  </a:lnTo>
                  <a:lnTo>
                    <a:pt x="1303" y="260"/>
                  </a:lnTo>
                  <a:lnTo>
                    <a:pt x="1308" y="258"/>
                  </a:lnTo>
                  <a:lnTo>
                    <a:pt x="1311" y="256"/>
                  </a:lnTo>
                  <a:lnTo>
                    <a:pt x="1312" y="256"/>
                  </a:lnTo>
                  <a:lnTo>
                    <a:pt x="1314" y="258"/>
                  </a:lnTo>
                  <a:lnTo>
                    <a:pt x="1314" y="258"/>
                  </a:lnTo>
                  <a:lnTo>
                    <a:pt x="1315" y="263"/>
                  </a:lnTo>
                  <a:lnTo>
                    <a:pt x="1315" y="267"/>
                  </a:lnTo>
                  <a:lnTo>
                    <a:pt x="1314" y="273"/>
                  </a:lnTo>
                  <a:lnTo>
                    <a:pt x="1314" y="273"/>
                  </a:lnTo>
                  <a:lnTo>
                    <a:pt x="1312" y="276"/>
                  </a:lnTo>
                  <a:lnTo>
                    <a:pt x="1311" y="279"/>
                  </a:lnTo>
                  <a:lnTo>
                    <a:pt x="1310" y="280"/>
                  </a:lnTo>
                  <a:lnTo>
                    <a:pt x="1310" y="280"/>
                  </a:lnTo>
                  <a:lnTo>
                    <a:pt x="1306" y="279"/>
                  </a:lnTo>
                  <a:lnTo>
                    <a:pt x="1303" y="276"/>
                  </a:lnTo>
                  <a:lnTo>
                    <a:pt x="1298" y="276"/>
                  </a:lnTo>
                  <a:lnTo>
                    <a:pt x="1295" y="277"/>
                  </a:lnTo>
                  <a:lnTo>
                    <a:pt x="1293" y="280"/>
                  </a:lnTo>
                  <a:lnTo>
                    <a:pt x="1293" y="280"/>
                  </a:lnTo>
                  <a:lnTo>
                    <a:pt x="1290" y="281"/>
                  </a:lnTo>
                  <a:lnTo>
                    <a:pt x="1288" y="282"/>
                  </a:lnTo>
                  <a:lnTo>
                    <a:pt x="1281" y="284"/>
                  </a:lnTo>
                  <a:lnTo>
                    <a:pt x="1273" y="285"/>
                  </a:lnTo>
                  <a:lnTo>
                    <a:pt x="1268" y="288"/>
                  </a:lnTo>
                  <a:lnTo>
                    <a:pt x="1268" y="288"/>
                  </a:lnTo>
                  <a:lnTo>
                    <a:pt x="1266" y="289"/>
                  </a:lnTo>
                  <a:lnTo>
                    <a:pt x="1266" y="291"/>
                  </a:lnTo>
                  <a:lnTo>
                    <a:pt x="1264" y="297"/>
                  </a:lnTo>
                  <a:lnTo>
                    <a:pt x="1266" y="304"/>
                  </a:lnTo>
                  <a:lnTo>
                    <a:pt x="1266" y="304"/>
                  </a:lnTo>
                  <a:lnTo>
                    <a:pt x="1263" y="306"/>
                  </a:lnTo>
                  <a:lnTo>
                    <a:pt x="1260" y="310"/>
                  </a:lnTo>
                  <a:lnTo>
                    <a:pt x="1258" y="314"/>
                  </a:lnTo>
                  <a:lnTo>
                    <a:pt x="1257" y="317"/>
                  </a:lnTo>
                  <a:lnTo>
                    <a:pt x="1257" y="321"/>
                  </a:lnTo>
                  <a:lnTo>
                    <a:pt x="1258" y="326"/>
                  </a:lnTo>
                  <a:lnTo>
                    <a:pt x="1258" y="326"/>
                  </a:lnTo>
                  <a:lnTo>
                    <a:pt x="1260" y="330"/>
                  </a:lnTo>
                  <a:lnTo>
                    <a:pt x="1263" y="334"/>
                  </a:lnTo>
                  <a:lnTo>
                    <a:pt x="1268" y="338"/>
                  </a:lnTo>
                  <a:lnTo>
                    <a:pt x="1272" y="341"/>
                  </a:lnTo>
                  <a:lnTo>
                    <a:pt x="1273" y="342"/>
                  </a:lnTo>
                  <a:lnTo>
                    <a:pt x="1275" y="343"/>
                  </a:lnTo>
                  <a:lnTo>
                    <a:pt x="1275" y="343"/>
                  </a:lnTo>
                  <a:lnTo>
                    <a:pt x="1273" y="347"/>
                  </a:lnTo>
                  <a:lnTo>
                    <a:pt x="1272" y="350"/>
                  </a:lnTo>
                  <a:lnTo>
                    <a:pt x="1271" y="352"/>
                  </a:lnTo>
                  <a:lnTo>
                    <a:pt x="1269" y="355"/>
                  </a:lnTo>
                  <a:lnTo>
                    <a:pt x="1269" y="355"/>
                  </a:lnTo>
                  <a:lnTo>
                    <a:pt x="1269" y="359"/>
                  </a:lnTo>
                  <a:lnTo>
                    <a:pt x="1272" y="361"/>
                  </a:lnTo>
                  <a:lnTo>
                    <a:pt x="1275" y="364"/>
                  </a:lnTo>
                  <a:lnTo>
                    <a:pt x="1275" y="364"/>
                  </a:lnTo>
                  <a:lnTo>
                    <a:pt x="1272" y="373"/>
                  </a:lnTo>
                  <a:lnTo>
                    <a:pt x="1271" y="378"/>
                  </a:lnTo>
                  <a:lnTo>
                    <a:pt x="1269" y="381"/>
                  </a:lnTo>
                  <a:lnTo>
                    <a:pt x="1267" y="381"/>
                  </a:lnTo>
                  <a:lnTo>
                    <a:pt x="1267" y="381"/>
                  </a:lnTo>
                  <a:lnTo>
                    <a:pt x="1264" y="383"/>
                  </a:lnTo>
                  <a:lnTo>
                    <a:pt x="1260" y="386"/>
                  </a:lnTo>
                  <a:lnTo>
                    <a:pt x="1258" y="391"/>
                  </a:lnTo>
                  <a:lnTo>
                    <a:pt x="1258" y="391"/>
                  </a:lnTo>
                  <a:lnTo>
                    <a:pt x="1259" y="399"/>
                  </a:lnTo>
                  <a:lnTo>
                    <a:pt x="1259" y="404"/>
                  </a:lnTo>
                  <a:lnTo>
                    <a:pt x="1258" y="409"/>
                  </a:lnTo>
                  <a:lnTo>
                    <a:pt x="1258" y="409"/>
                  </a:lnTo>
                  <a:lnTo>
                    <a:pt x="1255" y="411"/>
                  </a:lnTo>
                  <a:lnTo>
                    <a:pt x="1254" y="412"/>
                  </a:lnTo>
                  <a:lnTo>
                    <a:pt x="1250" y="417"/>
                  </a:lnTo>
                  <a:lnTo>
                    <a:pt x="1246" y="421"/>
                  </a:lnTo>
                  <a:lnTo>
                    <a:pt x="1244" y="422"/>
                  </a:lnTo>
                  <a:lnTo>
                    <a:pt x="1241" y="422"/>
                  </a:lnTo>
                  <a:lnTo>
                    <a:pt x="1241" y="422"/>
                  </a:lnTo>
                  <a:lnTo>
                    <a:pt x="1234" y="422"/>
                  </a:lnTo>
                  <a:lnTo>
                    <a:pt x="1229" y="424"/>
                  </a:lnTo>
                  <a:lnTo>
                    <a:pt x="1224" y="426"/>
                  </a:lnTo>
                  <a:lnTo>
                    <a:pt x="1224" y="437"/>
                  </a:lnTo>
                  <a:lnTo>
                    <a:pt x="1224" y="437"/>
                  </a:lnTo>
                  <a:lnTo>
                    <a:pt x="1223" y="438"/>
                  </a:lnTo>
                  <a:lnTo>
                    <a:pt x="1220" y="439"/>
                  </a:lnTo>
                  <a:lnTo>
                    <a:pt x="1215" y="439"/>
                  </a:lnTo>
                  <a:lnTo>
                    <a:pt x="1215" y="439"/>
                  </a:lnTo>
                  <a:lnTo>
                    <a:pt x="1209" y="439"/>
                  </a:lnTo>
                  <a:lnTo>
                    <a:pt x="1201" y="442"/>
                  </a:lnTo>
                  <a:lnTo>
                    <a:pt x="1193" y="446"/>
                  </a:lnTo>
                  <a:lnTo>
                    <a:pt x="1187" y="447"/>
                  </a:lnTo>
                  <a:lnTo>
                    <a:pt x="1187" y="447"/>
                  </a:lnTo>
                  <a:lnTo>
                    <a:pt x="1179" y="448"/>
                  </a:lnTo>
                  <a:lnTo>
                    <a:pt x="1174" y="451"/>
                  </a:lnTo>
                  <a:lnTo>
                    <a:pt x="1167" y="455"/>
                  </a:lnTo>
                  <a:lnTo>
                    <a:pt x="1162" y="469"/>
                  </a:lnTo>
                  <a:lnTo>
                    <a:pt x="1162" y="469"/>
                  </a:lnTo>
                  <a:lnTo>
                    <a:pt x="1161" y="481"/>
                  </a:lnTo>
                  <a:lnTo>
                    <a:pt x="1159" y="491"/>
                  </a:lnTo>
                  <a:lnTo>
                    <a:pt x="1158" y="498"/>
                  </a:lnTo>
                  <a:lnTo>
                    <a:pt x="1158" y="498"/>
                  </a:lnTo>
                  <a:lnTo>
                    <a:pt x="1155" y="501"/>
                  </a:lnTo>
                  <a:lnTo>
                    <a:pt x="1154" y="508"/>
                  </a:lnTo>
                  <a:lnTo>
                    <a:pt x="1153" y="516"/>
                  </a:lnTo>
                  <a:lnTo>
                    <a:pt x="1153" y="516"/>
                  </a:lnTo>
                  <a:lnTo>
                    <a:pt x="1153" y="525"/>
                  </a:lnTo>
                  <a:lnTo>
                    <a:pt x="1153" y="534"/>
                  </a:lnTo>
                  <a:lnTo>
                    <a:pt x="1153" y="542"/>
                  </a:lnTo>
                  <a:lnTo>
                    <a:pt x="1153" y="542"/>
                  </a:lnTo>
                  <a:lnTo>
                    <a:pt x="1154" y="544"/>
                  </a:lnTo>
                  <a:lnTo>
                    <a:pt x="1158" y="545"/>
                  </a:lnTo>
                  <a:lnTo>
                    <a:pt x="1162" y="547"/>
                  </a:lnTo>
                  <a:lnTo>
                    <a:pt x="1187" y="619"/>
                  </a:lnTo>
                  <a:lnTo>
                    <a:pt x="1187" y="628"/>
                  </a:lnTo>
                  <a:lnTo>
                    <a:pt x="1198" y="639"/>
                  </a:lnTo>
                  <a:lnTo>
                    <a:pt x="1198" y="639"/>
                  </a:lnTo>
                  <a:lnTo>
                    <a:pt x="1201" y="644"/>
                  </a:lnTo>
                  <a:lnTo>
                    <a:pt x="1203" y="649"/>
                  </a:lnTo>
                  <a:lnTo>
                    <a:pt x="1203" y="656"/>
                  </a:lnTo>
                  <a:lnTo>
                    <a:pt x="1203" y="656"/>
                  </a:lnTo>
                  <a:lnTo>
                    <a:pt x="1205" y="661"/>
                  </a:lnTo>
                  <a:lnTo>
                    <a:pt x="1206" y="667"/>
                  </a:lnTo>
                  <a:lnTo>
                    <a:pt x="1209" y="672"/>
                  </a:lnTo>
                  <a:lnTo>
                    <a:pt x="1210" y="679"/>
                  </a:lnTo>
                  <a:lnTo>
                    <a:pt x="1210" y="679"/>
                  </a:lnTo>
                  <a:lnTo>
                    <a:pt x="1203" y="693"/>
                  </a:lnTo>
                  <a:lnTo>
                    <a:pt x="1199" y="704"/>
                  </a:lnTo>
                  <a:lnTo>
                    <a:pt x="1198" y="711"/>
                  </a:lnTo>
                  <a:lnTo>
                    <a:pt x="1198" y="711"/>
                  </a:lnTo>
                  <a:lnTo>
                    <a:pt x="1192" y="714"/>
                  </a:lnTo>
                  <a:lnTo>
                    <a:pt x="1180" y="715"/>
                  </a:lnTo>
                  <a:lnTo>
                    <a:pt x="1168" y="719"/>
                  </a:lnTo>
                  <a:lnTo>
                    <a:pt x="1163" y="722"/>
                  </a:lnTo>
                  <a:lnTo>
                    <a:pt x="1159" y="724"/>
                  </a:lnTo>
                  <a:lnTo>
                    <a:pt x="1159" y="724"/>
                  </a:lnTo>
                  <a:lnTo>
                    <a:pt x="1155" y="729"/>
                  </a:lnTo>
                  <a:lnTo>
                    <a:pt x="1150" y="737"/>
                  </a:lnTo>
                  <a:lnTo>
                    <a:pt x="1146" y="748"/>
                  </a:lnTo>
                  <a:lnTo>
                    <a:pt x="1146" y="748"/>
                  </a:lnTo>
                  <a:lnTo>
                    <a:pt x="1142" y="754"/>
                  </a:lnTo>
                  <a:lnTo>
                    <a:pt x="1140" y="759"/>
                  </a:lnTo>
                  <a:lnTo>
                    <a:pt x="1137" y="761"/>
                  </a:lnTo>
                  <a:lnTo>
                    <a:pt x="1136" y="762"/>
                  </a:lnTo>
                  <a:lnTo>
                    <a:pt x="1136" y="762"/>
                  </a:lnTo>
                  <a:lnTo>
                    <a:pt x="1132" y="761"/>
                  </a:lnTo>
                  <a:lnTo>
                    <a:pt x="1128" y="758"/>
                  </a:lnTo>
                  <a:lnTo>
                    <a:pt x="1124" y="755"/>
                  </a:lnTo>
                  <a:lnTo>
                    <a:pt x="1098" y="742"/>
                  </a:lnTo>
                  <a:lnTo>
                    <a:pt x="1098" y="742"/>
                  </a:lnTo>
                  <a:lnTo>
                    <a:pt x="1088" y="749"/>
                  </a:lnTo>
                  <a:lnTo>
                    <a:pt x="1079" y="753"/>
                  </a:lnTo>
                  <a:lnTo>
                    <a:pt x="1075" y="754"/>
                  </a:lnTo>
                  <a:lnTo>
                    <a:pt x="1071" y="754"/>
                  </a:lnTo>
                  <a:lnTo>
                    <a:pt x="1071" y="754"/>
                  </a:lnTo>
                  <a:lnTo>
                    <a:pt x="1065" y="754"/>
                  </a:lnTo>
                  <a:lnTo>
                    <a:pt x="1060" y="755"/>
                  </a:lnTo>
                  <a:lnTo>
                    <a:pt x="1050" y="758"/>
                  </a:lnTo>
                  <a:lnTo>
                    <a:pt x="1043" y="761"/>
                  </a:lnTo>
                  <a:lnTo>
                    <a:pt x="1040" y="762"/>
                  </a:lnTo>
                  <a:lnTo>
                    <a:pt x="1036" y="762"/>
                  </a:lnTo>
                  <a:lnTo>
                    <a:pt x="1036" y="762"/>
                  </a:lnTo>
                  <a:lnTo>
                    <a:pt x="1032" y="762"/>
                  </a:lnTo>
                  <a:lnTo>
                    <a:pt x="1030" y="763"/>
                  </a:lnTo>
                  <a:lnTo>
                    <a:pt x="1026" y="767"/>
                  </a:lnTo>
                  <a:lnTo>
                    <a:pt x="1022" y="771"/>
                  </a:lnTo>
                  <a:lnTo>
                    <a:pt x="1019" y="772"/>
                  </a:lnTo>
                  <a:lnTo>
                    <a:pt x="1018" y="774"/>
                  </a:lnTo>
                  <a:lnTo>
                    <a:pt x="1018" y="774"/>
                  </a:lnTo>
                  <a:lnTo>
                    <a:pt x="1013" y="774"/>
                  </a:lnTo>
                  <a:lnTo>
                    <a:pt x="1006" y="775"/>
                  </a:lnTo>
                  <a:lnTo>
                    <a:pt x="1000" y="775"/>
                  </a:lnTo>
                  <a:lnTo>
                    <a:pt x="993" y="776"/>
                  </a:lnTo>
                  <a:lnTo>
                    <a:pt x="993" y="776"/>
                  </a:lnTo>
                  <a:lnTo>
                    <a:pt x="970" y="772"/>
                  </a:lnTo>
                  <a:lnTo>
                    <a:pt x="956" y="770"/>
                  </a:lnTo>
                  <a:lnTo>
                    <a:pt x="951" y="768"/>
                  </a:lnTo>
                  <a:lnTo>
                    <a:pt x="948" y="767"/>
                  </a:lnTo>
                  <a:lnTo>
                    <a:pt x="948" y="767"/>
                  </a:lnTo>
                  <a:lnTo>
                    <a:pt x="946" y="764"/>
                  </a:lnTo>
                  <a:lnTo>
                    <a:pt x="943" y="764"/>
                  </a:lnTo>
                  <a:lnTo>
                    <a:pt x="936" y="764"/>
                  </a:lnTo>
                  <a:lnTo>
                    <a:pt x="930" y="763"/>
                  </a:lnTo>
                  <a:lnTo>
                    <a:pt x="926" y="762"/>
                  </a:lnTo>
                  <a:lnTo>
                    <a:pt x="923" y="761"/>
                  </a:lnTo>
                  <a:lnTo>
                    <a:pt x="923" y="761"/>
                  </a:lnTo>
                  <a:lnTo>
                    <a:pt x="921" y="758"/>
                  </a:lnTo>
                  <a:lnTo>
                    <a:pt x="918" y="757"/>
                  </a:lnTo>
                  <a:lnTo>
                    <a:pt x="912" y="758"/>
                  </a:lnTo>
                  <a:lnTo>
                    <a:pt x="905" y="759"/>
                  </a:lnTo>
                  <a:lnTo>
                    <a:pt x="903" y="758"/>
                  </a:lnTo>
                  <a:lnTo>
                    <a:pt x="900" y="758"/>
                  </a:lnTo>
                  <a:lnTo>
                    <a:pt x="900" y="758"/>
                  </a:lnTo>
                  <a:lnTo>
                    <a:pt x="895" y="754"/>
                  </a:lnTo>
                  <a:lnTo>
                    <a:pt x="888" y="752"/>
                  </a:lnTo>
                  <a:lnTo>
                    <a:pt x="886" y="752"/>
                  </a:lnTo>
                  <a:lnTo>
                    <a:pt x="882" y="753"/>
                  </a:lnTo>
                  <a:lnTo>
                    <a:pt x="879" y="754"/>
                  </a:lnTo>
                  <a:lnTo>
                    <a:pt x="878" y="757"/>
                  </a:lnTo>
                  <a:lnTo>
                    <a:pt x="878" y="757"/>
                  </a:lnTo>
                  <a:lnTo>
                    <a:pt x="877" y="761"/>
                  </a:lnTo>
                  <a:lnTo>
                    <a:pt x="877" y="764"/>
                  </a:lnTo>
                  <a:lnTo>
                    <a:pt x="877" y="775"/>
                  </a:lnTo>
                  <a:lnTo>
                    <a:pt x="877" y="784"/>
                  </a:lnTo>
                  <a:lnTo>
                    <a:pt x="877" y="787"/>
                  </a:lnTo>
                  <a:lnTo>
                    <a:pt x="876" y="789"/>
                  </a:lnTo>
                  <a:lnTo>
                    <a:pt x="876" y="789"/>
                  </a:lnTo>
                  <a:lnTo>
                    <a:pt x="874" y="796"/>
                  </a:lnTo>
                  <a:lnTo>
                    <a:pt x="873" y="806"/>
                  </a:lnTo>
                  <a:lnTo>
                    <a:pt x="873" y="819"/>
                  </a:lnTo>
                  <a:lnTo>
                    <a:pt x="873" y="819"/>
                  </a:lnTo>
                  <a:lnTo>
                    <a:pt x="872" y="829"/>
                  </a:lnTo>
                  <a:lnTo>
                    <a:pt x="869" y="844"/>
                  </a:lnTo>
                  <a:lnTo>
                    <a:pt x="869" y="844"/>
                  </a:lnTo>
                  <a:lnTo>
                    <a:pt x="868" y="853"/>
                  </a:lnTo>
                  <a:lnTo>
                    <a:pt x="868" y="869"/>
                  </a:lnTo>
                  <a:lnTo>
                    <a:pt x="868" y="895"/>
                  </a:lnTo>
                  <a:lnTo>
                    <a:pt x="868" y="895"/>
                  </a:lnTo>
                  <a:lnTo>
                    <a:pt x="861" y="923"/>
                  </a:lnTo>
                  <a:lnTo>
                    <a:pt x="857" y="941"/>
                  </a:lnTo>
                  <a:lnTo>
                    <a:pt x="856" y="947"/>
                  </a:lnTo>
                  <a:lnTo>
                    <a:pt x="854" y="951"/>
                  </a:lnTo>
                  <a:lnTo>
                    <a:pt x="854" y="951"/>
                  </a:lnTo>
                  <a:lnTo>
                    <a:pt x="852" y="955"/>
                  </a:lnTo>
                  <a:lnTo>
                    <a:pt x="852" y="960"/>
                  </a:lnTo>
                  <a:lnTo>
                    <a:pt x="852" y="965"/>
                  </a:lnTo>
                  <a:lnTo>
                    <a:pt x="852" y="972"/>
                  </a:lnTo>
                  <a:lnTo>
                    <a:pt x="852" y="972"/>
                  </a:lnTo>
                  <a:lnTo>
                    <a:pt x="851" y="978"/>
                  </a:lnTo>
                  <a:lnTo>
                    <a:pt x="851" y="989"/>
                  </a:lnTo>
                  <a:lnTo>
                    <a:pt x="850" y="998"/>
                  </a:lnTo>
                  <a:lnTo>
                    <a:pt x="848" y="1002"/>
                  </a:lnTo>
                  <a:lnTo>
                    <a:pt x="847" y="1003"/>
                  </a:lnTo>
                  <a:lnTo>
                    <a:pt x="847" y="1003"/>
                  </a:lnTo>
                  <a:lnTo>
                    <a:pt x="844" y="1004"/>
                  </a:lnTo>
                  <a:lnTo>
                    <a:pt x="843" y="1007"/>
                  </a:lnTo>
                  <a:lnTo>
                    <a:pt x="842" y="1012"/>
                  </a:lnTo>
                  <a:lnTo>
                    <a:pt x="841" y="1018"/>
                  </a:lnTo>
                  <a:lnTo>
                    <a:pt x="842" y="1022"/>
                  </a:lnTo>
                  <a:lnTo>
                    <a:pt x="842" y="1022"/>
                  </a:lnTo>
                  <a:lnTo>
                    <a:pt x="842" y="1029"/>
                  </a:lnTo>
                  <a:lnTo>
                    <a:pt x="843" y="1033"/>
                  </a:lnTo>
                  <a:lnTo>
                    <a:pt x="843" y="1033"/>
                  </a:lnTo>
                  <a:lnTo>
                    <a:pt x="839" y="1051"/>
                  </a:lnTo>
                  <a:lnTo>
                    <a:pt x="839" y="1051"/>
                  </a:lnTo>
                  <a:lnTo>
                    <a:pt x="841" y="1057"/>
                  </a:lnTo>
                  <a:lnTo>
                    <a:pt x="841" y="1069"/>
                  </a:lnTo>
                  <a:lnTo>
                    <a:pt x="841" y="10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solidFill>
                <a:schemeClr val="tx1"/>
              </a:solidFill>
            </a:ln>
          </p:spPr>
          <p:txBody>
            <a:bodyPr vert="horz" wrap="square" lIns="54006" tIns="27005" rIns="54006" bIns="27005" numCol="1" anchor="t" anchorCtr="0" compatLnSpc="1">
              <a:prstTxWarp prst="textNoShape">
                <a:avLst/>
              </a:prstTxWarp>
            </a:bodyPr>
            <a:lstStyle/>
            <a:p>
              <a:endParaRPr lang="ru-RU" sz="1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04" name="Диаграмма 203"/>
          <p:cNvGraphicFramePr/>
          <p:nvPr>
            <p:extLst>
              <p:ext uri="{D42A27DB-BD31-4B8C-83A1-F6EECF244321}">
                <p14:modId xmlns:p14="http://schemas.microsoft.com/office/powerpoint/2010/main" val="1391583087"/>
              </p:ext>
            </p:extLst>
          </p:nvPr>
        </p:nvGraphicFramePr>
        <p:xfrm>
          <a:off x="3752749" y="1440014"/>
          <a:ext cx="1837594" cy="96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5" name="Диаграмма 204"/>
          <p:cNvGraphicFramePr/>
          <p:nvPr>
            <p:extLst>
              <p:ext uri="{D42A27DB-BD31-4B8C-83A1-F6EECF244321}">
                <p14:modId xmlns:p14="http://schemas.microsoft.com/office/powerpoint/2010/main" val="3026040787"/>
              </p:ext>
            </p:extLst>
          </p:nvPr>
        </p:nvGraphicFramePr>
        <p:xfrm>
          <a:off x="769211" y="4442227"/>
          <a:ext cx="1527915" cy="9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6" name="Диаграмма 205"/>
          <p:cNvGraphicFramePr/>
          <p:nvPr>
            <p:extLst>
              <p:ext uri="{D42A27DB-BD31-4B8C-83A1-F6EECF244321}">
                <p14:modId xmlns:p14="http://schemas.microsoft.com/office/powerpoint/2010/main" val="2549465702"/>
              </p:ext>
            </p:extLst>
          </p:nvPr>
        </p:nvGraphicFramePr>
        <p:xfrm>
          <a:off x="6502884" y="1495604"/>
          <a:ext cx="1730918" cy="95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7" name="Диаграмма 206"/>
          <p:cNvGraphicFramePr/>
          <p:nvPr>
            <p:extLst>
              <p:ext uri="{D42A27DB-BD31-4B8C-83A1-F6EECF244321}">
                <p14:modId xmlns:p14="http://schemas.microsoft.com/office/powerpoint/2010/main" val="660342844"/>
              </p:ext>
            </p:extLst>
          </p:nvPr>
        </p:nvGraphicFramePr>
        <p:xfrm>
          <a:off x="4660996" y="5553377"/>
          <a:ext cx="1743570" cy="95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8" name="Диаграмма 207"/>
          <p:cNvGraphicFramePr/>
          <p:nvPr>
            <p:extLst>
              <p:ext uri="{D42A27DB-BD31-4B8C-83A1-F6EECF244321}">
                <p14:modId xmlns:p14="http://schemas.microsoft.com/office/powerpoint/2010/main" val="1829273443"/>
              </p:ext>
            </p:extLst>
          </p:nvPr>
        </p:nvGraphicFramePr>
        <p:xfrm>
          <a:off x="4770529" y="1738407"/>
          <a:ext cx="1734291" cy="97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9" name="Диаграмма 208"/>
          <p:cNvGraphicFramePr/>
          <p:nvPr>
            <p:extLst>
              <p:ext uri="{D42A27DB-BD31-4B8C-83A1-F6EECF244321}">
                <p14:modId xmlns:p14="http://schemas.microsoft.com/office/powerpoint/2010/main" val="361419519"/>
              </p:ext>
            </p:extLst>
          </p:nvPr>
        </p:nvGraphicFramePr>
        <p:xfrm>
          <a:off x="2104499" y="2761788"/>
          <a:ext cx="1358273" cy="100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0" name="Диаграмма 209"/>
          <p:cNvGraphicFramePr/>
          <p:nvPr>
            <p:extLst>
              <p:ext uri="{D42A27DB-BD31-4B8C-83A1-F6EECF244321}">
                <p14:modId xmlns:p14="http://schemas.microsoft.com/office/powerpoint/2010/main" val="3085536995"/>
              </p:ext>
            </p:extLst>
          </p:nvPr>
        </p:nvGraphicFramePr>
        <p:xfrm>
          <a:off x="6742027" y="4127340"/>
          <a:ext cx="2013140" cy="9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1" name="Диаграмма 210"/>
          <p:cNvGraphicFramePr/>
          <p:nvPr>
            <p:extLst>
              <p:ext uri="{D42A27DB-BD31-4B8C-83A1-F6EECF244321}">
                <p14:modId xmlns:p14="http://schemas.microsoft.com/office/powerpoint/2010/main" val="3727229828"/>
              </p:ext>
            </p:extLst>
          </p:nvPr>
        </p:nvGraphicFramePr>
        <p:xfrm>
          <a:off x="1083231" y="3033592"/>
          <a:ext cx="1565260" cy="10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2" name="Диаграмма 211"/>
          <p:cNvGraphicFramePr/>
          <p:nvPr>
            <p:extLst>
              <p:ext uri="{D42A27DB-BD31-4B8C-83A1-F6EECF244321}">
                <p14:modId xmlns:p14="http://schemas.microsoft.com/office/powerpoint/2010/main" val="3820097767"/>
              </p:ext>
            </p:extLst>
          </p:nvPr>
        </p:nvGraphicFramePr>
        <p:xfrm>
          <a:off x="3024326" y="4209799"/>
          <a:ext cx="1386188" cy="92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3" name="Диаграмма 212"/>
          <p:cNvGraphicFramePr/>
          <p:nvPr>
            <p:extLst>
              <p:ext uri="{D42A27DB-BD31-4B8C-83A1-F6EECF244321}">
                <p14:modId xmlns:p14="http://schemas.microsoft.com/office/powerpoint/2010/main" val="3591585771"/>
              </p:ext>
            </p:extLst>
          </p:nvPr>
        </p:nvGraphicFramePr>
        <p:xfrm>
          <a:off x="4733865" y="3051327"/>
          <a:ext cx="1966566" cy="99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4" name="Диаграмма 213"/>
          <p:cNvGraphicFramePr/>
          <p:nvPr>
            <p:extLst>
              <p:ext uri="{D42A27DB-BD31-4B8C-83A1-F6EECF244321}">
                <p14:modId xmlns:p14="http://schemas.microsoft.com/office/powerpoint/2010/main" val="2588331842"/>
              </p:ext>
            </p:extLst>
          </p:nvPr>
        </p:nvGraphicFramePr>
        <p:xfrm>
          <a:off x="7599815" y="2636552"/>
          <a:ext cx="2026671" cy="110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15" name="Диаграмма 214"/>
          <p:cNvGraphicFramePr/>
          <p:nvPr>
            <p:extLst>
              <p:ext uri="{D42A27DB-BD31-4B8C-83A1-F6EECF244321}">
                <p14:modId xmlns:p14="http://schemas.microsoft.com/office/powerpoint/2010/main" val="2214529736"/>
              </p:ext>
            </p:extLst>
          </p:nvPr>
        </p:nvGraphicFramePr>
        <p:xfrm>
          <a:off x="44451" y="2212404"/>
          <a:ext cx="1376308" cy="90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16" name="TextBox 215"/>
          <p:cNvSpPr txBox="1"/>
          <p:nvPr/>
        </p:nvSpPr>
        <p:spPr>
          <a:xfrm>
            <a:off x="6389635" y="3024479"/>
            <a:ext cx="1479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Карагандинская 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717148" y="1760313"/>
            <a:ext cx="130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 err="1"/>
              <a:t>Акмолинская</a:t>
            </a:r>
            <a:r>
              <a:rPr lang="ru-RU" sz="1200" b="0" dirty="0"/>
              <a:t> 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8126453" y="3963617"/>
            <a:ext cx="125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/>
              <a:t>Алматинская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6062198" y="4484336"/>
            <a:ext cx="1201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Жамбылская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6899956" y="1477325"/>
            <a:ext cx="137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/>
              <a:t>Павлодарская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799868" y="5089686"/>
            <a:ext cx="16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/>
              <a:t>Кызылординская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4010392" y="1312135"/>
            <a:ext cx="132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 err="1"/>
              <a:t>Костанайская</a:t>
            </a:r>
            <a:r>
              <a:rPr lang="ru-RU" sz="1200" b="0" dirty="0"/>
              <a:t> 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9019820" y="2357428"/>
            <a:ext cx="59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ВКО 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2242771" y="2550871"/>
            <a:ext cx="1366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/>
              <a:t>Актюбинская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463862" y="4788153"/>
            <a:ext cx="71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ЮКО 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083231" y="2314895"/>
            <a:ext cx="54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ЗКО 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64661" y="3191115"/>
            <a:ext cx="1164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/>
            </a:lvl1pPr>
          </a:lstStyle>
          <a:p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Атырауская</a:t>
            </a:r>
          </a:p>
        </p:txBody>
      </p:sp>
      <p:graphicFrame>
        <p:nvGraphicFramePr>
          <p:cNvPr id="228" name="Диаграмма 227"/>
          <p:cNvGraphicFramePr/>
          <p:nvPr>
            <p:extLst>
              <p:ext uri="{D42A27DB-BD31-4B8C-83A1-F6EECF244321}">
                <p14:modId xmlns:p14="http://schemas.microsoft.com/office/powerpoint/2010/main" val="2193381853"/>
              </p:ext>
            </p:extLst>
          </p:nvPr>
        </p:nvGraphicFramePr>
        <p:xfrm>
          <a:off x="5610153" y="4739789"/>
          <a:ext cx="1861878" cy="99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29" name="TextBox 228"/>
          <p:cNvSpPr txBox="1"/>
          <p:nvPr/>
        </p:nvSpPr>
        <p:spPr>
          <a:xfrm>
            <a:off x="4476116" y="1578715"/>
            <a:ext cx="39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30" name="Диаграмма 229"/>
          <p:cNvGraphicFramePr/>
          <p:nvPr>
            <p:extLst>
              <p:ext uri="{D42A27DB-BD31-4B8C-83A1-F6EECF244321}">
                <p14:modId xmlns:p14="http://schemas.microsoft.com/office/powerpoint/2010/main" val="2829076896"/>
              </p:ext>
            </p:extLst>
          </p:nvPr>
        </p:nvGraphicFramePr>
        <p:xfrm>
          <a:off x="1228374" y="1807741"/>
          <a:ext cx="1450261" cy="133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31" name="Диаграмма 230"/>
          <p:cNvGraphicFramePr/>
          <p:nvPr>
            <p:extLst>
              <p:ext uri="{D42A27DB-BD31-4B8C-83A1-F6EECF244321}">
                <p14:modId xmlns:p14="http://schemas.microsoft.com/office/powerpoint/2010/main" val="2937387655"/>
              </p:ext>
            </p:extLst>
          </p:nvPr>
        </p:nvGraphicFramePr>
        <p:xfrm>
          <a:off x="3171268" y="2661776"/>
          <a:ext cx="1281050" cy="119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32" name="Диаграмма 231"/>
          <p:cNvGraphicFramePr/>
          <p:nvPr>
            <p:extLst>
              <p:ext uri="{D42A27DB-BD31-4B8C-83A1-F6EECF244321}">
                <p14:modId xmlns:p14="http://schemas.microsoft.com/office/powerpoint/2010/main" val="3804250341"/>
              </p:ext>
            </p:extLst>
          </p:nvPr>
        </p:nvGraphicFramePr>
        <p:xfrm>
          <a:off x="3936169" y="3990124"/>
          <a:ext cx="1281050" cy="119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33" name="Диаграмма 232"/>
          <p:cNvGraphicFramePr/>
          <p:nvPr>
            <p:extLst>
              <p:ext uri="{D42A27DB-BD31-4B8C-83A1-F6EECF244321}">
                <p14:modId xmlns:p14="http://schemas.microsoft.com/office/powerpoint/2010/main" val="890107394"/>
              </p:ext>
            </p:extLst>
          </p:nvPr>
        </p:nvGraphicFramePr>
        <p:xfrm>
          <a:off x="4251174" y="2147915"/>
          <a:ext cx="1281050" cy="10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34" name="Диаграмма 233"/>
          <p:cNvGraphicFramePr/>
          <p:nvPr>
            <p:extLst>
              <p:ext uri="{D42A27DB-BD31-4B8C-83A1-F6EECF244321}">
                <p14:modId xmlns:p14="http://schemas.microsoft.com/office/powerpoint/2010/main" val="4013764180"/>
              </p:ext>
            </p:extLst>
          </p:nvPr>
        </p:nvGraphicFramePr>
        <p:xfrm>
          <a:off x="5844961" y="2038770"/>
          <a:ext cx="1281050" cy="66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35" name="Диаграмма 234"/>
          <p:cNvGraphicFramePr/>
          <p:nvPr>
            <p:extLst>
              <p:ext uri="{D42A27DB-BD31-4B8C-83A1-F6EECF244321}">
                <p14:modId xmlns:p14="http://schemas.microsoft.com/office/powerpoint/2010/main" val="2632301504"/>
              </p:ext>
            </p:extLst>
          </p:nvPr>
        </p:nvGraphicFramePr>
        <p:xfrm>
          <a:off x="7474117" y="1816219"/>
          <a:ext cx="1281050" cy="80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36" name="Диаграмма 235"/>
          <p:cNvGraphicFramePr/>
          <p:nvPr>
            <p:extLst>
              <p:ext uri="{D42A27DB-BD31-4B8C-83A1-F6EECF244321}">
                <p14:modId xmlns:p14="http://schemas.microsoft.com/office/powerpoint/2010/main" val="102660547"/>
              </p:ext>
            </p:extLst>
          </p:nvPr>
        </p:nvGraphicFramePr>
        <p:xfrm>
          <a:off x="5930805" y="2995620"/>
          <a:ext cx="1281050" cy="108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237" name="Диаграмма 236"/>
          <p:cNvGraphicFramePr/>
          <p:nvPr>
            <p:extLst>
              <p:ext uri="{D42A27DB-BD31-4B8C-83A1-F6EECF244321}">
                <p14:modId xmlns:p14="http://schemas.microsoft.com/office/powerpoint/2010/main" val="208425687"/>
              </p:ext>
            </p:extLst>
          </p:nvPr>
        </p:nvGraphicFramePr>
        <p:xfrm>
          <a:off x="9123377" y="2511219"/>
          <a:ext cx="1281050" cy="103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238" name="Диаграмма 237"/>
          <p:cNvGraphicFramePr/>
          <p:nvPr>
            <p:extLst>
              <p:ext uri="{D42A27DB-BD31-4B8C-83A1-F6EECF244321}">
                <p14:modId xmlns:p14="http://schemas.microsoft.com/office/powerpoint/2010/main" val="3244746805"/>
              </p:ext>
            </p:extLst>
          </p:nvPr>
        </p:nvGraphicFramePr>
        <p:xfrm>
          <a:off x="7967766" y="4108485"/>
          <a:ext cx="1281050" cy="110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239" name="Диаграмма 238"/>
          <p:cNvGraphicFramePr/>
          <p:nvPr>
            <p:extLst>
              <p:ext uri="{D42A27DB-BD31-4B8C-83A1-F6EECF244321}">
                <p14:modId xmlns:p14="http://schemas.microsoft.com/office/powerpoint/2010/main" val="3034214300"/>
              </p:ext>
            </p:extLst>
          </p:nvPr>
        </p:nvGraphicFramePr>
        <p:xfrm>
          <a:off x="6774928" y="4828289"/>
          <a:ext cx="1274826" cy="92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240" name="Диаграмма 239"/>
          <p:cNvGraphicFramePr/>
          <p:nvPr>
            <p:extLst>
              <p:ext uri="{D42A27DB-BD31-4B8C-83A1-F6EECF244321}">
                <p14:modId xmlns:p14="http://schemas.microsoft.com/office/powerpoint/2010/main" val="327471278"/>
              </p:ext>
            </p:extLst>
          </p:nvPr>
        </p:nvGraphicFramePr>
        <p:xfrm>
          <a:off x="5691624" y="4954464"/>
          <a:ext cx="1281050" cy="119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241" name="TextBox 240"/>
          <p:cNvSpPr txBox="1"/>
          <p:nvPr/>
        </p:nvSpPr>
        <p:spPr>
          <a:xfrm>
            <a:off x="1547311" y="1949387"/>
            <a:ext cx="58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1690313" y="2511219"/>
            <a:ext cx="556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952626" y="2195148"/>
            <a:ext cx="515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6156764" y="2052059"/>
            <a:ext cx="551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3309343" y="2748753"/>
            <a:ext cx="459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3546630" y="3310731"/>
            <a:ext cx="404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8086110" y="4173629"/>
            <a:ext cx="541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8297530" y="4605461"/>
            <a:ext cx="544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9175863" y="2748753"/>
            <a:ext cx="54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9408790" y="2984169"/>
            <a:ext cx="473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112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904909" y="4773459"/>
            <a:ext cx="548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7074039" y="5190408"/>
            <a:ext cx="44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702115" y="5366685"/>
            <a:ext cx="58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6204148" y="3122669"/>
            <a:ext cx="53201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4330395" y="2274759"/>
            <a:ext cx="57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4556955" y="2432567"/>
            <a:ext cx="471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595571" y="1803578"/>
            <a:ext cx="546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7810980" y="1896599"/>
            <a:ext cx="448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5761882" y="1053875"/>
            <a:ext cx="550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5963604" y="944694"/>
            <a:ext cx="505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977076" y="5636886"/>
            <a:ext cx="47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4055267" y="4041658"/>
            <a:ext cx="47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4299794" y="4298344"/>
            <a:ext cx="47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5987337" y="3296511"/>
            <a:ext cx="47769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graphicFrame>
        <p:nvGraphicFramePr>
          <p:cNvPr id="265" name="Диаграмма 264"/>
          <p:cNvGraphicFramePr/>
          <p:nvPr>
            <p:extLst>
              <p:ext uri="{D42A27DB-BD31-4B8C-83A1-F6EECF244321}">
                <p14:modId xmlns:p14="http://schemas.microsoft.com/office/powerpoint/2010/main" val="1885045541"/>
              </p:ext>
            </p:extLst>
          </p:nvPr>
        </p:nvGraphicFramePr>
        <p:xfrm>
          <a:off x="4611966" y="890135"/>
          <a:ext cx="1831185" cy="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266" name="Диаграмма 265"/>
          <p:cNvGraphicFramePr/>
          <p:nvPr>
            <p:extLst>
              <p:ext uri="{D42A27DB-BD31-4B8C-83A1-F6EECF244321}">
                <p14:modId xmlns:p14="http://schemas.microsoft.com/office/powerpoint/2010/main" val="200800979"/>
              </p:ext>
            </p:extLst>
          </p:nvPr>
        </p:nvGraphicFramePr>
        <p:xfrm>
          <a:off x="5772708" y="940172"/>
          <a:ext cx="1138099" cy="63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267" name="TextBox 266"/>
          <p:cNvSpPr txBox="1"/>
          <p:nvPr/>
        </p:nvSpPr>
        <p:spPr>
          <a:xfrm>
            <a:off x="5602505" y="841351"/>
            <a:ext cx="58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b="0" dirty="0"/>
              <a:t>СКО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038910" y="4388789"/>
            <a:ext cx="15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Мангистауская</a:t>
            </a:r>
          </a:p>
        </p:txBody>
      </p:sp>
      <p:graphicFrame>
        <p:nvGraphicFramePr>
          <p:cNvPr id="286" name="Диаграмма 285"/>
          <p:cNvGraphicFramePr/>
          <p:nvPr>
            <p:extLst>
              <p:ext uri="{D42A27DB-BD31-4B8C-83A1-F6EECF244321}">
                <p14:modId xmlns:p14="http://schemas.microsoft.com/office/powerpoint/2010/main" val="4178944924"/>
              </p:ext>
            </p:extLst>
          </p:nvPr>
        </p:nvGraphicFramePr>
        <p:xfrm>
          <a:off x="10395711" y="3191115"/>
          <a:ext cx="3298963" cy="203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287" name="Прямоугольник 286">
            <a:extLst>
              <a:ext uri="{FF2B5EF4-FFF2-40B4-BE49-F238E27FC236}">
                <a16:creationId xmlns="" xmlns:a16="http://schemas.microsoft.com/office/drawing/2014/main" id="{DD492DB9-D93A-47C6-9140-A909A8855537}"/>
              </a:ext>
            </a:extLst>
          </p:cNvPr>
          <p:cNvSpPr/>
          <p:nvPr/>
        </p:nvSpPr>
        <p:spPr>
          <a:xfrm>
            <a:off x="10680867" y="940457"/>
            <a:ext cx="2212788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40030" indent="-240030"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потребность,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тонн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="" xmlns:a16="http://schemas.microsoft.com/office/drawing/2014/main" id="{4A1FDFAB-7164-4E13-86CE-3F5938CC60F0}"/>
              </a:ext>
            </a:extLst>
          </p:cNvPr>
          <p:cNvSpPr/>
          <p:nvPr/>
        </p:nvSpPr>
        <p:spPr>
          <a:xfrm>
            <a:off x="10662612" y="1458447"/>
            <a:ext cx="4745877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40030" indent="-240030"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,%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Овал 288">
            <a:extLst>
              <a:ext uri="{FF2B5EF4-FFF2-40B4-BE49-F238E27FC236}">
                <a16:creationId xmlns="" xmlns:a16="http://schemas.microsoft.com/office/drawing/2014/main" id="{92F1E185-2771-4877-A2CB-8CF4E4C16BF3}"/>
              </a:ext>
            </a:extLst>
          </p:cNvPr>
          <p:cNvSpPr/>
          <p:nvPr/>
        </p:nvSpPr>
        <p:spPr>
          <a:xfrm flipH="1">
            <a:off x="10277359" y="890618"/>
            <a:ext cx="362996" cy="33158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Овал 289">
            <a:extLst>
              <a:ext uri="{FF2B5EF4-FFF2-40B4-BE49-F238E27FC236}">
                <a16:creationId xmlns="" xmlns:a16="http://schemas.microsoft.com/office/drawing/2014/main" id="{4CE84A00-6792-4E34-B24B-7087BB936226}"/>
              </a:ext>
            </a:extLst>
          </p:cNvPr>
          <p:cNvSpPr/>
          <p:nvPr/>
        </p:nvSpPr>
        <p:spPr>
          <a:xfrm>
            <a:off x="10271570" y="1393970"/>
            <a:ext cx="362996" cy="35058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10875765" y="4249185"/>
            <a:ext cx="725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11458752" y="4264373"/>
            <a:ext cx="63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3" name="Прямоугольник 292">
            <a:extLst>
              <a:ext uri="{FF2B5EF4-FFF2-40B4-BE49-F238E27FC236}">
                <a16:creationId xmlns="" xmlns:a16="http://schemas.microsoft.com/office/drawing/2014/main" id="{DD492DB9-D93A-47C6-9140-A909A8855537}"/>
              </a:ext>
            </a:extLst>
          </p:cNvPr>
          <p:cNvSpPr/>
          <p:nvPr/>
        </p:nvSpPr>
        <p:spPr>
          <a:xfrm>
            <a:off x="2908131" y="1162797"/>
            <a:ext cx="3749833" cy="324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40030" indent="-240030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Прямоугольник 293">
            <a:extLst>
              <a:ext uri="{FF2B5EF4-FFF2-40B4-BE49-F238E27FC236}">
                <a16:creationId xmlns="" xmlns:a16="http://schemas.microsoft.com/office/drawing/2014/main" id="{4A1FDFAB-7164-4E13-86CE-3F5938CC60F0}"/>
              </a:ext>
            </a:extLst>
          </p:cNvPr>
          <p:cNvSpPr/>
          <p:nvPr/>
        </p:nvSpPr>
        <p:spPr>
          <a:xfrm>
            <a:off x="2899845" y="732987"/>
            <a:ext cx="4745877" cy="33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40030" indent="-240030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фосфора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>
            <a:off x="10101200" y="4926562"/>
            <a:ext cx="2605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площадей РК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низким содержанием азота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фосфора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8" name="Прямоугольник: скругленные углы 297">
            <a:extLst>
              <a:ext uri="{FF2B5EF4-FFF2-40B4-BE49-F238E27FC236}">
                <a16:creationId xmlns="" xmlns:a16="http://schemas.microsoft.com/office/drawing/2014/main" id="{92F1E185-2771-4877-A2CB-8CF4E4C16BF3}"/>
              </a:ext>
            </a:extLst>
          </p:cNvPr>
          <p:cNvSpPr/>
          <p:nvPr/>
        </p:nvSpPr>
        <p:spPr>
          <a:xfrm>
            <a:off x="2535375" y="1151547"/>
            <a:ext cx="361066" cy="3361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Прямоугольник: скругленные углы 298">
            <a:extLst>
              <a:ext uri="{FF2B5EF4-FFF2-40B4-BE49-F238E27FC236}">
                <a16:creationId xmlns="" xmlns:a16="http://schemas.microsoft.com/office/drawing/2014/main" id="{4CE84A00-6792-4E34-B24B-7087BB936226}"/>
              </a:ext>
            </a:extLst>
          </p:cNvPr>
          <p:cNvSpPr/>
          <p:nvPr/>
        </p:nvSpPr>
        <p:spPr>
          <a:xfrm>
            <a:off x="2529983" y="725724"/>
            <a:ext cx="361066" cy="336127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10875764" y="3330574"/>
            <a:ext cx="725059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40" b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11411363" y="3798956"/>
            <a:ext cx="725059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4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4974D3E7-5063-4937-8AF6-7CE8CE3C43AD}"/>
              </a:ext>
            </a:extLst>
          </p:cNvPr>
          <p:cNvSpPr/>
          <p:nvPr/>
        </p:nvSpPr>
        <p:spPr>
          <a:xfrm>
            <a:off x="0" y="299417"/>
            <a:ext cx="12865535" cy="296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АГРОХИМИЧЕСКОЕ СОСТОЯНИЕ ПОЧВ</a:t>
            </a:r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66009" y="9116529"/>
            <a:ext cx="2880360" cy="396459"/>
          </a:xfrm>
        </p:spPr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graphicFrame>
        <p:nvGraphicFramePr>
          <p:cNvPr id="124" name="Таблица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9895"/>
              </p:ext>
            </p:extLst>
          </p:nvPr>
        </p:nvGraphicFramePr>
        <p:xfrm>
          <a:off x="244523" y="7023526"/>
          <a:ext cx="12441008" cy="1299770"/>
        </p:xfrm>
        <a:graphic>
          <a:graphicData uri="http://schemas.openxmlformats.org/drawingml/2006/table">
            <a:tbl>
              <a:tblPr/>
              <a:tblGrid>
                <a:gridCol w="2021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8090"/>
                <a:gridCol w="1735494"/>
                <a:gridCol w="1754155"/>
                <a:gridCol w="1623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115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6860"/>
              </a:tblGrid>
              <a:tr h="369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Удобрения 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Потребность 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 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7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 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7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Просубсидировано </a:t>
                      </a:r>
                      <a:endParaRPr lang="ru-RU" sz="17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</a:t>
                      </a:r>
                      <a:endParaRPr lang="ru-RU" sz="17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Азотные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(24,4%)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(39,5%)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642">
                <a:tc>
                  <a:txBody>
                    <a:bodyPr/>
                    <a:lstStyle/>
                    <a:p>
                      <a:r>
                        <a:rPr lang="ru-RU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Фосфорные </a:t>
                      </a:r>
                      <a:endParaRPr lang="ru-RU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(8,8%)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(79,5%)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4974D3E7-5063-4937-8AF6-7CE8CE3C43AD}"/>
              </a:ext>
            </a:extLst>
          </p:cNvPr>
          <p:cNvSpPr/>
          <p:nvPr/>
        </p:nvSpPr>
        <p:spPr>
          <a:xfrm>
            <a:off x="0" y="6671944"/>
            <a:ext cx="12706449" cy="37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УДОБРЕНИЙ В 2016 Г., </a:t>
            </a:r>
            <a:r>
              <a:rPr lang="ru-RU" sz="16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: скругленные углы 41"/>
          <p:cNvSpPr/>
          <p:nvPr/>
        </p:nvSpPr>
        <p:spPr>
          <a:xfrm>
            <a:off x="218151" y="8691233"/>
            <a:ext cx="12428997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80048" algn="just">
              <a:buFont typeface="Wingdings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будут определены с учетом агрохимического состояния почв в разрезе регионов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4974D3E7-5063-4937-8AF6-7CE8CE3C43AD}"/>
              </a:ext>
            </a:extLst>
          </p:cNvPr>
          <p:cNvSpPr/>
          <p:nvPr/>
        </p:nvSpPr>
        <p:spPr>
          <a:xfrm>
            <a:off x="188006" y="8327950"/>
            <a:ext cx="12706449" cy="37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669" y="741899"/>
            <a:ext cx="2240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области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низким 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содержанием:</a:t>
            </a:r>
            <a:endParaRPr lang="ru-RU" dirty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0C86DD01-C515-4874-82C7-D5A76DFD635E}"/>
              </a:ext>
            </a:extLst>
          </p:cNvPr>
          <p:cNvSpPr/>
          <p:nvPr/>
        </p:nvSpPr>
        <p:spPr>
          <a:xfrm>
            <a:off x="89722" y="-63409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АГРОХИМИИ</a:t>
            </a:r>
          </a:p>
        </p:txBody>
      </p:sp>
    </p:spTree>
    <p:extLst>
      <p:ext uri="{BB962C8B-B14F-4D97-AF65-F5344CB8AC3E}">
        <p14:creationId xmlns:p14="http://schemas.microsoft.com/office/powerpoint/2010/main" val="14904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22D0AEC-F5C9-400D-A1A0-316A1C6B30CA}"/>
              </a:ext>
            </a:extLst>
          </p:cNvPr>
          <p:cNvSpPr/>
          <p:nvPr/>
        </p:nvSpPr>
        <p:spPr>
          <a:xfrm>
            <a:off x="0" y="381237"/>
            <a:ext cx="1280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ЕДИНЫХ НОРМ ВНЕСЕНИЯ УДОБРЕНИЙ, (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ПШЕНИЦЫ ), КГ/ГА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4817C61E-1267-4BF8-BC2F-ACC18F4C85D0}"/>
              </a:ext>
            </a:extLst>
          </p:cNvPr>
          <p:cNvSpPr/>
          <p:nvPr/>
        </p:nvSpPr>
        <p:spPr>
          <a:xfrm>
            <a:off x="477716" y="3869641"/>
            <a:ext cx="11782708" cy="6680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Единые нормы внесения удобрений позволят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высвободить субсидии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тенге по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основным культурам (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пшеница, ячмень, подсолнечник, рис, картофель, овощи, хлопчатник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11197" y="9009376"/>
            <a:ext cx="2987040" cy="6667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47" name="Прямоугольник: скругленные углы 40">
            <a:extLst>
              <a:ext uri="{FF2B5EF4-FFF2-40B4-BE49-F238E27FC236}">
                <a16:creationId xmlns="" xmlns:a16="http://schemas.microsoft.com/office/drawing/2014/main" id="{5D12954B-DBC8-4536-933E-35F39A379312}"/>
              </a:ext>
            </a:extLst>
          </p:cNvPr>
          <p:cNvSpPr/>
          <p:nvPr/>
        </p:nvSpPr>
        <p:spPr>
          <a:xfrm>
            <a:off x="509445" y="5049171"/>
            <a:ext cx="11782708" cy="1013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Перечне – </a:t>
            </a: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вид, из них приобретается – </a:t>
            </a: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Востребованные и оптимальные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маловостребованных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видов удобрений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высвобождает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млрд. тенге субсидий.</a:t>
            </a:r>
            <a:endPara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D22D0AEC-F5C9-400D-A1A0-316A1C6B30CA}"/>
              </a:ext>
            </a:extLst>
          </p:cNvPr>
          <p:cNvSpPr/>
          <p:nvPr/>
        </p:nvSpPr>
        <p:spPr>
          <a:xfrm>
            <a:off x="58428" y="4645917"/>
            <a:ext cx="1280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ПЕРЕЧНЯ СУБСИДИРУЕМЫХ УДОБРЕНИЙ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1">
            <a:extLst>
              <a:ext uri="{FF2B5EF4-FFF2-40B4-BE49-F238E27FC236}">
                <a16:creationId xmlns:a16="http://schemas.microsoft.com/office/drawing/2014/main" xmlns="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5127"/>
            <a:ext cx="1280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38159"/>
              </p:ext>
            </p:extLst>
          </p:nvPr>
        </p:nvGraphicFramePr>
        <p:xfrm>
          <a:off x="397363" y="6565938"/>
          <a:ext cx="11863061" cy="139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5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0230"/>
                <a:gridCol w="1616031"/>
                <a:gridCol w="1743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1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Внесение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удобрений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тонн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2 169,6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1" marR="10001" marT="10001" marB="0" anchor="ctr">
                    <a:solidFill>
                      <a:srgbClr val="EAEFF7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от потребности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952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Господдержка, млрд. тенге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00" marR="37800" marT="37800" marB="37800" anchor="ctr"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12309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1" name="Прямоугольник: скругленные углы 41"/>
          <p:cNvSpPr/>
          <p:nvPr/>
        </p:nvSpPr>
        <p:spPr>
          <a:xfrm>
            <a:off x="382991" y="8418642"/>
            <a:ext cx="11909162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 algn="just">
              <a:buFont typeface="Wingdings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 внесения удобрений с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261 тыс.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2016г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 до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(647,5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2021г.)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 увеличит урожайность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с/х культур 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тонн к валовому сбору;</a:t>
            </a:r>
          </a:p>
          <a:p>
            <a:pPr indent="380048" algn="just">
              <a:buFont typeface="Wingdings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улучшение плодородия почв и получение стабильных урожаев надлежащего качества.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8049310"/>
            <a:ext cx="1280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17391"/>
              </p:ext>
            </p:extLst>
          </p:nvPr>
        </p:nvGraphicFramePr>
        <p:xfrm>
          <a:off x="509445" y="884609"/>
          <a:ext cx="11654570" cy="2754330"/>
        </p:xfrm>
        <a:graphic>
          <a:graphicData uri="http://schemas.openxmlformats.org/drawingml/2006/table">
            <a:tbl>
              <a:tblPr/>
              <a:tblGrid>
                <a:gridCol w="625921"/>
                <a:gridCol w="1263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986"/>
                <a:gridCol w="1926986"/>
                <a:gridCol w="1530253"/>
                <a:gridCol w="15113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24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6802"/>
              </a:tblGrid>
              <a:tr h="37988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 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Акм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обл. 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</a:t>
                      </a:r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обл.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 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</a:t>
                      </a:r>
                      <a:r>
                        <a:rPr lang="ru-RU" sz="2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обл.</a:t>
                      </a:r>
                      <a:endParaRPr lang="ru-RU" sz="2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ЮКО</a:t>
                      </a:r>
                      <a:endParaRPr lang="ru-RU" sz="2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3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Мин.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825">
                <a:tc vMerge="1">
                  <a:txBody>
                    <a:bodyPr/>
                    <a:lstStyle/>
                    <a:p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Макс.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825">
                <a:tc vMerge="1">
                  <a:txBody>
                    <a:bodyPr/>
                    <a:lstStyle/>
                    <a:p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Единая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898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Мин.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</a:tr>
              <a:tr h="389825">
                <a:tc vMerge="1">
                  <a:txBody>
                    <a:bodyPr/>
                    <a:lstStyle/>
                    <a:p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Макс.</a:t>
                      </a: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</a:tr>
              <a:tr h="389825">
                <a:tc vMerge="1">
                  <a:txBody>
                    <a:bodyPr/>
                    <a:lstStyle/>
                    <a:p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Единая 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297361" y="1150076"/>
            <a:ext cx="12201525" cy="2223"/>
          </a:xfrm>
          <a:prstGeom prst="line">
            <a:avLst/>
          </a:prstGeom>
          <a:ln w="666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Заголовок 4"/>
          <p:cNvSpPr txBox="1">
            <a:spLocks/>
          </p:cNvSpPr>
          <p:nvPr/>
        </p:nvSpPr>
        <p:spPr bwMode="auto">
          <a:xfrm>
            <a:off x="602351" y="118261"/>
            <a:ext cx="11530155" cy="101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АГРОПРОМЫШЛЕННОГО КОМПЛЕКСА РК НА 2017-2021 ГОДЫ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077" y="3085699"/>
            <a:ext cx="12252212" cy="1274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8" tIns="63995" rIns="127988" bIns="63995" rtlCol="0" anchor="ctr"/>
          <a:lstStyle/>
          <a:p>
            <a:pPr algn="just" defTabSz="1279888">
              <a:lnSpc>
                <a:spcPct val="114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овершенствование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государственной поддержки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826" y="4562890"/>
            <a:ext cx="12261463" cy="1299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8" tIns="63995" rIns="127988" bIns="63995" rtlCol="0" anchor="ctr"/>
          <a:lstStyle/>
          <a:p>
            <a:pPr algn="just" defTabSz="1279888">
              <a:lnSpc>
                <a:spcPct val="114000"/>
              </a:lnSpc>
              <a:spcBef>
                <a:spcPts val="840"/>
              </a:spcBef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овлечение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товарное производство мелких хозяйств посредством объединения их в кооперативы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959" y="1378605"/>
            <a:ext cx="12246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20"/>
              </a:spcBef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обеспечение производства востребованной на рынках конкурентоспособной продукции агропромышленного комплекса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575" y="6059092"/>
            <a:ext cx="12247586" cy="12710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8" tIns="63995" rIns="127988" bIns="63995" rtlCol="0" anchor="ctr"/>
          <a:lstStyle/>
          <a:p>
            <a:pPr algn="just" defTabSz="1279888">
              <a:lnSpc>
                <a:spcPct val="114000"/>
              </a:lnSpc>
              <a:spcBef>
                <a:spcPts val="840"/>
              </a:spcBef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ыстраивание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торгово-логистической инфраструктуры и экспортной политики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575" y="7526611"/>
            <a:ext cx="12233708" cy="1271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8" tIns="63995" rIns="127988" bIns="63995" rtlCol="0" anchor="ctr"/>
          <a:lstStyle/>
          <a:p>
            <a:pPr algn="just" defTabSz="1279888">
              <a:lnSpc>
                <a:spcPct val="114000"/>
              </a:lnSpc>
              <a:spcBef>
                <a:spcPts val="84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сельхозмашиностроения и агропереработки, а также решение проблем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водообеспечения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07" y="2360945"/>
            <a:ext cx="452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185189" y="9239746"/>
            <a:ext cx="709208" cy="349194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8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8EAE3F60-3D95-4160-B81E-E03AC95CD360}"/>
              </a:ext>
            </a:extLst>
          </p:cNvPr>
          <p:cNvGrpSpPr/>
          <p:nvPr/>
        </p:nvGrpSpPr>
        <p:grpSpPr>
          <a:xfrm>
            <a:off x="49168" y="1132676"/>
            <a:ext cx="7362790" cy="2233500"/>
            <a:chOff x="-18515" y="2101145"/>
            <a:chExt cx="4572000" cy="1677317"/>
          </a:xfrm>
        </p:grpSpPr>
        <p:graphicFrame>
          <p:nvGraphicFramePr>
            <p:cNvPr id="44" name="Диаграмма 43">
              <a:extLst>
                <a:ext uri="{FF2B5EF4-FFF2-40B4-BE49-F238E27FC236}">
                  <a16:creationId xmlns="" xmlns:a16="http://schemas.microsoft.com/office/drawing/2014/main" id="{D544EC68-8883-400A-9806-93EA369E3C5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5063182"/>
                </p:ext>
              </p:extLst>
            </p:nvPr>
          </p:nvGraphicFramePr>
          <p:xfrm>
            <a:off x="-18515" y="2101145"/>
            <a:ext cx="4572000" cy="16773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0C80BF5F-292C-407C-8A6A-92DCEEC89E3D}"/>
                </a:ext>
              </a:extLst>
            </p:cNvPr>
            <p:cNvSpPr/>
            <p:nvPr/>
          </p:nvSpPr>
          <p:spPr>
            <a:xfrm>
              <a:off x="1867621" y="3570296"/>
              <a:ext cx="870744" cy="1818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ЛОШАДИ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A599E30A-1D80-4E1E-B46E-D9E89E6D9CB1}"/>
                </a:ext>
              </a:extLst>
            </p:cNvPr>
            <p:cNvSpPr/>
            <p:nvPr/>
          </p:nvSpPr>
          <p:spPr>
            <a:xfrm>
              <a:off x="2738365" y="3589612"/>
              <a:ext cx="864446" cy="143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СВИНЬИ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B6F47469-1459-4162-9F03-CCCAFC92818F}"/>
                </a:ext>
              </a:extLst>
            </p:cNvPr>
            <p:cNvSpPr/>
            <p:nvPr/>
          </p:nvSpPr>
          <p:spPr>
            <a:xfrm>
              <a:off x="3602812" y="3589612"/>
              <a:ext cx="819482" cy="150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ПТИЦЫ</a:t>
              </a:r>
            </a:p>
          </p:txBody>
        </p:sp>
      </p:grpSp>
      <p:graphicFrame>
        <p:nvGraphicFramePr>
          <p:cNvPr id="58" name="Диаграмма 57">
            <a:extLst>
              <a:ext uri="{FF2B5EF4-FFF2-40B4-BE49-F238E27FC236}">
                <a16:creationId xmlns="" xmlns:a16="http://schemas.microsoft.com/office/drawing/2014/main" id="{7118741E-814F-4FA5-A627-654BA5EB92B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0458" y="3912903"/>
          <a:ext cx="7197595" cy="226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4FB3DE-FFA3-406C-A742-3901F6F581E9}"/>
              </a:ext>
            </a:extLst>
          </p:cNvPr>
          <p:cNvSpPr txBox="1"/>
          <p:nvPr/>
        </p:nvSpPr>
        <p:spPr>
          <a:xfrm>
            <a:off x="1328312" y="767060"/>
            <a:ext cx="52064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С-Х ЖИВОТНЫХ, МЛН. ГОЛ.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6AFBFE-CC29-413E-ADA3-1BEF134D1069}"/>
              </a:ext>
            </a:extLst>
          </p:cNvPr>
          <p:cNvSpPr/>
          <p:nvPr/>
        </p:nvSpPr>
        <p:spPr>
          <a:xfrm>
            <a:off x="-253999" y="3591303"/>
            <a:ext cx="766595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КОРМОВ,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тыс.тонн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60">
            <a:extLst>
              <a:ext uri="{FF2B5EF4-FFF2-40B4-BE49-F238E27FC236}">
                <a16:creationId xmlns="" xmlns:a16="http://schemas.microsoft.com/office/drawing/2014/main" id="{F6C8C6AE-48E8-4551-B559-480E0AEFB838}"/>
              </a:ext>
            </a:extLst>
          </p:cNvPr>
          <p:cNvSpPr/>
          <p:nvPr/>
        </p:nvSpPr>
        <p:spPr>
          <a:xfrm>
            <a:off x="304799" y="7162800"/>
            <a:ext cx="12395831" cy="205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недокорм животных в размере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к.ед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./сутки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 продуктивность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6670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корма 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млн.т.к.ед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является причиной недополучения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 животноводства </a:t>
            </a:r>
          </a:p>
          <a:p>
            <a:pPr marL="266700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них в ЛПХ -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производство кормов обеспечивает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потребности. Доля СХТП в производстве кормов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поголовье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млн.усл.гол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доля ЛПХ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поголовье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млн.усл.гол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3" y="6656139"/>
            <a:ext cx="12801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Прямоугольник: скругленные углы 25">
            <a:extLst>
              <a:ext uri="{FF2B5EF4-FFF2-40B4-BE49-F238E27FC236}">
                <a16:creationId xmlns="" xmlns:a16="http://schemas.microsoft.com/office/drawing/2014/main" id="{68C80F3C-4667-4B87-858B-22F8F78754CC}"/>
              </a:ext>
            </a:extLst>
          </p:cNvPr>
          <p:cNvSpPr/>
          <p:nvPr/>
        </p:nvSpPr>
        <p:spPr>
          <a:xfrm>
            <a:off x="7406151" y="1476109"/>
            <a:ext cx="5294480" cy="18053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ЛПХ: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молока 77%, говядины 72%,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баранины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72%, конины 71%,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свинины 57%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СХТП: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мяса птицы 95% , яйца 74%</a:t>
            </a:r>
          </a:p>
        </p:txBody>
      </p:sp>
      <p:sp>
        <p:nvSpPr>
          <p:cNvPr id="43" name="Прямоугольник: скругленные углы 25">
            <a:extLst>
              <a:ext uri="{FF2B5EF4-FFF2-40B4-BE49-F238E27FC236}">
                <a16:creationId xmlns="" xmlns:a16="http://schemas.microsoft.com/office/drawing/2014/main" id="{68C80F3C-4667-4B87-858B-22F8F78754CC}"/>
              </a:ext>
            </a:extLst>
          </p:cNvPr>
          <p:cNvSpPr/>
          <p:nvPr/>
        </p:nvSpPr>
        <p:spPr>
          <a:xfrm>
            <a:off x="7334919" y="3689887"/>
            <a:ext cx="5365712" cy="275546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Площадь кормовых - 21,5 млн. га:</a:t>
            </a:r>
          </a:p>
          <a:p>
            <a:pPr marL="265113"/>
            <a:r>
              <a:rPr lang="ru-RU" sz="1600" dirty="0">
                <a:latin typeface="Arial" pitchFamily="34" charset="0"/>
                <a:cs typeface="Arial" pitchFamily="34" charset="0"/>
              </a:rPr>
              <a:t>Естественные –15,5; Культурные – 6,0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Производство кормов – 23,8 млн.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пересчете на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кормовые единицы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к.ед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</a:t>
            </a:r>
          </a:p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11,9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или 5,2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к.ед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усл.гол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20,4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или 9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к.ед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усл.гол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        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8,5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(42%)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063782-2D56-4E38-8CFB-94FD466EF819}"/>
              </a:ext>
            </a:extLst>
          </p:cNvPr>
          <p:cNvSpPr txBox="1"/>
          <p:nvPr/>
        </p:nvSpPr>
        <p:spPr>
          <a:xfrm>
            <a:off x="3976199" y="1109620"/>
            <a:ext cx="2490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% - Удельный вес ЛПХ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8684440-F4B1-4978-8FD2-ADE03B079F8C}"/>
              </a:ext>
            </a:extLst>
          </p:cNvPr>
          <p:cNvSpPr/>
          <p:nvPr/>
        </p:nvSpPr>
        <p:spPr>
          <a:xfrm>
            <a:off x="499265" y="2023712"/>
            <a:ext cx="397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6,4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7E4B34-39C3-4A50-8E60-B922E599FCA8}"/>
              </a:ext>
            </a:extLst>
          </p:cNvPr>
          <p:cNvSpPr/>
          <p:nvPr/>
        </p:nvSpPr>
        <p:spPr>
          <a:xfrm>
            <a:off x="916021" y="2023712"/>
            <a:ext cx="397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3,8</a:t>
            </a:r>
            <a:endParaRPr lang="ru-RU" sz="12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8BF0F0B-D211-4572-BC0B-00AF5FE5A1DD}"/>
              </a:ext>
            </a:extLst>
          </p:cNvPr>
          <p:cNvSpPr/>
          <p:nvPr/>
        </p:nvSpPr>
        <p:spPr>
          <a:xfrm>
            <a:off x="1870397" y="2028877"/>
            <a:ext cx="546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18,2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41D53C9-13AE-4512-9B0D-8D75512518F1}"/>
              </a:ext>
            </a:extLst>
          </p:cNvPr>
          <p:cNvSpPr/>
          <p:nvPr/>
        </p:nvSpPr>
        <p:spPr>
          <a:xfrm>
            <a:off x="2286053" y="2015707"/>
            <a:ext cx="546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10,7</a:t>
            </a:r>
            <a:endParaRPr lang="ru-RU" sz="12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7D49E9B-5026-4D04-B760-8B582269E040}"/>
              </a:ext>
            </a:extLst>
          </p:cNvPr>
          <p:cNvSpPr/>
          <p:nvPr/>
        </p:nvSpPr>
        <p:spPr>
          <a:xfrm>
            <a:off x="3327783" y="2028877"/>
            <a:ext cx="546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EA88E63-1D45-4321-8EE8-E052EE87309C}"/>
              </a:ext>
            </a:extLst>
          </p:cNvPr>
          <p:cNvSpPr/>
          <p:nvPr/>
        </p:nvSpPr>
        <p:spPr>
          <a:xfrm>
            <a:off x="3745852" y="2079369"/>
            <a:ext cx="546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1,1</a:t>
            </a:r>
            <a:endParaRPr lang="ru-RU" sz="12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2B05513-0C51-47BF-A3EF-50B7C5CCE3A8}"/>
              </a:ext>
            </a:extLst>
          </p:cNvPr>
          <p:cNvSpPr/>
          <p:nvPr/>
        </p:nvSpPr>
        <p:spPr>
          <a:xfrm>
            <a:off x="4725610" y="2004902"/>
            <a:ext cx="54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0,8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3652BD1-1597-4E34-95B4-C6CFF5279D86}"/>
              </a:ext>
            </a:extLst>
          </p:cNvPr>
          <p:cNvSpPr/>
          <p:nvPr/>
        </p:nvSpPr>
        <p:spPr>
          <a:xfrm>
            <a:off x="5158671" y="2035920"/>
            <a:ext cx="54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0,5</a:t>
            </a:r>
            <a:endParaRPr lang="ru-RU" sz="14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CB10E01B-8552-40B7-9EFA-C8EBDB4E2503}"/>
              </a:ext>
            </a:extLst>
          </p:cNvPr>
          <p:cNvSpPr/>
          <p:nvPr/>
        </p:nvSpPr>
        <p:spPr>
          <a:xfrm>
            <a:off x="6182996" y="2035920"/>
            <a:ext cx="54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CFBB766-806B-4F77-8271-E73935D00957}"/>
              </a:ext>
            </a:extLst>
          </p:cNvPr>
          <p:cNvSpPr/>
          <p:nvPr/>
        </p:nvSpPr>
        <p:spPr>
          <a:xfrm>
            <a:off x="6574691" y="2403591"/>
            <a:ext cx="54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11</a:t>
            </a:r>
            <a:endParaRPr lang="ru-RU" sz="1400" b="1" dirty="0"/>
          </a:p>
        </p:txBody>
      </p:sp>
      <p:sp>
        <p:nvSpPr>
          <p:cNvPr id="37" name="Скругленный прямоугольник 40">
            <a:extLst>
              <a:ext uri="{FF2B5EF4-FFF2-40B4-BE49-F238E27FC236}">
                <a16:creationId xmlns="" xmlns:a16="http://schemas.microsoft.com/office/drawing/2014/main" id="{717FF2E7-CC33-4230-8A36-AAF437685F3F}"/>
              </a:ext>
            </a:extLst>
          </p:cNvPr>
          <p:cNvSpPr/>
          <p:nvPr/>
        </p:nvSpPr>
        <p:spPr>
          <a:xfrm>
            <a:off x="1231501" y="1224783"/>
            <a:ext cx="261306" cy="134526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0D850A7-DC70-4E58-B09F-37C5F525EF88}"/>
              </a:ext>
            </a:extLst>
          </p:cNvPr>
          <p:cNvSpPr txBox="1"/>
          <p:nvPr/>
        </p:nvSpPr>
        <p:spPr>
          <a:xfrm>
            <a:off x="1462761" y="1129492"/>
            <a:ext cx="77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</a:p>
        </p:txBody>
      </p:sp>
      <p:sp>
        <p:nvSpPr>
          <p:cNvPr id="39" name="Скругленный прямоугольник 42">
            <a:extLst>
              <a:ext uri="{FF2B5EF4-FFF2-40B4-BE49-F238E27FC236}">
                <a16:creationId xmlns="" xmlns:a16="http://schemas.microsoft.com/office/drawing/2014/main" id="{E3C93E7C-692A-4182-90EF-0E0CD53AD79A}"/>
              </a:ext>
            </a:extLst>
          </p:cNvPr>
          <p:cNvSpPr/>
          <p:nvPr/>
        </p:nvSpPr>
        <p:spPr>
          <a:xfrm>
            <a:off x="2620801" y="1212312"/>
            <a:ext cx="259530" cy="142630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20FBF7C-3685-4277-ACB2-1CAB2342E0FC}"/>
              </a:ext>
            </a:extLst>
          </p:cNvPr>
          <p:cNvSpPr txBox="1"/>
          <p:nvPr/>
        </p:nvSpPr>
        <p:spPr>
          <a:xfrm>
            <a:off x="2908731" y="1137555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ЛПХ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73B18A3-3D98-48EE-919D-FF418C808A06}"/>
              </a:ext>
            </a:extLst>
          </p:cNvPr>
          <p:cNvSpPr/>
          <p:nvPr/>
        </p:nvSpPr>
        <p:spPr>
          <a:xfrm>
            <a:off x="6540836" y="2728910"/>
            <a:ext cx="52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A2318CD-E4E9-407A-84AC-679DF7F8300C}"/>
              </a:ext>
            </a:extLst>
          </p:cNvPr>
          <p:cNvSpPr/>
          <p:nvPr/>
        </p:nvSpPr>
        <p:spPr>
          <a:xfrm>
            <a:off x="5123871" y="2582460"/>
            <a:ext cx="52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535FD8A-6D63-4257-AB9C-B5A7833C3F0E}"/>
              </a:ext>
            </a:extLst>
          </p:cNvPr>
          <p:cNvSpPr/>
          <p:nvPr/>
        </p:nvSpPr>
        <p:spPr>
          <a:xfrm>
            <a:off x="3699500" y="2595605"/>
            <a:ext cx="52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0700800-3AB0-4A14-A9C3-E6ABDA870AAE}"/>
              </a:ext>
            </a:extLst>
          </p:cNvPr>
          <p:cNvSpPr/>
          <p:nvPr/>
        </p:nvSpPr>
        <p:spPr>
          <a:xfrm>
            <a:off x="2275129" y="2535445"/>
            <a:ext cx="52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64D81BF-10B2-4E94-88D0-2AAF65502AE0}"/>
              </a:ext>
            </a:extLst>
          </p:cNvPr>
          <p:cNvSpPr/>
          <p:nvPr/>
        </p:nvSpPr>
        <p:spPr>
          <a:xfrm>
            <a:off x="858164" y="2534312"/>
            <a:ext cx="52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9" name="Левая фигурная скобка 48">
            <a:extLst>
              <a:ext uri="{FF2B5EF4-FFF2-40B4-BE49-F238E27FC236}">
                <a16:creationId xmlns="" xmlns:a16="http://schemas.microsoft.com/office/drawing/2014/main" id="{AC8123C3-B5FE-4D35-A91C-868E208D75CB}"/>
              </a:ext>
            </a:extLst>
          </p:cNvPr>
          <p:cNvSpPr/>
          <p:nvPr/>
        </p:nvSpPr>
        <p:spPr>
          <a:xfrm>
            <a:off x="618363" y="4049956"/>
            <a:ext cx="144016" cy="70446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3370BBC-AC55-4D7D-8C38-99CA2C7474EB}"/>
              </a:ext>
            </a:extLst>
          </p:cNvPr>
          <p:cNvSpPr txBox="1"/>
          <p:nvPr/>
        </p:nvSpPr>
        <p:spPr>
          <a:xfrm>
            <a:off x="143684" y="4279746"/>
            <a:ext cx="5466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94CD313-5423-4A06-BD47-39E804873CF5}"/>
              </a:ext>
            </a:extLst>
          </p:cNvPr>
          <p:cNvSpPr txBox="1"/>
          <p:nvPr/>
        </p:nvSpPr>
        <p:spPr>
          <a:xfrm>
            <a:off x="1739366" y="3946757"/>
            <a:ext cx="5466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0265097-A920-4ACE-94A5-F107753DAEFE}"/>
              </a:ext>
            </a:extLst>
          </p:cNvPr>
          <p:cNvSpPr txBox="1"/>
          <p:nvPr/>
        </p:nvSpPr>
        <p:spPr>
          <a:xfrm>
            <a:off x="2889778" y="4439503"/>
            <a:ext cx="5466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</a:t>
            </a:r>
          </a:p>
        </p:txBody>
      </p:sp>
      <p:sp>
        <p:nvSpPr>
          <p:cNvPr id="53" name="Левая фигурная скобка 52">
            <a:extLst>
              <a:ext uri="{FF2B5EF4-FFF2-40B4-BE49-F238E27FC236}">
                <a16:creationId xmlns="" xmlns:a16="http://schemas.microsoft.com/office/drawing/2014/main" id="{149EC534-6ABD-4604-8555-7FCB54F3A9E7}"/>
              </a:ext>
            </a:extLst>
          </p:cNvPr>
          <p:cNvSpPr/>
          <p:nvPr/>
        </p:nvSpPr>
        <p:spPr>
          <a:xfrm>
            <a:off x="3382776" y="4049956"/>
            <a:ext cx="144016" cy="108687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Левая фигурная скобка 55">
            <a:extLst>
              <a:ext uri="{FF2B5EF4-FFF2-40B4-BE49-F238E27FC236}">
                <a16:creationId xmlns="" xmlns:a16="http://schemas.microsoft.com/office/drawing/2014/main" id="{36A16946-03E8-46A0-A8FE-37DF79A8A582}"/>
              </a:ext>
            </a:extLst>
          </p:cNvPr>
          <p:cNvSpPr/>
          <p:nvPr/>
        </p:nvSpPr>
        <p:spPr>
          <a:xfrm>
            <a:off x="6160111" y="4058795"/>
            <a:ext cx="144016" cy="128416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F4732E3-1151-4EAC-9F2C-87EC296132CC}"/>
              </a:ext>
            </a:extLst>
          </p:cNvPr>
          <p:cNvSpPr txBox="1"/>
          <p:nvPr/>
        </p:nvSpPr>
        <p:spPr>
          <a:xfrm>
            <a:off x="5685432" y="4554662"/>
            <a:ext cx="5466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54" name="Левая фигурная скобка 53">
            <a:extLst>
              <a:ext uri="{FF2B5EF4-FFF2-40B4-BE49-F238E27FC236}">
                <a16:creationId xmlns="" xmlns:a16="http://schemas.microsoft.com/office/drawing/2014/main" id="{D2B150ED-0BE1-44A3-8FE4-C6FF4EFAA4F5}"/>
              </a:ext>
            </a:extLst>
          </p:cNvPr>
          <p:cNvSpPr/>
          <p:nvPr/>
        </p:nvSpPr>
        <p:spPr>
          <a:xfrm>
            <a:off x="4776990" y="4053720"/>
            <a:ext cx="144016" cy="47475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E3E5DEF-4705-4B17-A99E-AE57DD67FBA1}"/>
              </a:ext>
            </a:extLst>
          </p:cNvPr>
          <p:cNvSpPr txBox="1"/>
          <p:nvPr/>
        </p:nvSpPr>
        <p:spPr>
          <a:xfrm>
            <a:off x="4302311" y="4146167"/>
            <a:ext cx="54668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</p:txBody>
      </p:sp>
      <p:sp>
        <p:nvSpPr>
          <p:cNvPr id="62" name="Скругленный прямоугольник 40">
            <a:extLst>
              <a:ext uri="{FF2B5EF4-FFF2-40B4-BE49-F238E27FC236}">
                <a16:creationId xmlns="" xmlns:a16="http://schemas.microsoft.com/office/drawing/2014/main" id="{F528CF1C-820A-4CA3-B74E-A47B20DA0F79}"/>
              </a:ext>
            </a:extLst>
          </p:cNvPr>
          <p:cNvSpPr/>
          <p:nvPr/>
        </p:nvSpPr>
        <p:spPr>
          <a:xfrm>
            <a:off x="1702625" y="6206028"/>
            <a:ext cx="292499" cy="163794"/>
          </a:xfrm>
          <a:prstGeom prst="round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5C71B62-2807-4D31-AB81-088483C29DB9}"/>
              </a:ext>
            </a:extLst>
          </p:cNvPr>
          <p:cNvSpPr txBox="1"/>
          <p:nvPr/>
        </p:nvSpPr>
        <p:spPr>
          <a:xfrm>
            <a:off x="1930064" y="6113165"/>
            <a:ext cx="148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66" name="Скругленный прямоугольник 42">
            <a:extLst>
              <a:ext uri="{FF2B5EF4-FFF2-40B4-BE49-F238E27FC236}">
                <a16:creationId xmlns="" xmlns:a16="http://schemas.microsoft.com/office/drawing/2014/main" id="{B6E5BFA5-7EEE-40BF-B5AC-4753CE048444}"/>
              </a:ext>
            </a:extLst>
          </p:cNvPr>
          <p:cNvSpPr/>
          <p:nvPr/>
        </p:nvSpPr>
        <p:spPr>
          <a:xfrm>
            <a:off x="3904341" y="6208000"/>
            <a:ext cx="312728" cy="171898"/>
          </a:xfrm>
          <a:prstGeom prst="round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2960640-A515-4027-BD3D-E223353577BF}"/>
              </a:ext>
            </a:extLst>
          </p:cNvPr>
          <p:cNvSpPr txBox="1"/>
          <p:nvPr/>
        </p:nvSpPr>
        <p:spPr>
          <a:xfrm>
            <a:off x="4179588" y="6113165"/>
            <a:ext cx="106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4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43001" y="9025278"/>
            <a:ext cx="2987040" cy="6667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A599E30A-1D80-4E1E-B46E-D9E89E6D9CB1}"/>
              </a:ext>
            </a:extLst>
          </p:cNvPr>
          <p:cNvSpPr/>
          <p:nvPr/>
        </p:nvSpPr>
        <p:spPr>
          <a:xfrm>
            <a:off x="1930063" y="3119737"/>
            <a:ext cx="743409" cy="19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МРС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A599E30A-1D80-4E1E-B46E-D9E89E6D9CB1}"/>
              </a:ext>
            </a:extLst>
          </p:cNvPr>
          <p:cNvSpPr/>
          <p:nvPr/>
        </p:nvSpPr>
        <p:spPr>
          <a:xfrm>
            <a:off x="525426" y="3114705"/>
            <a:ext cx="743409" cy="19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КРС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F3C7CF00-76D0-468A-AD05-A1EAA8A068D7}"/>
              </a:ext>
            </a:extLst>
          </p:cNvPr>
          <p:cNvSpPr/>
          <p:nvPr/>
        </p:nvSpPr>
        <p:spPr>
          <a:xfrm>
            <a:off x="17536" y="249361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КОРМОВОГО БАЛАНСА</a:t>
            </a:r>
          </a:p>
        </p:txBody>
      </p:sp>
    </p:spTree>
    <p:extLst>
      <p:ext uri="{BB962C8B-B14F-4D97-AF65-F5344CB8AC3E}">
        <p14:creationId xmlns:p14="http://schemas.microsoft.com/office/powerpoint/2010/main" val="14904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C079796-B1F3-493D-A752-B324974CD5AD}"/>
              </a:ext>
            </a:extLst>
          </p:cNvPr>
          <p:cNvSpPr/>
          <p:nvPr/>
        </p:nvSpPr>
        <p:spPr>
          <a:xfrm>
            <a:off x="3302000" y="241310"/>
            <a:ext cx="6261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КОРМОВОЙ БАЛАНС В РАЗРЕЗЕ РЕГИОНОВ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595B4F5E-A2E4-435A-9793-B034B7413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59291"/>
              </p:ext>
            </p:extLst>
          </p:nvPr>
        </p:nvGraphicFramePr>
        <p:xfrm>
          <a:off x="315751" y="6354835"/>
          <a:ext cx="12149346" cy="276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845">
                  <a:extLst>
                    <a:ext uri="{9D8B030D-6E8A-4147-A177-3AD203B41FA5}">
                      <a16:colId xmlns="" xmlns:a16="http://schemas.microsoft.com/office/drawing/2014/main" val="4214607683"/>
                    </a:ext>
                  </a:extLst>
                </a:gridCol>
                <a:gridCol w="1483054">
                  <a:extLst>
                    <a:ext uri="{9D8B030D-6E8A-4147-A177-3AD203B41FA5}">
                      <a16:colId xmlns="" xmlns:a16="http://schemas.microsoft.com/office/drawing/2014/main" val="3130890463"/>
                    </a:ext>
                  </a:extLst>
                </a:gridCol>
                <a:gridCol w="3198664">
                  <a:extLst>
                    <a:ext uri="{9D8B030D-6E8A-4147-A177-3AD203B41FA5}">
                      <a16:colId xmlns="" xmlns:a16="http://schemas.microsoft.com/office/drawing/2014/main" val="2379374201"/>
                    </a:ext>
                  </a:extLst>
                </a:gridCol>
                <a:gridCol w="2076098">
                  <a:extLst>
                    <a:ext uri="{9D8B030D-6E8A-4147-A177-3AD203B41FA5}">
                      <a16:colId xmlns="" xmlns:a16="http://schemas.microsoft.com/office/drawing/2014/main" val="792601415"/>
                    </a:ext>
                  </a:extLst>
                </a:gridCol>
                <a:gridCol w="1379210">
                  <a:extLst>
                    <a:ext uri="{9D8B030D-6E8A-4147-A177-3AD203B41FA5}">
                      <a16:colId xmlns="" xmlns:a16="http://schemas.microsoft.com/office/drawing/2014/main" val="3370406053"/>
                    </a:ext>
                  </a:extLst>
                </a:gridCol>
                <a:gridCol w="1753475">
                  <a:extLst>
                    <a:ext uri="{9D8B030D-6E8A-4147-A177-3AD203B41FA5}">
                      <a16:colId xmlns="" xmlns:a16="http://schemas.microsoft.com/office/drawing/2014/main" val="201434088"/>
                    </a:ext>
                  </a:extLst>
                </a:gridCol>
              </a:tblGrid>
              <a:tr h="3236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Однолетние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многолетние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травы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 на силос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Ячмень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 на корм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0088411"/>
                  </a:ext>
                </a:extLst>
              </a:tr>
              <a:tr h="281983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Площади,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2 795*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77,5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 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0,135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9037137"/>
                  </a:ext>
                </a:extLst>
              </a:tr>
              <a:tr h="281983">
                <a:tc v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5 984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567750"/>
                  </a:ext>
                </a:extLst>
              </a:tr>
              <a:tr h="281983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Урожайность, ц/га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3853814"/>
                  </a:ext>
                </a:extLst>
              </a:tr>
              <a:tr h="281983">
                <a:tc v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7797732"/>
                  </a:ext>
                </a:extLst>
              </a:tr>
              <a:tr h="281983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Валовый сбор,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млн.тонн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0951428"/>
                  </a:ext>
                </a:extLst>
              </a:tr>
              <a:tr h="281983">
                <a:tc v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8450891"/>
                  </a:ext>
                </a:extLst>
              </a:tr>
              <a:tr h="281983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Дефицит,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0581875"/>
                  </a:ext>
                </a:extLst>
              </a:tr>
              <a:tr h="281983"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471010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9D209C1-E2C9-425F-B157-627C4CFC2C8A}"/>
              </a:ext>
            </a:extLst>
          </p:cNvPr>
          <p:cNvSpPr/>
          <p:nvPr/>
        </p:nvSpPr>
        <p:spPr>
          <a:xfrm>
            <a:off x="305907" y="6039172"/>
            <a:ext cx="1215918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ОСНОВНЫХ КОРМОВЫХ КУЛЬТУР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5C6C47A2-E461-4CD7-841A-2D4DF6E4F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77464"/>
              </p:ext>
            </p:extLst>
          </p:nvPr>
        </p:nvGraphicFramePr>
        <p:xfrm>
          <a:off x="9717936" y="4088486"/>
          <a:ext cx="2142607" cy="8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0E1F08AF-F9D5-40D9-9BFC-94A36F1502E7}"/>
              </a:ext>
            </a:extLst>
          </p:cNvPr>
          <p:cNvGrpSpPr/>
          <p:nvPr/>
        </p:nvGrpSpPr>
        <p:grpSpPr>
          <a:xfrm>
            <a:off x="1602469" y="572542"/>
            <a:ext cx="9591600" cy="5402122"/>
            <a:chOff x="-29311" y="1130531"/>
            <a:chExt cx="7536187" cy="4391809"/>
          </a:xfrm>
        </p:grpSpPr>
        <p:grpSp>
          <p:nvGrpSpPr>
            <p:cNvPr id="16" name="Группа 4">
              <a:extLst>
                <a:ext uri="{FF2B5EF4-FFF2-40B4-BE49-F238E27FC236}">
                  <a16:creationId xmlns="" xmlns:a16="http://schemas.microsoft.com/office/drawing/2014/main" id="{E94A81A1-C4C0-4E39-AF2E-46489449F790}"/>
                </a:ext>
              </a:extLst>
            </p:cNvPr>
            <p:cNvGrpSpPr/>
            <p:nvPr/>
          </p:nvGrpSpPr>
          <p:grpSpPr>
            <a:xfrm>
              <a:off x="-29311" y="1130531"/>
              <a:ext cx="7536187" cy="4391809"/>
              <a:chOff x="550863" y="1612899"/>
              <a:chExt cx="8035925" cy="4458601"/>
            </a:xfrm>
          </p:grpSpPr>
          <p:sp>
            <p:nvSpPr>
              <p:cNvPr id="30" name="Freeform 21">
                <a:extLst>
                  <a:ext uri="{FF2B5EF4-FFF2-40B4-BE49-F238E27FC236}">
                    <a16:creationId xmlns="" xmlns:a16="http://schemas.microsoft.com/office/drawing/2014/main" id="{C5200B28-34D9-439D-A04A-07C897E44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2279650"/>
                <a:ext cx="22225" cy="23813"/>
              </a:xfrm>
              <a:custGeom>
                <a:avLst/>
                <a:gdLst>
                  <a:gd name="T0" fmla="*/ 14 w 14"/>
                  <a:gd name="T1" fmla="*/ 5 h 15"/>
                  <a:gd name="T2" fmla="*/ 14 w 14"/>
                  <a:gd name="T3" fmla="*/ 5 h 15"/>
                  <a:gd name="T4" fmla="*/ 14 w 14"/>
                  <a:gd name="T5" fmla="*/ 10 h 15"/>
                  <a:gd name="T6" fmla="*/ 14 w 14"/>
                  <a:gd name="T7" fmla="*/ 10 h 15"/>
                  <a:gd name="T8" fmla="*/ 13 w 14"/>
                  <a:gd name="T9" fmla="*/ 11 h 15"/>
                  <a:gd name="T10" fmla="*/ 9 w 14"/>
                  <a:gd name="T11" fmla="*/ 13 h 15"/>
                  <a:gd name="T12" fmla="*/ 6 w 14"/>
                  <a:gd name="T13" fmla="*/ 13 h 15"/>
                  <a:gd name="T14" fmla="*/ 5 w 14"/>
                  <a:gd name="T15" fmla="*/ 15 h 15"/>
                  <a:gd name="T16" fmla="*/ 5 w 14"/>
                  <a:gd name="T17" fmla="*/ 15 h 15"/>
                  <a:gd name="T18" fmla="*/ 0 w 14"/>
                  <a:gd name="T19" fmla="*/ 10 h 15"/>
                  <a:gd name="T20" fmla="*/ 0 w 14"/>
                  <a:gd name="T21" fmla="*/ 10 h 15"/>
                  <a:gd name="T22" fmla="*/ 5 w 14"/>
                  <a:gd name="T23" fmla="*/ 6 h 15"/>
                  <a:gd name="T24" fmla="*/ 5 w 14"/>
                  <a:gd name="T25" fmla="*/ 6 h 15"/>
                  <a:gd name="T26" fmla="*/ 2 w 14"/>
                  <a:gd name="T27" fmla="*/ 2 h 15"/>
                  <a:gd name="T28" fmla="*/ 2 w 14"/>
                  <a:gd name="T29" fmla="*/ 2 h 15"/>
                  <a:gd name="T30" fmla="*/ 4 w 14"/>
                  <a:gd name="T31" fmla="*/ 0 h 15"/>
                  <a:gd name="T32" fmla="*/ 4 w 14"/>
                  <a:gd name="T33" fmla="*/ 0 h 15"/>
                  <a:gd name="T34" fmla="*/ 14 w 14"/>
                  <a:gd name="T35" fmla="*/ 5 h 15"/>
                  <a:gd name="T36" fmla="*/ 14 w 14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15">
                    <a:moveTo>
                      <a:pt x="14" y="5"/>
                    </a:moveTo>
                    <a:lnTo>
                      <a:pt x="14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46">
                <a:extLst>
                  <a:ext uri="{FF2B5EF4-FFF2-40B4-BE49-F238E27FC236}">
                    <a16:creationId xmlns="" xmlns:a16="http://schemas.microsoft.com/office/drawing/2014/main" id="{4271B291-9F30-4936-B644-C758284DE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900" y="4624388"/>
                <a:ext cx="77788" cy="49213"/>
              </a:xfrm>
              <a:custGeom>
                <a:avLst/>
                <a:gdLst>
                  <a:gd name="T0" fmla="*/ 49 w 49"/>
                  <a:gd name="T1" fmla="*/ 28 h 31"/>
                  <a:gd name="T2" fmla="*/ 49 w 49"/>
                  <a:gd name="T3" fmla="*/ 30 h 31"/>
                  <a:gd name="T4" fmla="*/ 48 w 49"/>
                  <a:gd name="T5" fmla="*/ 31 h 31"/>
                  <a:gd name="T6" fmla="*/ 47 w 49"/>
                  <a:gd name="T7" fmla="*/ 31 h 31"/>
                  <a:gd name="T8" fmla="*/ 47 w 49"/>
                  <a:gd name="T9" fmla="*/ 31 h 31"/>
                  <a:gd name="T10" fmla="*/ 46 w 49"/>
                  <a:gd name="T11" fmla="*/ 30 h 31"/>
                  <a:gd name="T12" fmla="*/ 46 w 49"/>
                  <a:gd name="T13" fmla="*/ 30 h 31"/>
                  <a:gd name="T14" fmla="*/ 40 w 49"/>
                  <a:gd name="T15" fmla="*/ 30 h 31"/>
                  <a:gd name="T16" fmla="*/ 40 w 49"/>
                  <a:gd name="T17" fmla="*/ 30 h 31"/>
                  <a:gd name="T18" fmla="*/ 31 w 49"/>
                  <a:gd name="T19" fmla="*/ 30 h 31"/>
                  <a:gd name="T20" fmla="*/ 31 w 49"/>
                  <a:gd name="T21" fmla="*/ 30 h 31"/>
                  <a:gd name="T22" fmla="*/ 26 w 49"/>
                  <a:gd name="T23" fmla="*/ 30 h 31"/>
                  <a:gd name="T24" fmla="*/ 26 w 49"/>
                  <a:gd name="T25" fmla="*/ 30 h 31"/>
                  <a:gd name="T26" fmla="*/ 22 w 49"/>
                  <a:gd name="T27" fmla="*/ 28 h 31"/>
                  <a:gd name="T28" fmla="*/ 17 w 49"/>
                  <a:gd name="T29" fmla="*/ 30 h 31"/>
                  <a:gd name="T30" fmla="*/ 17 w 49"/>
                  <a:gd name="T31" fmla="*/ 30 h 31"/>
                  <a:gd name="T32" fmla="*/ 14 w 49"/>
                  <a:gd name="T33" fmla="*/ 30 h 31"/>
                  <a:gd name="T34" fmla="*/ 14 w 49"/>
                  <a:gd name="T35" fmla="*/ 30 h 31"/>
                  <a:gd name="T36" fmla="*/ 9 w 49"/>
                  <a:gd name="T37" fmla="*/ 30 h 31"/>
                  <a:gd name="T38" fmla="*/ 7 w 49"/>
                  <a:gd name="T39" fmla="*/ 28 h 31"/>
                  <a:gd name="T40" fmla="*/ 5 w 49"/>
                  <a:gd name="T41" fmla="*/ 27 h 31"/>
                  <a:gd name="T42" fmla="*/ 5 w 49"/>
                  <a:gd name="T43" fmla="*/ 27 h 31"/>
                  <a:gd name="T44" fmla="*/ 5 w 49"/>
                  <a:gd name="T45" fmla="*/ 26 h 31"/>
                  <a:gd name="T46" fmla="*/ 5 w 49"/>
                  <a:gd name="T47" fmla="*/ 25 h 31"/>
                  <a:gd name="T48" fmla="*/ 4 w 49"/>
                  <a:gd name="T49" fmla="*/ 22 h 31"/>
                  <a:gd name="T50" fmla="*/ 4 w 49"/>
                  <a:gd name="T51" fmla="*/ 22 h 31"/>
                  <a:gd name="T52" fmla="*/ 3 w 49"/>
                  <a:gd name="T53" fmla="*/ 17 h 31"/>
                  <a:gd name="T54" fmla="*/ 2 w 49"/>
                  <a:gd name="T55" fmla="*/ 12 h 31"/>
                  <a:gd name="T56" fmla="*/ 2 w 49"/>
                  <a:gd name="T57" fmla="*/ 12 h 31"/>
                  <a:gd name="T58" fmla="*/ 0 w 49"/>
                  <a:gd name="T59" fmla="*/ 9 h 31"/>
                  <a:gd name="T60" fmla="*/ 0 w 49"/>
                  <a:gd name="T61" fmla="*/ 8 h 31"/>
                  <a:gd name="T62" fmla="*/ 0 w 49"/>
                  <a:gd name="T63" fmla="*/ 8 h 31"/>
                  <a:gd name="T64" fmla="*/ 2 w 49"/>
                  <a:gd name="T65" fmla="*/ 6 h 31"/>
                  <a:gd name="T66" fmla="*/ 2 w 49"/>
                  <a:gd name="T67" fmla="*/ 5 h 31"/>
                  <a:gd name="T68" fmla="*/ 2 w 49"/>
                  <a:gd name="T69" fmla="*/ 4 h 31"/>
                  <a:gd name="T70" fmla="*/ 2 w 49"/>
                  <a:gd name="T71" fmla="*/ 3 h 31"/>
                  <a:gd name="T72" fmla="*/ 2 w 49"/>
                  <a:gd name="T73" fmla="*/ 3 h 31"/>
                  <a:gd name="T74" fmla="*/ 20 w 49"/>
                  <a:gd name="T75" fmla="*/ 1 h 31"/>
                  <a:gd name="T76" fmla="*/ 38 w 49"/>
                  <a:gd name="T77" fmla="*/ 0 h 31"/>
                  <a:gd name="T78" fmla="*/ 38 w 49"/>
                  <a:gd name="T79" fmla="*/ 0 h 31"/>
                  <a:gd name="T80" fmla="*/ 48 w 49"/>
                  <a:gd name="T81" fmla="*/ 28 h 31"/>
                  <a:gd name="T82" fmla="*/ 48 w 49"/>
                  <a:gd name="T83" fmla="*/ 28 h 31"/>
                  <a:gd name="T84" fmla="*/ 49 w 49"/>
                  <a:gd name="T85" fmla="*/ 28 h 31"/>
                  <a:gd name="T86" fmla="*/ 49 w 49"/>
                  <a:gd name="T87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31">
                    <a:moveTo>
                      <a:pt x="49" y="28"/>
                    </a:moveTo>
                    <a:lnTo>
                      <a:pt x="49" y="30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84">
                <a:extLst>
                  <a:ext uri="{FF2B5EF4-FFF2-40B4-BE49-F238E27FC236}">
                    <a16:creationId xmlns="" xmlns:a16="http://schemas.microsoft.com/office/drawing/2014/main" id="{0ED937B4-7BF4-45D2-A8B4-E78972FBD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50" y="4143375"/>
                <a:ext cx="1416050" cy="1570038"/>
              </a:xfrm>
              <a:custGeom>
                <a:avLst/>
                <a:gdLst>
                  <a:gd name="T0" fmla="*/ 596 w 892"/>
                  <a:gd name="T1" fmla="*/ 966 h 989"/>
                  <a:gd name="T2" fmla="*/ 553 w 892"/>
                  <a:gd name="T3" fmla="*/ 859 h 989"/>
                  <a:gd name="T4" fmla="*/ 448 w 892"/>
                  <a:gd name="T5" fmla="*/ 749 h 989"/>
                  <a:gd name="T6" fmla="*/ 209 w 892"/>
                  <a:gd name="T7" fmla="*/ 807 h 989"/>
                  <a:gd name="T8" fmla="*/ 211 w 892"/>
                  <a:gd name="T9" fmla="*/ 766 h 989"/>
                  <a:gd name="T10" fmla="*/ 223 w 892"/>
                  <a:gd name="T11" fmla="*/ 741 h 989"/>
                  <a:gd name="T12" fmla="*/ 261 w 892"/>
                  <a:gd name="T13" fmla="*/ 685 h 989"/>
                  <a:gd name="T14" fmla="*/ 254 w 892"/>
                  <a:gd name="T15" fmla="*/ 652 h 989"/>
                  <a:gd name="T16" fmla="*/ 273 w 892"/>
                  <a:gd name="T17" fmla="*/ 667 h 989"/>
                  <a:gd name="T18" fmla="*/ 263 w 892"/>
                  <a:gd name="T19" fmla="*/ 643 h 989"/>
                  <a:gd name="T20" fmla="*/ 241 w 892"/>
                  <a:gd name="T21" fmla="*/ 622 h 989"/>
                  <a:gd name="T22" fmla="*/ 213 w 892"/>
                  <a:gd name="T23" fmla="*/ 620 h 989"/>
                  <a:gd name="T24" fmla="*/ 165 w 892"/>
                  <a:gd name="T25" fmla="*/ 609 h 989"/>
                  <a:gd name="T26" fmla="*/ 150 w 892"/>
                  <a:gd name="T27" fmla="*/ 561 h 989"/>
                  <a:gd name="T28" fmla="*/ 139 w 892"/>
                  <a:gd name="T29" fmla="*/ 534 h 989"/>
                  <a:gd name="T30" fmla="*/ 100 w 892"/>
                  <a:gd name="T31" fmla="*/ 501 h 989"/>
                  <a:gd name="T32" fmla="*/ 96 w 892"/>
                  <a:gd name="T33" fmla="*/ 447 h 989"/>
                  <a:gd name="T34" fmla="*/ 80 w 892"/>
                  <a:gd name="T35" fmla="*/ 405 h 989"/>
                  <a:gd name="T36" fmla="*/ 73 w 892"/>
                  <a:gd name="T37" fmla="*/ 338 h 989"/>
                  <a:gd name="T38" fmla="*/ 17 w 892"/>
                  <a:gd name="T39" fmla="*/ 293 h 989"/>
                  <a:gd name="T40" fmla="*/ 4 w 892"/>
                  <a:gd name="T41" fmla="*/ 251 h 989"/>
                  <a:gd name="T42" fmla="*/ 14 w 892"/>
                  <a:gd name="T43" fmla="*/ 232 h 989"/>
                  <a:gd name="T44" fmla="*/ 48 w 892"/>
                  <a:gd name="T45" fmla="*/ 238 h 989"/>
                  <a:gd name="T46" fmla="*/ 62 w 892"/>
                  <a:gd name="T47" fmla="*/ 243 h 989"/>
                  <a:gd name="T48" fmla="*/ 99 w 892"/>
                  <a:gd name="T49" fmla="*/ 255 h 989"/>
                  <a:gd name="T50" fmla="*/ 115 w 892"/>
                  <a:gd name="T51" fmla="*/ 280 h 989"/>
                  <a:gd name="T52" fmla="*/ 156 w 892"/>
                  <a:gd name="T53" fmla="*/ 278 h 989"/>
                  <a:gd name="T54" fmla="*/ 172 w 892"/>
                  <a:gd name="T55" fmla="*/ 285 h 989"/>
                  <a:gd name="T56" fmla="*/ 157 w 892"/>
                  <a:gd name="T57" fmla="*/ 264 h 989"/>
                  <a:gd name="T58" fmla="*/ 140 w 892"/>
                  <a:gd name="T59" fmla="*/ 238 h 989"/>
                  <a:gd name="T60" fmla="*/ 117 w 892"/>
                  <a:gd name="T61" fmla="*/ 190 h 989"/>
                  <a:gd name="T62" fmla="*/ 153 w 892"/>
                  <a:gd name="T63" fmla="*/ 176 h 989"/>
                  <a:gd name="T64" fmla="*/ 175 w 892"/>
                  <a:gd name="T65" fmla="*/ 137 h 989"/>
                  <a:gd name="T66" fmla="*/ 201 w 892"/>
                  <a:gd name="T67" fmla="*/ 129 h 989"/>
                  <a:gd name="T68" fmla="*/ 246 w 892"/>
                  <a:gd name="T69" fmla="*/ 122 h 989"/>
                  <a:gd name="T70" fmla="*/ 306 w 892"/>
                  <a:gd name="T71" fmla="*/ 138 h 989"/>
                  <a:gd name="T72" fmla="*/ 353 w 892"/>
                  <a:gd name="T73" fmla="*/ 154 h 989"/>
                  <a:gd name="T74" fmla="*/ 380 w 892"/>
                  <a:gd name="T75" fmla="*/ 167 h 989"/>
                  <a:gd name="T76" fmla="*/ 387 w 892"/>
                  <a:gd name="T77" fmla="*/ 166 h 989"/>
                  <a:gd name="T78" fmla="*/ 424 w 892"/>
                  <a:gd name="T79" fmla="*/ 175 h 989"/>
                  <a:gd name="T80" fmla="*/ 450 w 892"/>
                  <a:gd name="T81" fmla="*/ 180 h 989"/>
                  <a:gd name="T82" fmla="*/ 468 w 892"/>
                  <a:gd name="T83" fmla="*/ 184 h 989"/>
                  <a:gd name="T84" fmla="*/ 483 w 892"/>
                  <a:gd name="T85" fmla="*/ 184 h 989"/>
                  <a:gd name="T86" fmla="*/ 450 w 892"/>
                  <a:gd name="T87" fmla="*/ 176 h 989"/>
                  <a:gd name="T88" fmla="*/ 433 w 892"/>
                  <a:gd name="T89" fmla="*/ 160 h 989"/>
                  <a:gd name="T90" fmla="*/ 375 w 892"/>
                  <a:gd name="T91" fmla="*/ 124 h 989"/>
                  <a:gd name="T92" fmla="*/ 377 w 892"/>
                  <a:gd name="T93" fmla="*/ 106 h 989"/>
                  <a:gd name="T94" fmla="*/ 394 w 892"/>
                  <a:gd name="T95" fmla="*/ 109 h 989"/>
                  <a:gd name="T96" fmla="*/ 404 w 892"/>
                  <a:gd name="T97" fmla="*/ 88 h 989"/>
                  <a:gd name="T98" fmla="*/ 522 w 892"/>
                  <a:gd name="T99" fmla="*/ 71 h 989"/>
                  <a:gd name="T100" fmla="*/ 544 w 892"/>
                  <a:gd name="T101" fmla="*/ 40 h 989"/>
                  <a:gd name="T102" fmla="*/ 575 w 892"/>
                  <a:gd name="T103" fmla="*/ 20 h 989"/>
                  <a:gd name="T104" fmla="*/ 673 w 892"/>
                  <a:gd name="T105" fmla="*/ 15 h 989"/>
                  <a:gd name="T106" fmla="*/ 784 w 892"/>
                  <a:gd name="T107" fmla="*/ 26 h 989"/>
                  <a:gd name="T108" fmla="*/ 798 w 892"/>
                  <a:gd name="T109" fmla="*/ 53 h 989"/>
                  <a:gd name="T110" fmla="*/ 818 w 892"/>
                  <a:gd name="T111" fmla="*/ 66 h 989"/>
                  <a:gd name="T112" fmla="*/ 855 w 892"/>
                  <a:gd name="T113" fmla="*/ 83 h 989"/>
                  <a:gd name="T114" fmla="*/ 789 w 892"/>
                  <a:gd name="T115" fmla="*/ 295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2" h="989">
                    <a:moveTo>
                      <a:pt x="687" y="989"/>
                    </a:moveTo>
                    <a:lnTo>
                      <a:pt x="687" y="989"/>
                    </a:lnTo>
                    <a:lnTo>
                      <a:pt x="656" y="989"/>
                    </a:lnTo>
                    <a:lnTo>
                      <a:pt x="630" y="989"/>
                    </a:lnTo>
                    <a:lnTo>
                      <a:pt x="618" y="987"/>
                    </a:lnTo>
                    <a:lnTo>
                      <a:pt x="609" y="986"/>
                    </a:lnTo>
                    <a:lnTo>
                      <a:pt x="609" y="986"/>
                    </a:lnTo>
                    <a:lnTo>
                      <a:pt x="604" y="981"/>
                    </a:lnTo>
                    <a:lnTo>
                      <a:pt x="596" y="966"/>
                    </a:lnTo>
                    <a:lnTo>
                      <a:pt x="596" y="966"/>
                    </a:lnTo>
                    <a:lnTo>
                      <a:pt x="591" y="960"/>
                    </a:lnTo>
                    <a:lnTo>
                      <a:pt x="584" y="950"/>
                    </a:lnTo>
                    <a:lnTo>
                      <a:pt x="574" y="926"/>
                    </a:lnTo>
                    <a:lnTo>
                      <a:pt x="566" y="906"/>
                    </a:lnTo>
                    <a:lnTo>
                      <a:pt x="562" y="897"/>
                    </a:lnTo>
                    <a:lnTo>
                      <a:pt x="562" y="897"/>
                    </a:lnTo>
                    <a:lnTo>
                      <a:pt x="555" y="877"/>
                    </a:lnTo>
                    <a:lnTo>
                      <a:pt x="555" y="877"/>
                    </a:lnTo>
                    <a:lnTo>
                      <a:pt x="553" y="868"/>
                    </a:lnTo>
                    <a:lnTo>
                      <a:pt x="553" y="859"/>
                    </a:lnTo>
                    <a:lnTo>
                      <a:pt x="553" y="859"/>
                    </a:lnTo>
                    <a:lnTo>
                      <a:pt x="551" y="851"/>
                    </a:lnTo>
                    <a:lnTo>
                      <a:pt x="548" y="843"/>
                    </a:lnTo>
                    <a:lnTo>
                      <a:pt x="542" y="836"/>
                    </a:lnTo>
                    <a:lnTo>
                      <a:pt x="534" y="825"/>
                    </a:lnTo>
                    <a:lnTo>
                      <a:pt x="509" y="797"/>
                    </a:lnTo>
                    <a:lnTo>
                      <a:pt x="465" y="751"/>
                    </a:lnTo>
                    <a:lnTo>
                      <a:pt x="465" y="751"/>
                    </a:lnTo>
                    <a:lnTo>
                      <a:pt x="460" y="750"/>
                    </a:lnTo>
                    <a:lnTo>
                      <a:pt x="448" y="749"/>
                    </a:lnTo>
                    <a:lnTo>
                      <a:pt x="419" y="749"/>
                    </a:lnTo>
                    <a:lnTo>
                      <a:pt x="377" y="750"/>
                    </a:lnTo>
                    <a:lnTo>
                      <a:pt x="280" y="771"/>
                    </a:lnTo>
                    <a:lnTo>
                      <a:pt x="280" y="771"/>
                    </a:lnTo>
                    <a:lnTo>
                      <a:pt x="241" y="797"/>
                    </a:lnTo>
                    <a:lnTo>
                      <a:pt x="214" y="814"/>
                    </a:lnTo>
                    <a:lnTo>
                      <a:pt x="201" y="820"/>
                    </a:lnTo>
                    <a:lnTo>
                      <a:pt x="201" y="820"/>
                    </a:lnTo>
                    <a:lnTo>
                      <a:pt x="205" y="815"/>
                    </a:lnTo>
                    <a:lnTo>
                      <a:pt x="209" y="807"/>
                    </a:lnTo>
                    <a:lnTo>
                      <a:pt x="214" y="793"/>
                    </a:lnTo>
                    <a:lnTo>
                      <a:pt x="214" y="793"/>
                    </a:lnTo>
                    <a:lnTo>
                      <a:pt x="214" y="788"/>
                    </a:lnTo>
                    <a:lnTo>
                      <a:pt x="214" y="785"/>
                    </a:lnTo>
                    <a:lnTo>
                      <a:pt x="213" y="782"/>
                    </a:lnTo>
                    <a:lnTo>
                      <a:pt x="213" y="782"/>
                    </a:lnTo>
                    <a:lnTo>
                      <a:pt x="213" y="779"/>
                    </a:lnTo>
                    <a:lnTo>
                      <a:pt x="209" y="775"/>
                    </a:lnTo>
                    <a:lnTo>
                      <a:pt x="209" y="775"/>
                    </a:lnTo>
                    <a:lnTo>
                      <a:pt x="211" y="766"/>
                    </a:lnTo>
                    <a:lnTo>
                      <a:pt x="210" y="763"/>
                    </a:lnTo>
                    <a:lnTo>
                      <a:pt x="209" y="760"/>
                    </a:lnTo>
                    <a:lnTo>
                      <a:pt x="209" y="760"/>
                    </a:lnTo>
                    <a:lnTo>
                      <a:pt x="211" y="753"/>
                    </a:lnTo>
                    <a:lnTo>
                      <a:pt x="214" y="747"/>
                    </a:lnTo>
                    <a:lnTo>
                      <a:pt x="218" y="744"/>
                    </a:lnTo>
                    <a:lnTo>
                      <a:pt x="218" y="744"/>
                    </a:lnTo>
                    <a:lnTo>
                      <a:pt x="220" y="742"/>
                    </a:lnTo>
                    <a:lnTo>
                      <a:pt x="223" y="741"/>
                    </a:lnTo>
                    <a:lnTo>
                      <a:pt x="223" y="741"/>
                    </a:lnTo>
                    <a:lnTo>
                      <a:pt x="228" y="736"/>
                    </a:lnTo>
                    <a:lnTo>
                      <a:pt x="236" y="727"/>
                    </a:lnTo>
                    <a:lnTo>
                      <a:pt x="236" y="727"/>
                    </a:lnTo>
                    <a:lnTo>
                      <a:pt x="249" y="707"/>
                    </a:lnTo>
                    <a:lnTo>
                      <a:pt x="257" y="696"/>
                    </a:lnTo>
                    <a:lnTo>
                      <a:pt x="257" y="696"/>
                    </a:lnTo>
                    <a:lnTo>
                      <a:pt x="257" y="693"/>
                    </a:lnTo>
                    <a:lnTo>
                      <a:pt x="258" y="690"/>
                    </a:lnTo>
                    <a:lnTo>
                      <a:pt x="261" y="685"/>
                    </a:lnTo>
                    <a:lnTo>
                      <a:pt x="261" y="685"/>
                    </a:lnTo>
                    <a:lnTo>
                      <a:pt x="261" y="680"/>
                    </a:lnTo>
                    <a:lnTo>
                      <a:pt x="261" y="667"/>
                    </a:lnTo>
                    <a:lnTo>
                      <a:pt x="261" y="667"/>
                    </a:lnTo>
                    <a:lnTo>
                      <a:pt x="259" y="662"/>
                    </a:lnTo>
                    <a:lnTo>
                      <a:pt x="257" y="658"/>
                    </a:lnTo>
                    <a:lnTo>
                      <a:pt x="251" y="649"/>
                    </a:lnTo>
                    <a:lnTo>
                      <a:pt x="251" y="649"/>
                    </a:lnTo>
                    <a:lnTo>
                      <a:pt x="251" y="645"/>
                    </a:lnTo>
                    <a:lnTo>
                      <a:pt x="251" y="645"/>
                    </a:lnTo>
                    <a:lnTo>
                      <a:pt x="254" y="652"/>
                    </a:lnTo>
                    <a:lnTo>
                      <a:pt x="261" y="661"/>
                    </a:lnTo>
                    <a:lnTo>
                      <a:pt x="261" y="661"/>
                    </a:lnTo>
                    <a:lnTo>
                      <a:pt x="263" y="666"/>
                    </a:lnTo>
                    <a:lnTo>
                      <a:pt x="264" y="671"/>
                    </a:lnTo>
                    <a:lnTo>
                      <a:pt x="264" y="676"/>
                    </a:lnTo>
                    <a:lnTo>
                      <a:pt x="266" y="678"/>
                    </a:lnTo>
                    <a:lnTo>
                      <a:pt x="266" y="678"/>
                    </a:lnTo>
                    <a:lnTo>
                      <a:pt x="267" y="676"/>
                    </a:lnTo>
                    <a:lnTo>
                      <a:pt x="272" y="671"/>
                    </a:lnTo>
                    <a:lnTo>
                      <a:pt x="273" y="667"/>
                    </a:lnTo>
                    <a:lnTo>
                      <a:pt x="275" y="662"/>
                    </a:lnTo>
                    <a:lnTo>
                      <a:pt x="275" y="657"/>
                    </a:lnTo>
                    <a:lnTo>
                      <a:pt x="275" y="650"/>
                    </a:lnTo>
                    <a:lnTo>
                      <a:pt x="275" y="650"/>
                    </a:lnTo>
                    <a:lnTo>
                      <a:pt x="273" y="648"/>
                    </a:lnTo>
                    <a:lnTo>
                      <a:pt x="272" y="646"/>
                    </a:lnTo>
                    <a:lnTo>
                      <a:pt x="266" y="646"/>
                    </a:lnTo>
                    <a:lnTo>
                      <a:pt x="266" y="646"/>
                    </a:lnTo>
                    <a:lnTo>
                      <a:pt x="264" y="644"/>
                    </a:lnTo>
                    <a:lnTo>
                      <a:pt x="263" y="643"/>
                    </a:lnTo>
                    <a:lnTo>
                      <a:pt x="259" y="644"/>
                    </a:lnTo>
                    <a:lnTo>
                      <a:pt x="259" y="644"/>
                    </a:lnTo>
                    <a:lnTo>
                      <a:pt x="261" y="641"/>
                    </a:lnTo>
                    <a:lnTo>
                      <a:pt x="261" y="636"/>
                    </a:lnTo>
                    <a:lnTo>
                      <a:pt x="261" y="633"/>
                    </a:lnTo>
                    <a:lnTo>
                      <a:pt x="258" y="631"/>
                    </a:lnTo>
                    <a:lnTo>
                      <a:pt x="255" y="630"/>
                    </a:lnTo>
                    <a:lnTo>
                      <a:pt x="251" y="628"/>
                    </a:lnTo>
                    <a:lnTo>
                      <a:pt x="251" y="628"/>
                    </a:lnTo>
                    <a:lnTo>
                      <a:pt x="241" y="622"/>
                    </a:lnTo>
                    <a:lnTo>
                      <a:pt x="232" y="620"/>
                    </a:lnTo>
                    <a:lnTo>
                      <a:pt x="232" y="620"/>
                    </a:lnTo>
                    <a:lnTo>
                      <a:pt x="227" y="619"/>
                    </a:lnTo>
                    <a:lnTo>
                      <a:pt x="223" y="620"/>
                    </a:lnTo>
                    <a:lnTo>
                      <a:pt x="223" y="620"/>
                    </a:lnTo>
                    <a:lnTo>
                      <a:pt x="218" y="624"/>
                    </a:lnTo>
                    <a:lnTo>
                      <a:pt x="215" y="627"/>
                    </a:lnTo>
                    <a:lnTo>
                      <a:pt x="215" y="627"/>
                    </a:lnTo>
                    <a:lnTo>
                      <a:pt x="214" y="624"/>
                    </a:lnTo>
                    <a:lnTo>
                      <a:pt x="213" y="620"/>
                    </a:lnTo>
                    <a:lnTo>
                      <a:pt x="210" y="613"/>
                    </a:lnTo>
                    <a:lnTo>
                      <a:pt x="210" y="613"/>
                    </a:lnTo>
                    <a:lnTo>
                      <a:pt x="209" y="610"/>
                    </a:lnTo>
                    <a:lnTo>
                      <a:pt x="205" y="60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78" y="606"/>
                    </a:lnTo>
                    <a:lnTo>
                      <a:pt x="178" y="606"/>
                    </a:lnTo>
                    <a:lnTo>
                      <a:pt x="168" y="608"/>
                    </a:lnTo>
                    <a:lnTo>
                      <a:pt x="165" y="609"/>
                    </a:lnTo>
                    <a:lnTo>
                      <a:pt x="165" y="609"/>
                    </a:lnTo>
                    <a:lnTo>
                      <a:pt x="163" y="605"/>
                    </a:lnTo>
                    <a:lnTo>
                      <a:pt x="161" y="596"/>
                    </a:lnTo>
                    <a:lnTo>
                      <a:pt x="161" y="596"/>
                    </a:lnTo>
                    <a:lnTo>
                      <a:pt x="154" y="582"/>
                    </a:lnTo>
                    <a:lnTo>
                      <a:pt x="154" y="582"/>
                    </a:lnTo>
                    <a:lnTo>
                      <a:pt x="154" y="576"/>
                    </a:lnTo>
                    <a:lnTo>
                      <a:pt x="153" y="567"/>
                    </a:lnTo>
                    <a:lnTo>
                      <a:pt x="153" y="567"/>
                    </a:lnTo>
                    <a:lnTo>
                      <a:pt x="150" y="561"/>
                    </a:lnTo>
                    <a:lnTo>
                      <a:pt x="146" y="558"/>
                    </a:lnTo>
                    <a:lnTo>
                      <a:pt x="143" y="554"/>
                    </a:lnTo>
                    <a:lnTo>
                      <a:pt x="140" y="551"/>
                    </a:lnTo>
                    <a:lnTo>
                      <a:pt x="140" y="551"/>
                    </a:lnTo>
                    <a:lnTo>
                      <a:pt x="143" y="547"/>
                    </a:lnTo>
                    <a:lnTo>
                      <a:pt x="143" y="543"/>
                    </a:lnTo>
                    <a:lnTo>
                      <a:pt x="143" y="543"/>
                    </a:lnTo>
                    <a:lnTo>
                      <a:pt x="140" y="538"/>
                    </a:lnTo>
                    <a:lnTo>
                      <a:pt x="139" y="534"/>
                    </a:lnTo>
                    <a:lnTo>
                      <a:pt x="139" y="534"/>
                    </a:lnTo>
                    <a:lnTo>
                      <a:pt x="114" y="534"/>
                    </a:lnTo>
                    <a:lnTo>
                      <a:pt x="97" y="534"/>
                    </a:lnTo>
                    <a:lnTo>
                      <a:pt x="92" y="532"/>
                    </a:lnTo>
                    <a:lnTo>
                      <a:pt x="89" y="531"/>
                    </a:lnTo>
                    <a:lnTo>
                      <a:pt x="89" y="531"/>
                    </a:lnTo>
                    <a:lnTo>
                      <a:pt x="88" y="530"/>
                    </a:lnTo>
                    <a:lnTo>
                      <a:pt x="89" y="527"/>
                    </a:lnTo>
                    <a:lnTo>
                      <a:pt x="92" y="519"/>
                    </a:lnTo>
                    <a:lnTo>
                      <a:pt x="97" y="510"/>
                    </a:lnTo>
                    <a:lnTo>
                      <a:pt x="100" y="501"/>
                    </a:lnTo>
                    <a:lnTo>
                      <a:pt x="100" y="501"/>
                    </a:lnTo>
                    <a:lnTo>
                      <a:pt x="105" y="488"/>
                    </a:lnTo>
                    <a:lnTo>
                      <a:pt x="106" y="479"/>
                    </a:lnTo>
                    <a:lnTo>
                      <a:pt x="105" y="470"/>
                    </a:lnTo>
                    <a:lnTo>
                      <a:pt x="105" y="470"/>
                    </a:lnTo>
                    <a:lnTo>
                      <a:pt x="105" y="461"/>
                    </a:lnTo>
                    <a:lnTo>
                      <a:pt x="105" y="456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96" y="447"/>
                    </a:lnTo>
                    <a:lnTo>
                      <a:pt x="93" y="444"/>
                    </a:lnTo>
                    <a:lnTo>
                      <a:pt x="91" y="438"/>
                    </a:lnTo>
                    <a:lnTo>
                      <a:pt x="91" y="438"/>
                    </a:lnTo>
                    <a:lnTo>
                      <a:pt x="88" y="427"/>
                    </a:lnTo>
                    <a:lnTo>
                      <a:pt x="84" y="417"/>
                    </a:lnTo>
                    <a:lnTo>
                      <a:pt x="84" y="417"/>
                    </a:lnTo>
                    <a:lnTo>
                      <a:pt x="83" y="411"/>
                    </a:lnTo>
                    <a:lnTo>
                      <a:pt x="83" y="407"/>
                    </a:lnTo>
                    <a:lnTo>
                      <a:pt x="80" y="405"/>
                    </a:lnTo>
                    <a:lnTo>
                      <a:pt x="80" y="405"/>
                    </a:lnTo>
                    <a:lnTo>
                      <a:pt x="80" y="376"/>
                    </a:lnTo>
                    <a:lnTo>
                      <a:pt x="80" y="376"/>
                    </a:lnTo>
                    <a:lnTo>
                      <a:pt x="79" y="370"/>
                    </a:lnTo>
                    <a:lnTo>
                      <a:pt x="74" y="361"/>
                    </a:lnTo>
                    <a:lnTo>
                      <a:pt x="74" y="361"/>
                    </a:lnTo>
                    <a:lnTo>
                      <a:pt x="70" y="359"/>
                    </a:lnTo>
                    <a:lnTo>
                      <a:pt x="67" y="355"/>
                    </a:lnTo>
                    <a:lnTo>
                      <a:pt x="67" y="355"/>
                    </a:lnTo>
                    <a:lnTo>
                      <a:pt x="71" y="346"/>
                    </a:lnTo>
                    <a:lnTo>
                      <a:pt x="73" y="338"/>
                    </a:lnTo>
                    <a:lnTo>
                      <a:pt x="71" y="330"/>
                    </a:lnTo>
                    <a:lnTo>
                      <a:pt x="70" y="324"/>
                    </a:lnTo>
                    <a:lnTo>
                      <a:pt x="70" y="324"/>
                    </a:lnTo>
                    <a:lnTo>
                      <a:pt x="69" y="320"/>
                    </a:lnTo>
                    <a:lnTo>
                      <a:pt x="66" y="316"/>
                    </a:lnTo>
                    <a:lnTo>
                      <a:pt x="54" y="306"/>
                    </a:lnTo>
                    <a:lnTo>
                      <a:pt x="54" y="306"/>
                    </a:lnTo>
                    <a:lnTo>
                      <a:pt x="45" y="302"/>
                    </a:lnTo>
                    <a:lnTo>
                      <a:pt x="38" y="298"/>
                    </a:lnTo>
                    <a:lnTo>
                      <a:pt x="17" y="293"/>
                    </a:lnTo>
                    <a:lnTo>
                      <a:pt x="17" y="293"/>
                    </a:lnTo>
                    <a:lnTo>
                      <a:pt x="9" y="286"/>
                    </a:lnTo>
                    <a:lnTo>
                      <a:pt x="5" y="282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2"/>
                    </a:lnTo>
                    <a:lnTo>
                      <a:pt x="0" y="267"/>
                    </a:lnTo>
                    <a:lnTo>
                      <a:pt x="3" y="255"/>
                    </a:lnTo>
                    <a:lnTo>
                      <a:pt x="3" y="255"/>
                    </a:lnTo>
                    <a:lnTo>
                      <a:pt x="4" y="251"/>
                    </a:lnTo>
                    <a:lnTo>
                      <a:pt x="4" y="247"/>
                    </a:lnTo>
                    <a:lnTo>
                      <a:pt x="4" y="245"/>
                    </a:lnTo>
                    <a:lnTo>
                      <a:pt x="5" y="243"/>
                    </a:lnTo>
                    <a:lnTo>
                      <a:pt x="5" y="243"/>
                    </a:lnTo>
                    <a:lnTo>
                      <a:pt x="8" y="243"/>
                    </a:lnTo>
                    <a:lnTo>
                      <a:pt x="8" y="243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3" y="236"/>
                    </a:lnTo>
                    <a:lnTo>
                      <a:pt x="14" y="232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26" y="230"/>
                    </a:lnTo>
                    <a:lnTo>
                      <a:pt x="31" y="232"/>
                    </a:lnTo>
                    <a:lnTo>
                      <a:pt x="35" y="233"/>
                    </a:lnTo>
                    <a:lnTo>
                      <a:pt x="38" y="236"/>
                    </a:lnTo>
                    <a:lnTo>
                      <a:pt x="38" y="236"/>
                    </a:lnTo>
                    <a:lnTo>
                      <a:pt x="44" y="236"/>
                    </a:lnTo>
                    <a:lnTo>
                      <a:pt x="45" y="236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51" y="237"/>
                    </a:lnTo>
                    <a:lnTo>
                      <a:pt x="53" y="234"/>
                    </a:lnTo>
                    <a:lnTo>
                      <a:pt x="53" y="234"/>
                    </a:lnTo>
                    <a:lnTo>
                      <a:pt x="56" y="237"/>
                    </a:lnTo>
                    <a:lnTo>
                      <a:pt x="57" y="239"/>
                    </a:lnTo>
                    <a:lnTo>
                      <a:pt x="57" y="239"/>
                    </a:lnTo>
                    <a:lnTo>
                      <a:pt x="58" y="242"/>
                    </a:lnTo>
                    <a:lnTo>
                      <a:pt x="62" y="243"/>
                    </a:lnTo>
                    <a:lnTo>
                      <a:pt x="62" y="243"/>
                    </a:lnTo>
                    <a:lnTo>
                      <a:pt x="71" y="245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80" y="245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7" y="246"/>
                    </a:lnTo>
                    <a:lnTo>
                      <a:pt x="91" y="247"/>
                    </a:lnTo>
                    <a:lnTo>
                      <a:pt x="95" y="250"/>
                    </a:lnTo>
                    <a:lnTo>
                      <a:pt x="99" y="255"/>
                    </a:lnTo>
                    <a:lnTo>
                      <a:pt x="99" y="255"/>
                    </a:lnTo>
                    <a:lnTo>
                      <a:pt x="100" y="259"/>
                    </a:lnTo>
                    <a:lnTo>
                      <a:pt x="101" y="262"/>
                    </a:lnTo>
                    <a:lnTo>
                      <a:pt x="104" y="263"/>
                    </a:lnTo>
                    <a:lnTo>
                      <a:pt x="104" y="263"/>
                    </a:lnTo>
                    <a:lnTo>
                      <a:pt x="105" y="267"/>
                    </a:lnTo>
                    <a:lnTo>
                      <a:pt x="106" y="269"/>
                    </a:lnTo>
                    <a:lnTo>
                      <a:pt x="113" y="277"/>
                    </a:lnTo>
                    <a:lnTo>
                      <a:pt x="113" y="277"/>
                    </a:lnTo>
                    <a:lnTo>
                      <a:pt x="115" y="280"/>
                    </a:lnTo>
                    <a:lnTo>
                      <a:pt x="118" y="281"/>
                    </a:lnTo>
                    <a:lnTo>
                      <a:pt x="123" y="282"/>
                    </a:lnTo>
                    <a:lnTo>
                      <a:pt x="131" y="282"/>
                    </a:lnTo>
                    <a:lnTo>
                      <a:pt x="131" y="282"/>
                    </a:lnTo>
                    <a:lnTo>
                      <a:pt x="134" y="282"/>
                    </a:lnTo>
                    <a:lnTo>
                      <a:pt x="136" y="280"/>
                    </a:lnTo>
                    <a:lnTo>
                      <a:pt x="145" y="273"/>
                    </a:lnTo>
                    <a:lnTo>
                      <a:pt x="145" y="273"/>
                    </a:lnTo>
                    <a:lnTo>
                      <a:pt x="152" y="276"/>
                    </a:lnTo>
                    <a:lnTo>
                      <a:pt x="156" y="278"/>
                    </a:lnTo>
                    <a:lnTo>
                      <a:pt x="158" y="281"/>
                    </a:lnTo>
                    <a:lnTo>
                      <a:pt x="161" y="282"/>
                    </a:lnTo>
                    <a:lnTo>
                      <a:pt x="161" y="282"/>
                    </a:lnTo>
                    <a:lnTo>
                      <a:pt x="166" y="281"/>
                    </a:lnTo>
                    <a:lnTo>
                      <a:pt x="168" y="281"/>
                    </a:lnTo>
                    <a:lnTo>
                      <a:pt x="170" y="282"/>
                    </a:lnTo>
                    <a:lnTo>
                      <a:pt x="170" y="282"/>
                    </a:lnTo>
                    <a:lnTo>
                      <a:pt x="170" y="284"/>
                    </a:lnTo>
                    <a:lnTo>
                      <a:pt x="170" y="284"/>
                    </a:lnTo>
                    <a:lnTo>
                      <a:pt x="172" y="285"/>
                    </a:lnTo>
                    <a:lnTo>
                      <a:pt x="176" y="285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78" y="278"/>
                    </a:lnTo>
                    <a:lnTo>
                      <a:pt x="176" y="276"/>
                    </a:lnTo>
                    <a:lnTo>
                      <a:pt x="172" y="272"/>
                    </a:lnTo>
                    <a:lnTo>
                      <a:pt x="172" y="272"/>
                    </a:lnTo>
                    <a:lnTo>
                      <a:pt x="170" y="268"/>
                    </a:lnTo>
                    <a:lnTo>
                      <a:pt x="166" y="267"/>
                    </a:lnTo>
                    <a:lnTo>
                      <a:pt x="157" y="264"/>
                    </a:lnTo>
                    <a:lnTo>
                      <a:pt x="149" y="264"/>
                    </a:lnTo>
                    <a:lnTo>
                      <a:pt x="145" y="263"/>
                    </a:lnTo>
                    <a:lnTo>
                      <a:pt x="145" y="263"/>
                    </a:lnTo>
                    <a:lnTo>
                      <a:pt x="146" y="260"/>
                    </a:lnTo>
                    <a:lnTo>
                      <a:pt x="146" y="259"/>
                    </a:lnTo>
                    <a:lnTo>
                      <a:pt x="148" y="255"/>
                    </a:lnTo>
                    <a:lnTo>
                      <a:pt x="148" y="255"/>
                    </a:lnTo>
                    <a:lnTo>
                      <a:pt x="144" y="246"/>
                    </a:lnTo>
                    <a:lnTo>
                      <a:pt x="143" y="242"/>
                    </a:lnTo>
                    <a:lnTo>
                      <a:pt x="140" y="238"/>
                    </a:lnTo>
                    <a:lnTo>
                      <a:pt x="140" y="238"/>
                    </a:lnTo>
                    <a:lnTo>
                      <a:pt x="137" y="230"/>
                    </a:lnTo>
                    <a:lnTo>
                      <a:pt x="136" y="225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26" y="215"/>
                    </a:lnTo>
                    <a:lnTo>
                      <a:pt x="119" y="207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7" y="190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40" y="180"/>
                    </a:lnTo>
                    <a:lnTo>
                      <a:pt x="144" y="179"/>
                    </a:lnTo>
                    <a:lnTo>
                      <a:pt x="148" y="176"/>
                    </a:lnTo>
                    <a:lnTo>
                      <a:pt x="148" y="176"/>
                    </a:lnTo>
                    <a:lnTo>
                      <a:pt x="149" y="176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6" y="179"/>
                    </a:lnTo>
                    <a:lnTo>
                      <a:pt x="157" y="179"/>
                    </a:lnTo>
                    <a:lnTo>
                      <a:pt x="158" y="179"/>
                    </a:lnTo>
                    <a:lnTo>
                      <a:pt x="158" y="179"/>
                    </a:lnTo>
                    <a:lnTo>
                      <a:pt x="161" y="168"/>
                    </a:lnTo>
                    <a:lnTo>
                      <a:pt x="163" y="153"/>
                    </a:lnTo>
                    <a:lnTo>
                      <a:pt x="163" y="153"/>
                    </a:lnTo>
                    <a:lnTo>
                      <a:pt x="170" y="144"/>
                    </a:lnTo>
                    <a:lnTo>
                      <a:pt x="175" y="137"/>
                    </a:lnTo>
                    <a:lnTo>
                      <a:pt x="183" y="131"/>
                    </a:lnTo>
                    <a:lnTo>
                      <a:pt x="183" y="131"/>
                    </a:lnTo>
                    <a:lnTo>
                      <a:pt x="187" y="129"/>
                    </a:lnTo>
                    <a:lnTo>
                      <a:pt x="191" y="127"/>
                    </a:lnTo>
                    <a:lnTo>
                      <a:pt x="193" y="123"/>
                    </a:lnTo>
                    <a:lnTo>
                      <a:pt x="193" y="123"/>
                    </a:lnTo>
                    <a:lnTo>
                      <a:pt x="196" y="124"/>
                    </a:lnTo>
                    <a:lnTo>
                      <a:pt x="198" y="125"/>
                    </a:lnTo>
                    <a:lnTo>
                      <a:pt x="201" y="129"/>
                    </a:lnTo>
                    <a:lnTo>
                      <a:pt x="201" y="129"/>
                    </a:lnTo>
                    <a:lnTo>
                      <a:pt x="203" y="131"/>
                    </a:lnTo>
                    <a:lnTo>
                      <a:pt x="206" y="131"/>
                    </a:lnTo>
                    <a:lnTo>
                      <a:pt x="214" y="131"/>
                    </a:lnTo>
                    <a:lnTo>
                      <a:pt x="214" y="131"/>
                    </a:lnTo>
                    <a:lnTo>
                      <a:pt x="232" y="123"/>
                    </a:lnTo>
                    <a:lnTo>
                      <a:pt x="232" y="123"/>
                    </a:lnTo>
                    <a:lnTo>
                      <a:pt x="240" y="115"/>
                    </a:lnTo>
                    <a:lnTo>
                      <a:pt x="240" y="115"/>
                    </a:lnTo>
                    <a:lnTo>
                      <a:pt x="242" y="119"/>
                    </a:lnTo>
                    <a:lnTo>
                      <a:pt x="246" y="122"/>
                    </a:lnTo>
                    <a:lnTo>
                      <a:pt x="251" y="124"/>
                    </a:lnTo>
                    <a:lnTo>
                      <a:pt x="251" y="124"/>
                    </a:lnTo>
                    <a:lnTo>
                      <a:pt x="264" y="127"/>
                    </a:lnTo>
                    <a:lnTo>
                      <a:pt x="275" y="131"/>
                    </a:lnTo>
                    <a:lnTo>
                      <a:pt x="280" y="133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93" y="137"/>
                    </a:lnTo>
                    <a:lnTo>
                      <a:pt x="306" y="138"/>
                    </a:lnTo>
                    <a:lnTo>
                      <a:pt x="306" y="138"/>
                    </a:lnTo>
                    <a:lnTo>
                      <a:pt x="314" y="137"/>
                    </a:lnTo>
                    <a:lnTo>
                      <a:pt x="319" y="137"/>
                    </a:lnTo>
                    <a:lnTo>
                      <a:pt x="319" y="137"/>
                    </a:lnTo>
                    <a:lnTo>
                      <a:pt x="329" y="140"/>
                    </a:lnTo>
                    <a:lnTo>
                      <a:pt x="334" y="141"/>
                    </a:lnTo>
                    <a:lnTo>
                      <a:pt x="338" y="144"/>
                    </a:lnTo>
                    <a:lnTo>
                      <a:pt x="338" y="144"/>
                    </a:lnTo>
                    <a:lnTo>
                      <a:pt x="345" y="147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4" y="155"/>
                    </a:lnTo>
                    <a:lnTo>
                      <a:pt x="356" y="158"/>
                    </a:lnTo>
                    <a:lnTo>
                      <a:pt x="360" y="159"/>
                    </a:lnTo>
                    <a:lnTo>
                      <a:pt x="369" y="160"/>
                    </a:lnTo>
                    <a:lnTo>
                      <a:pt x="369" y="160"/>
                    </a:lnTo>
                    <a:lnTo>
                      <a:pt x="375" y="166"/>
                    </a:lnTo>
                    <a:lnTo>
                      <a:pt x="378" y="168"/>
                    </a:lnTo>
                    <a:lnTo>
                      <a:pt x="381" y="168"/>
                    </a:lnTo>
                    <a:lnTo>
                      <a:pt x="381" y="168"/>
                    </a:lnTo>
                    <a:lnTo>
                      <a:pt x="380" y="167"/>
                    </a:lnTo>
                    <a:lnTo>
                      <a:pt x="378" y="163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77" y="155"/>
                    </a:lnTo>
                    <a:lnTo>
                      <a:pt x="378" y="154"/>
                    </a:lnTo>
                    <a:lnTo>
                      <a:pt x="380" y="153"/>
                    </a:lnTo>
                    <a:lnTo>
                      <a:pt x="380" y="153"/>
                    </a:lnTo>
                    <a:lnTo>
                      <a:pt x="382" y="155"/>
                    </a:lnTo>
                    <a:lnTo>
                      <a:pt x="385" y="160"/>
                    </a:lnTo>
                    <a:lnTo>
                      <a:pt x="387" y="166"/>
                    </a:lnTo>
                    <a:lnTo>
                      <a:pt x="391" y="168"/>
                    </a:lnTo>
                    <a:lnTo>
                      <a:pt x="391" y="168"/>
                    </a:lnTo>
                    <a:lnTo>
                      <a:pt x="400" y="171"/>
                    </a:lnTo>
                    <a:lnTo>
                      <a:pt x="406" y="173"/>
                    </a:lnTo>
                    <a:lnTo>
                      <a:pt x="411" y="176"/>
                    </a:lnTo>
                    <a:lnTo>
                      <a:pt x="411" y="176"/>
                    </a:lnTo>
                    <a:lnTo>
                      <a:pt x="413" y="176"/>
                    </a:lnTo>
                    <a:lnTo>
                      <a:pt x="417" y="175"/>
                    </a:lnTo>
                    <a:lnTo>
                      <a:pt x="420" y="175"/>
                    </a:lnTo>
                    <a:lnTo>
                      <a:pt x="424" y="175"/>
                    </a:lnTo>
                    <a:lnTo>
                      <a:pt x="424" y="175"/>
                    </a:lnTo>
                    <a:lnTo>
                      <a:pt x="426" y="172"/>
                    </a:lnTo>
                    <a:lnTo>
                      <a:pt x="429" y="172"/>
                    </a:lnTo>
                    <a:lnTo>
                      <a:pt x="432" y="172"/>
                    </a:lnTo>
                    <a:lnTo>
                      <a:pt x="432" y="172"/>
                    </a:lnTo>
                    <a:lnTo>
                      <a:pt x="434" y="175"/>
                    </a:lnTo>
                    <a:lnTo>
                      <a:pt x="437" y="177"/>
                    </a:lnTo>
                    <a:lnTo>
                      <a:pt x="439" y="180"/>
                    </a:lnTo>
                    <a:lnTo>
                      <a:pt x="450" y="180"/>
                    </a:lnTo>
                    <a:lnTo>
                      <a:pt x="450" y="180"/>
                    </a:lnTo>
                    <a:lnTo>
                      <a:pt x="451" y="181"/>
                    </a:lnTo>
                    <a:lnTo>
                      <a:pt x="454" y="182"/>
                    </a:lnTo>
                    <a:lnTo>
                      <a:pt x="454" y="182"/>
                    </a:lnTo>
                    <a:lnTo>
                      <a:pt x="456" y="181"/>
                    </a:lnTo>
                    <a:lnTo>
                      <a:pt x="459" y="181"/>
                    </a:lnTo>
                    <a:lnTo>
                      <a:pt x="459" y="181"/>
                    </a:lnTo>
                    <a:lnTo>
                      <a:pt x="460" y="182"/>
                    </a:lnTo>
                    <a:lnTo>
                      <a:pt x="463" y="184"/>
                    </a:lnTo>
                    <a:lnTo>
                      <a:pt x="463" y="184"/>
                    </a:lnTo>
                    <a:lnTo>
                      <a:pt x="468" y="184"/>
                    </a:lnTo>
                    <a:lnTo>
                      <a:pt x="472" y="185"/>
                    </a:lnTo>
                    <a:lnTo>
                      <a:pt x="473" y="185"/>
                    </a:lnTo>
                    <a:lnTo>
                      <a:pt x="473" y="185"/>
                    </a:lnTo>
                    <a:lnTo>
                      <a:pt x="477" y="185"/>
                    </a:lnTo>
                    <a:lnTo>
                      <a:pt x="479" y="185"/>
                    </a:lnTo>
                    <a:lnTo>
                      <a:pt x="481" y="186"/>
                    </a:lnTo>
                    <a:lnTo>
                      <a:pt x="481" y="186"/>
                    </a:lnTo>
                    <a:lnTo>
                      <a:pt x="483" y="186"/>
                    </a:lnTo>
                    <a:lnTo>
                      <a:pt x="483" y="186"/>
                    </a:lnTo>
                    <a:lnTo>
                      <a:pt x="483" y="184"/>
                    </a:lnTo>
                    <a:lnTo>
                      <a:pt x="483" y="184"/>
                    </a:lnTo>
                    <a:lnTo>
                      <a:pt x="482" y="181"/>
                    </a:lnTo>
                    <a:lnTo>
                      <a:pt x="479" y="180"/>
                    </a:lnTo>
                    <a:lnTo>
                      <a:pt x="469" y="175"/>
                    </a:lnTo>
                    <a:lnTo>
                      <a:pt x="469" y="175"/>
                    </a:lnTo>
                    <a:lnTo>
                      <a:pt x="463" y="175"/>
                    </a:lnTo>
                    <a:lnTo>
                      <a:pt x="457" y="175"/>
                    </a:lnTo>
                    <a:lnTo>
                      <a:pt x="452" y="175"/>
                    </a:lnTo>
                    <a:lnTo>
                      <a:pt x="452" y="175"/>
                    </a:lnTo>
                    <a:lnTo>
                      <a:pt x="450" y="176"/>
                    </a:lnTo>
                    <a:lnTo>
                      <a:pt x="445" y="176"/>
                    </a:lnTo>
                    <a:lnTo>
                      <a:pt x="445" y="176"/>
                    </a:lnTo>
                    <a:lnTo>
                      <a:pt x="441" y="172"/>
                    </a:lnTo>
                    <a:lnTo>
                      <a:pt x="438" y="170"/>
                    </a:lnTo>
                    <a:lnTo>
                      <a:pt x="433" y="167"/>
                    </a:lnTo>
                    <a:lnTo>
                      <a:pt x="433" y="167"/>
                    </a:lnTo>
                    <a:lnTo>
                      <a:pt x="433" y="166"/>
                    </a:lnTo>
                    <a:lnTo>
                      <a:pt x="433" y="163"/>
                    </a:lnTo>
                    <a:lnTo>
                      <a:pt x="433" y="160"/>
                    </a:lnTo>
                    <a:lnTo>
                      <a:pt x="433" y="160"/>
                    </a:lnTo>
                    <a:lnTo>
                      <a:pt x="430" y="159"/>
                    </a:lnTo>
                    <a:lnTo>
                      <a:pt x="426" y="159"/>
                    </a:lnTo>
                    <a:lnTo>
                      <a:pt x="419" y="159"/>
                    </a:lnTo>
                    <a:lnTo>
                      <a:pt x="411" y="151"/>
                    </a:lnTo>
                    <a:lnTo>
                      <a:pt x="404" y="151"/>
                    </a:lnTo>
                    <a:lnTo>
                      <a:pt x="394" y="140"/>
                    </a:lnTo>
                    <a:lnTo>
                      <a:pt x="394" y="140"/>
                    </a:lnTo>
                    <a:lnTo>
                      <a:pt x="384" y="136"/>
                    </a:lnTo>
                    <a:lnTo>
                      <a:pt x="384" y="136"/>
                    </a:lnTo>
                    <a:lnTo>
                      <a:pt x="375" y="124"/>
                    </a:lnTo>
                    <a:lnTo>
                      <a:pt x="375" y="124"/>
                    </a:lnTo>
                    <a:lnTo>
                      <a:pt x="378" y="123"/>
                    </a:lnTo>
                    <a:lnTo>
                      <a:pt x="378" y="122"/>
                    </a:lnTo>
                    <a:lnTo>
                      <a:pt x="377" y="120"/>
                    </a:lnTo>
                    <a:lnTo>
                      <a:pt x="377" y="120"/>
                    </a:lnTo>
                    <a:lnTo>
                      <a:pt x="377" y="119"/>
                    </a:lnTo>
                    <a:lnTo>
                      <a:pt x="378" y="118"/>
                    </a:lnTo>
                    <a:lnTo>
                      <a:pt x="381" y="118"/>
                    </a:lnTo>
                    <a:lnTo>
                      <a:pt x="376" y="116"/>
                    </a:lnTo>
                    <a:lnTo>
                      <a:pt x="377" y="106"/>
                    </a:lnTo>
                    <a:lnTo>
                      <a:pt x="385" y="103"/>
                    </a:lnTo>
                    <a:lnTo>
                      <a:pt x="385" y="103"/>
                    </a:lnTo>
                    <a:lnTo>
                      <a:pt x="385" y="107"/>
                    </a:lnTo>
                    <a:lnTo>
                      <a:pt x="386" y="109"/>
                    </a:lnTo>
                    <a:lnTo>
                      <a:pt x="389" y="107"/>
                    </a:lnTo>
                    <a:lnTo>
                      <a:pt x="389" y="107"/>
                    </a:lnTo>
                    <a:lnTo>
                      <a:pt x="393" y="112"/>
                    </a:lnTo>
                    <a:lnTo>
                      <a:pt x="393" y="112"/>
                    </a:lnTo>
                    <a:lnTo>
                      <a:pt x="394" y="111"/>
                    </a:lnTo>
                    <a:lnTo>
                      <a:pt x="394" y="109"/>
                    </a:lnTo>
                    <a:lnTo>
                      <a:pt x="393" y="103"/>
                    </a:lnTo>
                    <a:lnTo>
                      <a:pt x="390" y="98"/>
                    </a:lnTo>
                    <a:lnTo>
                      <a:pt x="389" y="93"/>
                    </a:lnTo>
                    <a:lnTo>
                      <a:pt x="389" y="93"/>
                    </a:lnTo>
                    <a:lnTo>
                      <a:pt x="390" y="89"/>
                    </a:lnTo>
                    <a:lnTo>
                      <a:pt x="395" y="88"/>
                    </a:lnTo>
                    <a:lnTo>
                      <a:pt x="395" y="88"/>
                    </a:lnTo>
                    <a:lnTo>
                      <a:pt x="403" y="88"/>
                    </a:lnTo>
                    <a:lnTo>
                      <a:pt x="404" y="88"/>
                    </a:lnTo>
                    <a:lnTo>
                      <a:pt x="404" y="88"/>
                    </a:lnTo>
                    <a:lnTo>
                      <a:pt x="429" y="92"/>
                    </a:lnTo>
                    <a:lnTo>
                      <a:pt x="434" y="83"/>
                    </a:lnTo>
                    <a:lnTo>
                      <a:pt x="463" y="88"/>
                    </a:lnTo>
                    <a:lnTo>
                      <a:pt x="490" y="84"/>
                    </a:lnTo>
                    <a:lnTo>
                      <a:pt x="513" y="77"/>
                    </a:lnTo>
                    <a:lnTo>
                      <a:pt x="513" y="77"/>
                    </a:lnTo>
                    <a:lnTo>
                      <a:pt x="517" y="76"/>
                    </a:lnTo>
                    <a:lnTo>
                      <a:pt x="520" y="74"/>
                    </a:lnTo>
                    <a:lnTo>
                      <a:pt x="522" y="71"/>
                    </a:lnTo>
                    <a:lnTo>
                      <a:pt x="522" y="71"/>
                    </a:lnTo>
                    <a:lnTo>
                      <a:pt x="522" y="68"/>
                    </a:lnTo>
                    <a:lnTo>
                      <a:pt x="521" y="66"/>
                    </a:lnTo>
                    <a:lnTo>
                      <a:pt x="518" y="63"/>
                    </a:lnTo>
                    <a:lnTo>
                      <a:pt x="513" y="63"/>
                    </a:lnTo>
                    <a:lnTo>
                      <a:pt x="513" y="63"/>
                    </a:lnTo>
                    <a:lnTo>
                      <a:pt x="512" y="59"/>
                    </a:lnTo>
                    <a:lnTo>
                      <a:pt x="512" y="57"/>
                    </a:lnTo>
                    <a:lnTo>
                      <a:pt x="512" y="57"/>
                    </a:lnTo>
                    <a:lnTo>
                      <a:pt x="525" y="50"/>
                    </a:lnTo>
                    <a:lnTo>
                      <a:pt x="544" y="40"/>
                    </a:lnTo>
                    <a:lnTo>
                      <a:pt x="544" y="40"/>
                    </a:lnTo>
                    <a:lnTo>
                      <a:pt x="548" y="36"/>
                    </a:lnTo>
                    <a:lnTo>
                      <a:pt x="552" y="32"/>
                    </a:lnTo>
                    <a:lnTo>
                      <a:pt x="556" y="26"/>
                    </a:lnTo>
                    <a:lnTo>
                      <a:pt x="557" y="20"/>
                    </a:lnTo>
                    <a:lnTo>
                      <a:pt x="557" y="19"/>
                    </a:lnTo>
                    <a:lnTo>
                      <a:pt x="557" y="19"/>
                    </a:lnTo>
                    <a:lnTo>
                      <a:pt x="564" y="20"/>
                    </a:lnTo>
                    <a:lnTo>
                      <a:pt x="570" y="20"/>
                    </a:lnTo>
                    <a:lnTo>
                      <a:pt x="575" y="20"/>
                    </a:lnTo>
                    <a:lnTo>
                      <a:pt x="575" y="20"/>
                    </a:lnTo>
                    <a:lnTo>
                      <a:pt x="584" y="22"/>
                    </a:lnTo>
                    <a:lnTo>
                      <a:pt x="596" y="24"/>
                    </a:lnTo>
                    <a:lnTo>
                      <a:pt x="596" y="24"/>
                    </a:lnTo>
                    <a:lnTo>
                      <a:pt x="612" y="23"/>
                    </a:lnTo>
                    <a:lnTo>
                      <a:pt x="629" y="20"/>
                    </a:lnTo>
                    <a:lnTo>
                      <a:pt x="629" y="20"/>
                    </a:lnTo>
                    <a:lnTo>
                      <a:pt x="645" y="20"/>
                    </a:lnTo>
                    <a:lnTo>
                      <a:pt x="657" y="19"/>
                    </a:lnTo>
                    <a:lnTo>
                      <a:pt x="673" y="15"/>
                    </a:lnTo>
                    <a:lnTo>
                      <a:pt x="673" y="15"/>
                    </a:lnTo>
                    <a:lnTo>
                      <a:pt x="693" y="17"/>
                    </a:lnTo>
                    <a:lnTo>
                      <a:pt x="710" y="19"/>
                    </a:lnTo>
                    <a:lnTo>
                      <a:pt x="728" y="23"/>
                    </a:lnTo>
                    <a:lnTo>
                      <a:pt x="763" y="0"/>
                    </a:lnTo>
                    <a:lnTo>
                      <a:pt x="772" y="19"/>
                    </a:lnTo>
                    <a:lnTo>
                      <a:pt x="772" y="19"/>
                    </a:lnTo>
                    <a:lnTo>
                      <a:pt x="778" y="20"/>
                    </a:lnTo>
                    <a:lnTo>
                      <a:pt x="780" y="22"/>
                    </a:lnTo>
                    <a:lnTo>
                      <a:pt x="784" y="26"/>
                    </a:lnTo>
                    <a:lnTo>
                      <a:pt x="784" y="26"/>
                    </a:lnTo>
                    <a:lnTo>
                      <a:pt x="794" y="26"/>
                    </a:lnTo>
                    <a:lnTo>
                      <a:pt x="800" y="26"/>
                    </a:lnTo>
                    <a:lnTo>
                      <a:pt x="803" y="28"/>
                    </a:lnTo>
                    <a:lnTo>
                      <a:pt x="803" y="36"/>
                    </a:lnTo>
                    <a:lnTo>
                      <a:pt x="803" y="46"/>
                    </a:lnTo>
                    <a:lnTo>
                      <a:pt x="803" y="46"/>
                    </a:lnTo>
                    <a:lnTo>
                      <a:pt x="801" y="49"/>
                    </a:lnTo>
                    <a:lnTo>
                      <a:pt x="798" y="53"/>
                    </a:lnTo>
                    <a:lnTo>
                      <a:pt x="798" y="53"/>
                    </a:lnTo>
                    <a:lnTo>
                      <a:pt x="802" y="58"/>
                    </a:lnTo>
                    <a:lnTo>
                      <a:pt x="807" y="62"/>
                    </a:lnTo>
                    <a:lnTo>
                      <a:pt x="807" y="62"/>
                    </a:lnTo>
                    <a:lnTo>
                      <a:pt x="811" y="61"/>
                    </a:lnTo>
                    <a:lnTo>
                      <a:pt x="813" y="59"/>
                    </a:lnTo>
                    <a:lnTo>
                      <a:pt x="815" y="59"/>
                    </a:lnTo>
                    <a:lnTo>
                      <a:pt x="815" y="59"/>
                    </a:lnTo>
                    <a:lnTo>
                      <a:pt x="816" y="62"/>
                    </a:lnTo>
                    <a:lnTo>
                      <a:pt x="818" y="63"/>
                    </a:lnTo>
                    <a:lnTo>
                      <a:pt x="818" y="66"/>
                    </a:lnTo>
                    <a:lnTo>
                      <a:pt x="818" y="66"/>
                    </a:lnTo>
                    <a:lnTo>
                      <a:pt x="822" y="66"/>
                    </a:lnTo>
                    <a:lnTo>
                      <a:pt x="827" y="67"/>
                    </a:lnTo>
                    <a:lnTo>
                      <a:pt x="827" y="67"/>
                    </a:lnTo>
                    <a:lnTo>
                      <a:pt x="836" y="80"/>
                    </a:lnTo>
                    <a:lnTo>
                      <a:pt x="836" y="80"/>
                    </a:lnTo>
                    <a:lnTo>
                      <a:pt x="841" y="83"/>
                    </a:lnTo>
                    <a:lnTo>
                      <a:pt x="848" y="84"/>
                    </a:lnTo>
                    <a:lnTo>
                      <a:pt x="848" y="84"/>
                    </a:lnTo>
                    <a:lnTo>
                      <a:pt x="855" y="83"/>
                    </a:lnTo>
                    <a:lnTo>
                      <a:pt x="855" y="83"/>
                    </a:lnTo>
                    <a:lnTo>
                      <a:pt x="864" y="87"/>
                    </a:lnTo>
                    <a:lnTo>
                      <a:pt x="872" y="89"/>
                    </a:lnTo>
                    <a:lnTo>
                      <a:pt x="879" y="90"/>
                    </a:lnTo>
                    <a:lnTo>
                      <a:pt x="879" y="90"/>
                    </a:lnTo>
                    <a:lnTo>
                      <a:pt x="884" y="97"/>
                    </a:lnTo>
                    <a:lnTo>
                      <a:pt x="888" y="118"/>
                    </a:lnTo>
                    <a:lnTo>
                      <a:pt x="892" y="136"/>
                    </a:lnTo>
                    <a:lnTo>
                      <a:pt x="890" y="276"/>
                    </a:lnTo>
                    <a:lnTo>
                      <a:pt x="789" y="295"/>
                    </a:lnTo>
                    <a:lnTo>
                      <a:pt x="687" y="98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85">
                <a:extLst>
                  <a:ext uri="{FF2B5EF4-FFF2-40B4-BE49-F238E27FC236}">
                    <a16:creationId xmlns="" xmlns:a16="http://schemas.microsoft.com/office/drawing/2014/main" id="{9B0DEAB4-0D9D-4D74-9EDB-070D28700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8" y="3270250"/>
                <a:ext cx="1793875" cy="1019175"/>
              </a:xfrm>
              <a:custGeom>
                <a:avLst/>
                <a:gdLst>
                  <a:gd name="T0" fmla="*/ 1069 w 1130"/>
                  <a:gd name="T1" fmla="*/ 617 h 642"/>
                  <a:gd name="T2" fmla="*/ 1054 w 1130"/>
                  <a:gd name="T3" fmla="*/ 586 h 642"/>
                  <a:gd name="T4" fmla="*/ 924 w 1130"/>
                  <a:gd name="T5" fmla="*/ 565 h 642"/>
                  <a:gd name="T6" fmla="*/ 808 w 1130"/>
                  <a:gd name="T7" fmla="*/ 569 h 642"/>
                  <a:gd name="T8" fmla="*/ 772 w 1130"/>
                  <a:gd name="T9" fmla="*/ 618 h 642"/>
                  <a:gd name="T10" fmla="*/ 655 w 1130"/>
                  <a:gd name="T11" fmla="*/ 624 h 642"/>
                  <a:gd name="T12" fmla="*/ 705 w 1130"/>
                  <a:gd name="T13" fmla="*/ 538 h 642"/>
                  <a:gd name="T14" fmla="*/ 693 w 1130"/>
                  <a:gd name="T15" fmla="*/ 490 h 642"/>
                  <a:gd name="T16" fmla="*/ 707 w 1130"/>
                  <a:gd name="T17" fmla="*/ 480 h 642"/>
                  <a:gd name="T18" fmla="*/ 699 w 1130"/>
                  <a:gd name="T19" fmla="*/ 464 h 642"/>
                  <a:gd name="T20" fmla="*/ 694 w 1130"/>
                  <a:gd name="T21" fmla="*/ 438 h 642"/>
                  <a:gd name="T22" fmla="*/ 673 w 1130"/>
                  <a:gd name="T23" fmla="*/ 432 h 642"/>
                  <a:gd name="T24" fmla="*/ 667 w 1130"/>
                  <a:gd name="T25" fmla="*/ 414 h 642"/>
                  <a:gd name="T26" fmla="*/ 648 w 1130"/>
                  <a:gd name="T27" fmla="*/ 410 h 642"/>
                  <a:gd name="T28" fmla="*/ 616 w 1130"/>
                  <a:gd name="T29" fmla="*/ 420 h 642"/>
                  <a:gd name="T30" fmla="*/ 588 w 1130"/>
                  <a:gd name="T31" fmla="*/ 415 h 642"/>
                  <a:gd name="T32" fmla="*/ 558 w 1130"/>
                  <a:gd name="T33" fmla="*/ 398 h 642"/>
                  <a:gd name="T34" fmla="*/ 591 w 1130"/>
                  <a:gd name="T35" fmla="*/ 424 h 642"/>
                  <a:gd name="T36" fmla="*/ 545 w 1130"/>
                  <a:gd name="T37" fmla="*/ 406 h 642"/>
                  <a:gd name="T38" fmla="*/ 531 w 1130"/>
                  <a:gd name="T39" fmla="*/ 405 h 642"/>
                  <a:gd name="T40" fmla="*/ 521 w 1130"/>
                  <a:gd name="T41" fmla="*/ 368 h 642"/>
                  <a:gd name="T42" fmla="*/ 460 w 1130"/>
                  <a:gd name="T43" fmla="*/ 370 h 642"/>
                  <a:gd name="T44" fmla="*/ 416 w 1130"/>
                  <a:gd name="T45" fmla="*/ 370 h 642"/>
                  <a:gd name="T46" fmla="*/ 394 w 1130"/>
                  <a:gd name="T47" fmla="*/ 372 h 642"/>
                  <a:gd name="T48" fmla="*/ 379 w 1130"/>
                  <a:gd name="T49" fmla="*/ 376 h 642"/>
                  <a:gd name="T50" fmla="*/ 362 w 1130"/>
                  <a:gd name="T51" fmla="*/ 381 h 642"/>
                  <a:gd name="T52" fmla="*/ 339 w 1130"/>
                  <a:gd name="T53" fmla="*/ 381 h 642"/>
                  <a:gd name="T54" fmla="*/ 291 w 1130"/>
                  <a:gd name="T55" fmla="*/ 418 h 642"/>
                  <a:gd name="T56" fmla="*/ 283 w 1130"/>
                  <a:gd name="T57" fmla="*/ 432 h 642"/>
                  <a:gd name="T58" fmla="*/ 263 w 1130"/>
                  <a:gd name="T59" fmla="*/ 436 h 642"/>
                  <a:gd name="T60" fmla="*/ 268 w 1130"/>
                  <a:gd name="T61" fmla="*/ 472 h 642"/>
                  <a:gd name="T62" fmla="*/ 250 w 1130"/>
                  <a:gd name="T63" fmla="*/ 454 h 642"/>
                  <a:gd name="T64" fmla="*/ 228 w 1130"/>
                  <a:gd name="T65" fmla="*/ 421 h 642"/>
                  <a:gd name="T66" fmla="*/ 219 w 1130"/>
                  <a:gd name="T67" fmla="*/ 427 h 642"/>
                  <a:gd name="T68" fmla="*/ 185 w 1130"/>
                  <a:gd name="T69" fmla="*/ 397 h 642"/>
                  <a:gd name="T70" fmla="*/ 153 w 1130"/>
                  <a:gd name="T71" fmla="*/ 389 h 642"/>
                  <a:gd name="T72" fmla="*/ 119 w 1130"/>
                  <a:gd name="T73" fmla="*/ 340 h 642"/>
                  <a:gd name="T74" fmla="*/ 150 w 1130"/>
                  <a:gd name="T75" fmla="*/ 348 h 642"/>
                  <a:gd name="T76" fmla="*/ 158 w 1130"/>
                  <a:gd name="T77" fmla="*/ 223 h 642"/>
                  <a:gd name="T78" fmla="*/ 123 w 1130"/>
                  <a:gd name="T79" fmla="*/ 135 h 642"/>
                  <a:gd name="T80" fmla="*/ 50 w 1130"/>
                  <a:gd name="T81" fmla="*/ 105 h 642"/>
                  <a:gd name="T82" fmla="*/ 0 w 1130"/>
                  <a:gd name="T83" fmla="*/ 90 h 642"/>
                  <a:gd name="T84" fmla="*/ 11 w 1130"/>
                  <a:gd name="T85" fmla="*/ 50 h 642"/>
                  <a:gd name="T86" fmla="*/ 18 w 1130"/>
                  <a:gd name="T87" fmla="*/ 18 h 642"/>
                  <a:gd name="T88" fmla="*/ 140 w 1130"/>
                  <a:gd name="T89" fmla="*/ 56 h 642"/>
                  <a:gd name="T90" fmla="*/ 295 w 1130"/>
                  <a:gd name="T91" fmla="*/ 117 h 642"/>
                  <a:gd name="T92" fmla="*/ 383 w 1130"/>
                  <a:gd name="T93" fmla="*/ 112 h 642"/>
                  <a:gd name="T94" fmla="*/ 522 w 1130"/>
                  <a:gd name="T95" fmla="*/ 40 h 642"/>
                  <a:gd name="T96" fmla="*/ 609 w 1130"/>
                  <a:gd name="T97" fmla="*/ 60 h 642"/>
                  <a:gd name="T98" fmla="*/ 620 w 1130"/>
                  <a:gd name="T99" fmla="*/ 86 h 642"/>
                  <a:gd name="T100" fmla="*/ 684 w 1130"/>
                  <a:gd name="T101" fmla="*/ 113 h 642"/>
                  <a:gd name="T102" fmla="*/ 732 w 1130"/>
                  <a:gd name="T103" fmla="*/ 62 h 642"/>
                  <a:gd name="T104" fmla="*/ 807 w 1130"/>
                  <a:gd name="T105" fmla="*/ 33 h 642"/>
                  <a:gd name="T106" fmla="*/ 860 w 1130"/>
                  <a:gd name="T107" fmla="*/ 0 h 642"/>
                  <a:gd name="T108" fmla="*/ 891 w 1130"/>
                  <a:gd name="T109" fmla="*/ 24 h 642"/>
                  <a:gd name="T110" fmla="*/ 908 w 1130"/>
                  <a:gd name="T111" fmla="*/ 105 h 642"/>
                  <a:gd name="T112" fmla="*/ 957 w 1130"/>
                  <a:gd name="T113" fmla="*/ 121 h 642"/>
                  <a:gd name="T114" fmla="*/ 983 w 1130"/>
                  <a:gd name="T115" fmla="*/ 116 h 642"/>
                  <a:gd name="T116" fmla="*/ 987 w 1130"/>
                  <a:gd name="T117" fmla="*/ 241 h 642"/>
                  <a:gd name="T118" fmla="*/ 973 w 1130"/>
                  <a:gd name="T119" fmla="*/ 396 h 642"/>
                  <a:gd name="T120" fmla="*/ 1070 w 1130"/>
                  <a:gd name="T121" fmla="*/ 54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30" h="642">
                    <a:moveTo>
                      <a:pt x="1130" y="640"/>
                    </a:moveTo>
                    <a:lnTo>
                      <a:pt x="1130" y="640"/>
                    </a:lnTo>
                    <a:lnTo>
                      <a:pt x="1123" y="639"/>
                    </a:lnTo>
                    <a:lnTo>
                      <a:pt x="1115" y="637"/>
                    </a:lnTo>
                    <a:lnTo>
                      <a:pt x="1106" y="633"/>
                    </a:lnTo>
                    <a:lnTo>
                      <a:pt x="1106" y="633"/>
                    </a:lnTo>
                    <a:lnTo>
                      <a:pt x="1099" y="634"/>
                    </a:lnTo>
                    <a:lnTo>
                      <a:pt x="1099" y="634"/>
                    </a:lnTo>
                    <a:lnTo>
                      <a:pt x="1092" y="633"/>
                    </a:lnTo>
                    <a:lnTo>
                      <a:pt x="1087" y="630"/>
                    </a:lnTo>
                    <a:lnTo>
                      <a:pt x="1087" y="630"/>
                    </a:lnTo>
                    <a:lnTo>
                      <a:pt x="1078" y="617"/>
                    </a:lnTo>
                    <a:lnTo>
                      <a:pt x="1078" y="617"/>
                    </a:lnTo>
                    <a:lnTo>
                      <a:pt x="1073" y="617"/>
                    </a:lnTo>
                    <a:lnTo>
                      <a:pt x="1069" y="617"/>
                    </a:lnTo>
                    <a:lnTo>
                      <a:pt x="1069" y="617"/>
                    </a:lnTo>
                    <a:lnTo>
                      <a:pt x="1067" y="613"/>
                    </a:lnTo>
                    <a:lnTo>
                      <a:pt x="1067" y="612"/>
                    </a:lnTo>
                    <a:lnTo>
                      <a:pt x="1066" y="609"/>
                    </a:lnTo>
                    <a:lnTo>
                      <a:pt x="1066" y="609"/>
                    </a:lnTo>
                    <a:lnTo>
                      <a:pt x="1064" y="609"/>
                    </a:lnTo>
                    <a:lnTo>
                      <a:pt x="1061" y="611"/>
                    </a:lnTo>
                    <a:lnTo>
                      <a:pt x="1058" y="612"/>
                    </a:lnTo>
                    <a:lnTo>
                      <a:pt x="1058" y="612"/>
                    </a:lnTo>
                    <a:lnTo>
                      <a:pt x="1053" y="608"/>
                    </a:lnTo>
                    <a:lnTo>
                      <a:pt x="1049" y="603"/>
                    </a:lnTo>
                    <a:lnTo>
                      <a:pt x="1049" y="603"/>
                    </a:lnTo>
                    <a:lnTo>
                      <a:pt x="1052" y="599"/>
                    </a:lnTo>
                    <a:lnTo>
                      <a:pt x="1054" y="596"/>
                    </a:lnTo>
                    <a:lnTo>
                      <a:pt x="1054" y="586"/>
                    </a:lnTo>
                    <a:lnTo>
                      <a:pt x="1054" y="578"/>
                    </a:lnTo>
                    <a:lnTo>
                      <a:pt x="1051" y="576"/>
                    </a:lnTo>
                    <a:lnTo>
                      <a:pt x="1051" y="576"/>
                    </a:lnTo>
                    <a:lnTo>
                      <a:pt x="1045" y="576"/>
                    </a:lnTo>
                    <a:lnTo>
                      <a:pt x="1035" y="576"/>
                    </a:lnTo>
                    <a:lnTo>
                      <a:pt x="1035" y="576"/>
                    </a:lnTo>
                    <a:lnTo>
                      <a:pt x="1031" y="573"/>
                    </a:lnTo>
                    <a:lnTo>
                      <a:pt x="1029" y="570"/>
                    </a:lnTo>
                    <a:lnTo>
                      <a:pt x="1023" y="569"/>
                    </a:lnTo>
                    <a:lnTo>
                      <a:pt x="1014" y="550"/>
                    </a:lnTo>
                    <a:lnTo>
                      <a:pt x="979" y="573"/>
                    </a:lnTo>
                    <a:lnTo>
                      <a:pt x="979" y="573"/>
                    </a:lnTo>
                    <a:lnTo>
                      <a:pt x="961" y="569"/>
                    </a:lnTo>
                    <a:lnTo>
                      <a:pt x="944" y="567"/>
                    </a:lnTo>
                    <a:lnTo>
                      <a:pt x="924" y="565"/>
                    </a:lnTo>
                    <a:lnTo>
                      <a:pt x="924" y="565"/>
                    </a:lnTo>
                    <a:lnTo>
                      <a:pt x="908" y="569"/>
                    </a:lnTo>
                    <a:lnTo>
                      <a:pt x="896" y="570"/>
                    </a:lnTo>
                    <a:lnTo>
                      <a:pt x="880" y="570"/>
                    </a:lnTo>
                    <a:lnTo>
                      <a:pt x="880" y="570"/>
                    </a:lnTo>
                    <a:lnTo>
                      <a:pt x="863" y="573"/>
                    </a:lnTo>
                    <a:lnTo>
                      <a:pt x="847" y="574"/>
                    </a:lnTo>
                    <a:lnTo>
                      <a:pt x="847" y="574"/>
                    </a:lnTo>
                    <a:lnTo>
                      <a:pt x="835" y="572"/>
                    </a:lnTo>
                    <a:lnTo>
                      <a:pt x="826" y="570"/>
                    </a:lnTo>
                    <a:lnTo>
                      <a:pt x="826" y="570"/>
                    </a:lnTo>
                    <a:lnTo>
                      <a:pt x="821" y="570"/>
                    </a:lnTo>
                    <a:lnTo>
                      <a:pt x="815" y="570"/>
                    </a:lnTo>
                    <a:lnTo>
                      <a:pt x="808" y="569"/>
                    </a:lnTo>
                    <a:lnTo>
                      <a:pt x="808" y="569"/>
                    </a:lnTo>
                    <a:lnTo>
                      <a:pt x="808" y="570"/>
                    </a:lnTo>
                    <a:lnTo>
                      <a:pt x="807" y="576"/>
                    </a:lnTo>
                    <a:lnTo>
                      <a:pt x="802" y="582"/>
                    </a:lnTo>
                    <a:lnTo>
                      <a:pt x="799" y="586"/>
                    </a:lnTo>
                    <a:lnTo>
                      <a:pt x="794" y="590"/>
                    </a:lnTo>
                    <a:lnTo>
                      <a:pt x="794" y="590"/>
                    </a:lnTo>
                    <a:lnTo>
                      <a:pt x="776" y="600"/>
                    </a:lnTo>
                    <a:lnTo>
                      <a:pt x="763" y="607"/>
                    </a:lnTo>
                    <a:lnTo>
                      <a:pt x="763" y="607"/>
                    </a:lnTo>
                    <a:lnTo>
                      <a:pt x="763" y="609"/>
                    </a:lnTo>
                    <a:lnTo>
                      <a:pt x="764" y="613"/>
                    </a:lnTo>
                    <a:lnTo>
                      <a:pt x="764" y="613"/>
                    </a:lnTo>
                    <a:lnTo>
                      <a:pt x="769" y="613"/>
                    </a:lnTo>
                    <a:lnTo>
                      <a:pt x="772" y="616"/>
                    </a:lnTo>
                    <a:lnTo>
                      <a:pt x="772" y="618"/>
                    </a:lnTo>
                    <a:lnTo>
                      <a:pt x="773" y="621"/>
                    </a:lnTo>
                    <a:lnTo>
                      <a:pt x="773" y="621"/>
                    </a:lnTo>
                    <a:lnTo>
                      <a:pt x="771" y="624"/>
                    </a:lnTo>
                    <a:lnTo>
                      <a:pt x="768" y="626"/>
                    </a:lnTo>
                    <a:lnTo>
                      <a:pt x="764" y="627"/>
                    </a:lnTo>
                    <a:lnTo>
                      <a:pt x="741" y="634"/>
                    </a:lnTo>
                    <a:lnTo>
                      <a:pt x="714" y="638"/>
                    </a:lnTo>
                    <a:lnTo>
                      <a:pt x="685" y="633"/>
                    </a:lnTo>
                    <a:lnTo>
                      <a:pt x="679" y="642"/>
                    </a:lnTo>
                    <a:lnTo>
                      <a:pt x="653" y="638"/>
                    </a:lnTo>
                    <a:lnTo>
                      <a:pt x="654" y="637"/>
                    </a:lnTo>
                    <a:lnTo>
                      <a:pt x="654" y="637"/>
                    </a:lnTo>
                    <a:lnTo>
                      <a:pt x="654" y="633"/>
                    </a:lnTo>
                    <a:lnTo>
                      <a:pt x="655" y="629"/>
                    </a:lnTo>
                    <a:lnTo>
                      <a:pt x="655" y="624"/>
                    </a:lnTo>
                    <a:lnTo>
                      <a:pt x="655" y="624"/>
                    </a:lnTo>
                    <a:lnTo>
                      <a:pt x="657" y="622"/>
                    </a:lnTo>
                    <a:lnTo>
                      <a:pt x="658" y="624"/>
                    </a:lnTo>
                    <a:lnTo>
                      <a:pt x="661" y="624"/>
                    </a:lnTo>
                    <a:lnTo>
                      <a:pt x="664" y="622"/>
                    </a:lnTo>
                    <a:lnTo>
                      <a:pt x="664" y="622"/>
                    </a:lnTo>
                    <a:lnTo>
                      <a:pt x="666" y="617"/>
                    </a:lnTo>
                    <a:lnTo>
                      <a:pt x="666" y="615"/>
                    </a:lnTo>
                    <a:lnTo>
                      <a:pt x="666" y="615"/>
                    </a:lnTo>
                    <a:lnTo>
                      <a:pt x="671" y="608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9" y="577"/>
                    </a:lnTo>
                    <a:lnTo>
                      <a:pt x="694" y="563"/>
                    </a:lnTo>
                    <a:lnTo>
                      <a:pt x="705" y="538"/>
                    </a:lnTo>
                    <a:lnTo>
                      <a:pt x="705" y="538"/>
                    </a:lnTo>
                    <a:lnTo>
                      <a:pt x="703" y="529"/>
                    </a:lnTo>
                    <a:lnTo>
                      <a:pt x="703" y="523"/>
                    </a:lnTo>
                    <a:lnTo>
                      <a:pt x="703" y="523"/>
                    </a:lnTo>
                    <a:lnTo>
                      <a:pt x="701" y="519"/>
                    </a:lnTo>
                    <a:lnTo>
                      <a:pt x="698" y="515"/>
                    </a:lnTo>
                    <a:lnTo>
                      <a:pt x="692" y="510"/>
                    </a:lnTo>
                    <a:lnTo>
                      <a:pt x="692" y="510"/>
                    </a:lnTo>
                    <a:lnTo>
                      <a:pt x="692" y="507"/>
                    </a:lnTo>
                    <a:lnTo>
                      <a:pt x="690" y="504"/>
                    </a:lnTo>
                    <a:lnTo>
                      <a:pt x="688" y="502"/>
                    </a:lnTo>
                    <a:lnTo>
                      <a:pt x="688" y="502"/>
                    </a:lnTo>
                    <a:lnTo>
                      <a:pt x="689" y="498"/>
                    </a:lnTo>
                    <a:lnTo>
                      <a:pt x="692" y="494"/>
                    </a:lnTo>
                    <a:lnTo>
                      <a:pt x="693" y="490"/>
                    </a:lnTo>
                    <a:lnTo>
                      <a:pt x="696" y="488"/>
                    </a:lnTo>
                    <a:lnTo>
                      <a:pt x="696" y="488"/>
                    </a:lnTo>
                    <a:lnTo>
                      <a:pt x="699" y="491"/>
                    </a:lnTo>
                    <a:lnTo>
                      <a:pt x="703" y="493"/>
                    </a:lnTo>
                    <a:lnTo>
                      <a:pt x="707" y="493"/>
                    </a:lnTo>
                    <a:lnTo>
                      <a:pt x="707" y="493"/>
                    </a:lnTo>
                    <a:lnTo>
                      <a:pt x="707" y="490"/>
                    </a:lnTo>
                    <a:lnTo>
                      <a:pt x="705" y="488"/>
                    </a:lnTo>
                    <a:lnTo>
                      <a:pt x="703" y="485"/>
                    </a:lnTo>
                    <a:lnTo>
                      <a:pt x="703" y="480"/>
                    </a:lnTo>
                    <a:lnTo>
                      <a:pt x="703" y="480"/>
                    </a:lnTo>
                    <a:lnTo>
                      <a:pt x="706" y="478"/>
                    </a:lnTo>
                    <a:lnTo>
                      <a:pt x="707" y="478"/>
                    </a:lnTo>
                    <a:lnTo>
                      <a:pt x="707" y="478"/>
                    </a:lnTo>
                    <a:lnTo>
                      <a:pt x="707" y="480"/>
                    </a:lnTo>
                    <a:lnTo>
                      <a:pt x="710" y="481"/>
                    </a:lnTo>
                    <a:lnTo>
                      <a:pt x="710" y="481"/>
                    </a:lnTo>
                    <a:lnTo>
                      <a:pt x="712" y="478"/>
                    </a:lnTo>
                    <a:lnTo>
                      <a:pt x="714" y="476"/>
                    </a:lnTo>
                    <a:lnTo>
                      <a:pt x="714" y="475"/>
                    </a:lnTo>
                    <a:lnTo>
                      <a:pt x="714" y="475"/>
                    </a:lnTo>
                    <a:lnTo>
                      <a:pt x="710" y="475"/>
                    </a:lnTo>
                    <a:lnTo>
                      <a:pt x="707" y="473"/>
                    </a:lnTo>
                    <a:lnTo>
                      <a:pt x="707" y="473"/>
                    </a:lnTo>
                    <a:lnTo>
                      <a:pt x="705" y="471"/>
                    </a:lnTo>
                    <a:lnTo>
                      <a:pt x="702" y="469"/>
                    </a:lnTo>
                    <a:lnTo>
                      <a:pt x="699" y="467"/>
                    </a:lnTo>
                    <a:lnTo>
                      <a:pt x="698" y="464"/>
                    </a:lnTo>
                    <a:lnTo>
                      <a:pt x="698" y="464"/>
                    </a:lnTo>
                    <a:lnTo>
                      <a:pt x="699" y="464"/>
                    </a:lnTo>
                    <a:lnTo>
                      <a:pt x="699" y="464"/>
                    </a:lnTo>
                    <a:lnTo>
                      <a:pt x="701" y="462"/>
                    </a:lnTo>
                    <a:lnTo>
                      <a:pt x="701" y="456"/>
                    </a:lnTo>
                    <a:lnTo>
                      <a:pt x="701" y="456"/>
                    </a:lnTo>
                    <a:lnTo>
                      <a:pt x="707" y="449"/>
                    </a:lnTo>
                    <a:lnTo>
                      <a:pt x="710" y="446"/>
                    </a:lnTo>
                    <a:lnTo>
                      <a:pt x="710" y="442"/>
                    </a:lnTo>
                    <a:lnTo>
                      <a:pt x="710" y="442"/>
                    </a:lnTo>
                    <a:lnTo>
                      <a:pt x="707" y="440"/>
                    </a:lnTo>
                    <a:lnTo>
                      <a:pt x="705" y="437"/>
                    </a:lnTo>
                    <a:lnTo>
                      <a:pt x="705" y="437"/>
                    </a:lnTo>
                    <a:lnTo>
                      <a:pt x="702" y="437"/>
                    </a:lnTo>
                    <a:lnTo>
                      <a:pt x="699" y="438"/>
                    </a:lnTo>
                    <a:lnTo>
                      <a:pt x="698" y="438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36"/>
                    </a:lnTo>
                    <a:lnTo>
                      <a:pt x="693" y="433"/>
                    </a:lnTo>
                    <a:lnTo>
                      <a:pt x="693" y="428"/>
                    </a:lnTo>
                    <a:lnTo>
                      <a:pt x="693" y="428"/>
                    </a:lnTo>
                    <a:lnTo>
                      <a:pt x="689" y="428"/>
                    </a:lnTo>
                    <a:lnTo>
                      <a:pt x="684" y="428"/>
                    </a:lnTo>
                    <a:lnTo>
                      <a:pt x="684" y="428"/>
                    </a:lnTo>
                    <a:lnTo>
                      <a:pt x="683" y="425"/>
                    </a:lnTo>
                    <a:lnTo>
                      <a:pt x="683" y="423"/>
                    </a:lnTo>
                    <a:lnTo>
                      <a:pt x="683" y="423"/>
                    </a:lnTo>
                    <a:lnTo>
                      <a:pt x="680" y="425"/>
                    </a:lnTo>
                    <a:lnTo>
                      <a:pt x="677" y="432"/>
                    </a:lnTo>
                    <a:lnTo>
                      <a:pt x="677" y="432"/>
                    </a:lnTo>
                    <a:lnTo>
                      <a:pt x="673" y="432"/>
                    </a:lnTo>
                    <a:lnTo>
                      <a:pt x="670" y="432"/>
                    </a:lnTo>
                    <a:lnTo>
                      <a:pt x="670" y="432"/>
                    </a:lnTo>
                    <a:lnTo>
                      <a:pt x="667" y="431"/>
                    </a:lnTo>
                    <a:lnTo>
                      <a:pt x="666" y="429"/>
                    </a:lnTo>
                    <a:lnTo>
                      <a:pt x="664" y="425"/>
                    </a:lnTo>
                    <a:lnTo>
                      <a:pt x="661" y="423"/>
                    </a:lnTo>
                    <a:lnTo>
                      <a:pt x="661" y="423"/>
                    </a:lnTo>
                    <a:lnTo>
                      <a:pt x="662" y="421"/>
                    </a:lnTo>
                    <a:lnTo>
                      <a:pt x="663" y="420"/>
                    </a:lnTo>
                    <a:lnTo>
                      <a:pt x="667" y="420"/>
                    </a:lnTo>
                    <a:lnTo>
                      <a:pt x="670" y="418"/>
                    </a:lnTo>
                    <a:lnTo>
                      <a:pt x="670" y="418"/>
                    </a:lnTo>
                    <a:lnTo>
                      <a:pt x="670" y="416"/>
                    </a:lnTo>
                    <a:lnTo>
                      <a:pt x="670" y="415"/>
                    </a:lnTo>
                    <a:lnTo>
                      <a:pt x="667" y="414"/>
                    </a:lnTo>
                    <a:lnTo>
                      <a:pt x="667" y="414"/>
                    </a:lnTo>
                    <a:lnTo>
                      <a:pt x="662" y="418"/>
                    </a:lnTo>
                    <a:lnTo>
                      <a:pt x="659" y="419"/>
                    </a:lnTo>
                    <a:lnTo>
                      <a:pt x="659" y="419"/>
                    </a:lnTo>
                    <a:lnTo>
                      <a:pt x="658" y="418"/>
                    </a:lnTo>
                    <a:lnTo>
                      <a:pt x="658" y="415"/>
                    </a:lnTo>
                    <a:lnTo>
                      <a:pt x="658" y="410"/>
                    </a:lnTo>
                    <a:lnTo>
                      <a:pt x="658" y="410"/>
                    </a:lnTo>
                    <a:lnTo>
                      <a:pt x="657" y="411"/>
                    </a:lnTo>
                    <a:lnTo>
                      <a:pt x="655" y="412"/>
                    </a:lnTo>
                    <a:lnTo>
                      <a:pt x="653" y="412"/>
                    </a:lnTo>
                    <a:lnTo>
                      <a:pt x="653" y="412"/>
                    </a:lnTo>
                    <a:lnTo>
                      <a:pt x="650" y="412"/>
                    </a:lnTo>
                    <a:lnTo>
                      <a:pt x="649" y="411"/>
                    </a:lnTo>
                    <a:lnTo>
                      <a:pt x="648" y="410"/>
                    </a:lnTo>
                    <a:lnTo>
                      <a:pt x="648" y="407"/>
                    </a:lnTo>
                    <a:lnTo>
                      <a:pt x="648" y="407"/>
                    </a:lnTo>
                    <a:lnTo>
                      <a:pt x="640" y="412"/>
                    </a:lnTo>
                    <a:lnTo>
                      <a:pt x="637" y="414"/>
                    </a:lnTo>
                    <a:lnTo>
                      <a:pt x="635" y="418"/>
                    </a:lnTo>
                    <a:lnTo>
                      <a:pt x="635" y="418"/>
                    </a:lnTo>
                    <a:lnTo>
                      <a:pt x="628" y="418"/>
                    </a:lnTo>
                    <a:lnTo>
                      <a:pt x="628" y="418"/>
                    </a:lnTo>
                    <a:lnTo>
                      <a:pt x="624" y="414"/>
                    </a:lnTo>
                    <a:lnTo>
                      <a:pt x="623" y="411"/>
                    </a:lnTo>
                    <a:lnTo>
                      <a:pt x="622" y="411"/>
                    </a:lnTo>
                    <a:lnTo>
                      <a:pt x="622" y="411"/>
                    </a:lnTo>
                    <a:lnTo>
                      <a:pt x="619" y="416"/>
                    </a:lnTo>
                    <a:lnTo>
                      <a:pt x="616" y="420"/>
                    </a:lnTo>
                    <a:lnTo>
                      <a:pt x="616" y="420"/>
                    </a:lnTo>
                    <a:lnTo>
                      <a:pt x="616" y="425"/>
                    </a:lnTo>
                    <a:lnTo>
                      <a:pt x="615" y="429"/>
                    </a:lnTo>
                    <a:lnTo>
                      <a:pt x="614" y="432"/>
                    </a:lnTo>
                    <a:lnTo>
                      <a:pt x="613" y="434"/>
                    </a:lnTo>
                    <a:lnTo>
                      <a:pt x="610" y="436"/>
                    </a:lnTo>
                    <a:lnTo>
                      <a:pt x="607" y="436"/>
                    </a:lnTo>
                    <a:lnTo>
                      <a:pt x="607" y="436"/>
                    </a:lnTo>
                    <a:lnTo>
                      <a:pt x="604" y="434"/>
                    </a:lnTo>
                    <a:lnTo>
                      <a:pt x="601" y="433"/>
                    </a:lnTo>
                    <a:lnTo>
                      <a:pt x="598" y="429"/>
                    </a:lnTo>
                    <a:lnTo>
                      <a:pt x="598" y="429"/>
                    </a:lnTo>
                    <a:lnTo>
                      <a:pt x="598" y="423"/>
                    </a:lnTo>
                    <a:lnTo>
                      <a:pt x="597" y="419"/>
                    </a:lnTo>
                    <a:lnTo>
                      <a:pt x="593" y="416"/>
                    </a:lnTo>
                    <a:lnTo>
                      <a:pt x="588" y="415"/>
                    </a:lnTo>
                    <a:lnTo>
                      <a:pt x="588" y="415"/>
                    </a:lnTo>
                    <a:lnTo>
                      <a:pt x="583" y="411"/>
                    </a:lnTo>
                    <a:lnTo>
                      <a:pt x="580" y="410"/>
                    </a:lnTo>
                    <a:lnTo>
                      <a:pt x="575" y="407"/>
                    </a:lnTo>
                    <a:lnTo>
                      <a:pt x="575" y="407"/>
                    </a:lnTo>
                    <a:lnTo>
                      <a:pt x="574" y="408"/>
                    </a:lnTo>
                    <a:lnTo>
                      <a:pt x="572" y="408"/>
                    </a:lnTo>
                    <a:lnTo>
                      <a:pt x="570" y="408"/>
                    </a:lnTo>
                    <a:lnTo>
                      <a:pt x="567" y="406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2" y="398"/>
                    </a:lnTo>
                    <a:lnTo>
                      <a:pt x="559" y="398"/>
                    </a:lnTo>
                    <a:lnTo>
                      <a:pt x="558" y="398"/>
                    </a:lnTo>
                    <a:lnTo>
                      <a:pt x="558" y="398"/>
                    </a:lnTo>
                    <a:lnTo>
                      <a:pt x="558" y="399"/>
                    </a:lnTo>
                    <a:lnTo>
                      <a:pt x="559" y="402"/>
                    </a:lnTo>
                    <a:lnTo>
                      <a:pt x="563" y="406"/>
                    </a:lnTo>
                    <a:lnTo>
                      <a:pt x="563" y="406"/>
                    </a:lnTo>
                    <a:lnTo>
                      <a:pt x="566" y="411"/>
                    </a:lnTo>
                    <a:lnTo>
                      <a:pt x="567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8" y="414"/>
                    </a:lnTo>
                    <a:lnTo>
                      <a:pt x="580" y="416"/>
                    </a:lnTo>
                    <a:lnTo>
                      <a:pt x="580" y="416"/>
                    </a:lnTo>
                    <a:lnTo>
                      <a:pt x="580" y="419"/>
                    </a:lnTo>
                    <a:lnTo>
                      <a:pt x="583" y="421"/>
                    </a:lnTo>
                    <a:lnTo>
                      <a:pt x="591" y="424"/>
                    </a:lnTo>
                    <a:lnTo>
                      <a:pt x="591" y="424"/>
                    </a:lnTo>
                    <a:lnTo>
                      <a:pt x="592" y="425"/>
                    </a:lnTo>
                    <a:lnTo>
                      <a:pt x="592" y="427"/>
                    </a:lnTo>
                    <a:lnTo>
                      <a:pt x="592" y="427"/>
                    </a:lnTo>
                    <a:lnTo>
                      <a:pt x="585" y="425"/>
                    </a:lnTo>
                    <a:lnTo>
                      <a:pt x="579" y="423"/>
                    </a:lnTo>
                    <a:lnTo>
                      <a:pt x="579" y="423"/>
                    </a:lnTo>
                    <a:lnTo>
                      <a:pt x="575" y="419"/>
                    </a:lnTo>
                    <a:lnTo>
                      <a:pt x="571" y="418"/>
                    </a:lnTo>
                    <a:lnTo>
                      <a:pt x="567" y="415"/>
                    </a:lnTo>
                    <a:lnTo>
                      <a:pt x="563" y="412"/>
                    </a:lnTo>
                    <a:lnTo>
                      <a:pt x="563" y="412"/>
                    </a:lnTo>
                    <a:lnTo>
                      <a:pt x="556" y="408"/>
                    </a:lnTo>
                    <a:lnTo>
                      <a:pt x="548" y="406"/>
                    </a:lnTo>
                    <a:lnTo>
                      <a:pt x="548" y="406"/>
                    </a:lnTo>
                    <a:lnTo>
                      <a:pt x="545" y="406"/>
                    </a:lnTo>
                    <a:lnTo>
                      <a:pt x="543" y="406"/>
                    </a:lnTo>
                    <a:lnTo>
                      <a:pt x="543" y="406"/>
                    </a:lnTo>
                    <a:lnTo>
                      <a:pt x="539" y="401"/>
                    </a:lnTo>
                    <a:lnTo>
                      <a:pt x="536" y="397"/>
                    </a:lnTo>
                    <a:lnTo>
                      <a:pt x="536" y="397"/>
                    </a:lnTo>
                    <a:lnTo>
                      <a:pt x="535" y="402"/>
                    </a:lnTo>
                    <a:lnTo>
                      <a:pt x="535" y="405"/>
                    </a:lnTo>
                    <a:lnTo>
                      <a:pt x="535" y="405"/>
                    </a:lnTo>
                    <a:lnTo>
                      <a:pt x="537" y="410"/>
                    </a:lnTo>
                    <a:lnTo>
                      <a:pt x="539" y="411"/>
                    </a:lnTo>
                    <a:lnTo>
                      <a:pt x="539" y="412"/>
                    </a:lnTo>
                    <a:lnTo>
                      <a:pt x="539" y="412"/>
                    </a:lnTo>
                    <a:lnTo>
                      <a:pt x="536" y="411"/>
                    </a:lnTo>
                    <a:lnTo>
                      <a:pt x="535" y="410"/>
                    </a:lnTo>
                    <a:lnTo>
                      <a:pt x="531" y="405"/>
                    </a:lnTo>
                    <a:lnTo>
                      <a:pt x="531" y="405"/>
                    </a:lnTo>
                    <a:lnTo>
                      <a:pt x="531" y="394"/>
                    </a:lnTo>
                    <a:lnTo>
                      <a:pt x="530" y="390"/>
                    </a:lnTo>
                    <a:lnTo>
                      <a:pt x="530" y="390"/>
                    </a:lnTo>
                    <a:lnTo>
                      <a:pt x="528" y="388"/>
                    </a:lnTo>
                    <a:lnTo>
                      <a:pt x="526" y="383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80"/>
                    </a:lnTo>
                    <a:lnTo>
                      <a:pt x="518" y="377"/>
                    </a:lnTo>
                    <a:lnTo>
                      <a:pt x="518" y="377"/>
                    </a:lnTo>
                    <a:lnTo>
                      <a:pt x="518" y="375"/>
                    </a:lnTo>
                    <a:lnTo>
                      <a:pt x="521" y="372"/>
                    </a:lnTo>
                    <a:lnTo>
                      <a:pt x="521" y="372"/>
                    </a:lnTo>
                    <a:lnTo>
                      <a:pt x="521" y="368"/>
                    </a:lnTo>
                    <a:lnTo>
                      <a:pt x="518" y="366"/>
                    </a:lnTo>
                    <a:lnTo>
                      <a:pt x="512" y="364"/>
                    </a:lnTo>
                    <a:lnTo>
                      <a:pt x="504" y="363"/>
                    </a:lnTo>
                    <a:lnTo>
                      <a:pt x="504" y="363"/>
                    </a:lnTo>
                    <a:lnTo>
                      <a:pt x="499" y="362"/>
                    </a:lnTo>
                    <a:lnTo>
                      <a:pt x="495" y="359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4" y="357"/>
                    </a:lnTo>
                    <a:lnTo>
                      <a:pt x="480" y="357"/>
                    </a:lnTo>
                    <a:lnTo>
                      <a:pt x="474" y="358"/>
                    </a:lnTo>
                    <a:lnTo>
                      <a:pt x="474" y="358"/>
                    </a:lnTo>
                    <a:lnTo>
                      <a:pt x="470" y="359"/>
                    </a:lnTo>
                    <a:lnTo>
                      <a:pt x="466" y="364"/>
                    </a:lnTo>
                    <a:lnTo>
                      <a:pt x="460" y="370"/>
                    </a:lnTo>
                    <a:lnTo>
                      <a:pt x="460" y="370"/>
                    </a:lnTo>
                    <a:lnTo>
                      <a:pt x="453" y="370"/>
                    </a:lnTo>
                    <a:lnTo>
                      <a:pt x="451" y="368"/>
                    </a:lnTo>
                    <a:lnTo>
                      <a:pt x="448" y="366"/>
                    </a:lnTo>
                    <a:lnTo>
                      <a:pt x="445" y="364"/>
                    </a:lnTo>
                    <a:lnTo>
                      <a:pt x="445" y="364"/>
                    </a:lnTo>
                    <a:lnTo>
                      <a:pt x="442" y="362"/>
                    </a:lnTo>
                    <a:lnTo>
                      <a:pt x="439" y="361"/>
                    </a:lnTo>
                    <a:lnTo>
                      <a:pt x="435" y="359"/>
                    </a:lnTo>
                    <a:lnTo>
                      <a:pt x="435" y="359"/>
                    </a:lnTo>
                    <a:lnTo>
                      <a:pt x="425" y="363"/>
                    </a:lnTo>
                    <a:lnTo>
                      <a:pt x="421" y="363"/>
                    </a:lnTo>
                    <a:lnTo>
                      <a:pt x="421" y="363"/>
                    </a:lnTo>
                    <a:lnTo>
                      <a:pt x="418" y="366"/>
                    </a:lnTo>
                    <a:lnTo>
                      <a:pt x="416" y="370"/>
                    </a:lnTo>
                    <a:lnTo>
                      <a:pt x="412" y="375"/>
                    </a:lnTo>
                    <a:lnTo>
                      <a:pt x="409" y="376"/>
                    </a:lnTo>
                    <a:lnTo>
                      <a:pt x="408" y="376"/>
                    </a:lnTo>
                    <a:lnTo>
                      <a:pt x="408" y="376"/>
                    </a:lnTo>
                    <a:lnTo>
                      <a:pt x="407" y="375"/>
                    </a:lnTo>
                    <a:lnTo>
                      <a:pt x="408" y="374"/>
                    </a:lnTo>
                    <a:lnTo>
                      <a:pt x="409" y="372"/>
                    </a:lnTo>
                    <a:lnTo>
                      <a:pt x="409" y="371"/>
                    </a:lnTo>
                    <a:lnTo>
                      <a:pt x="409" y="371"/>
                    </a:lnTo>
                    <a:lnTo>
                      <a:pt x="409" y="367"/>
                    </a:lnTo>
                    <a:lnTo>
                      <a:pt x="409" y="366"/>
                    </a:lnTo>
                    <a:lnTo>
                      <a:pt x="407" y="366"/>
                    </a:lnTo>
                    <a:lnTo>
                      <a:pt x="407" y="366"/>
                    </a:lnTo>
                    <a:lnTo>
                      <a:pt x="401" y="367"/>
                    </a:lnTo>
                    <a:lnTo>
                      <a:pt x="394" y="372"/>
                    </a:lnTo>
                    <a:lnTo>
                      <a:pt x="394" y="372"/>
                    </a:lnTo>
                    <a:lnTo>
                      <a:pt x="392" y="377"/>
                    </a:lnTo>
                    <a:lnTo>
                      <a:pt x="390" y="381"/>
                    </a:lnTo>
                    <a:lnTo>
                      <a:pt x="388" y="384"/>
                    </a:lnTo>
                    <a:lnTo>
                      <a:pt x="387" y="384"/>
                    </a:lnTo>
                    <a:lnTo>
                      <a:pt x="387" y="384"/>
                    </a:lnTo>
                    <a:lnTo>
                      <a:pt x="386" y="381"/>
                    </a:lnTo>
                    <a:lnTo>
                      <a:pt x="386" y="379"/>
                    </a:lnTo>
                    <a:lnTo>
                      <a:pt x="385" y="379"/>
                    </a:lnTo>
                    <a:lnTo>
                      <a:pt x="385" y="379"/>
                    </a:lnTo>
                    <a:lnTo>
                      <a:pt x="381" y="380"/>
                    </a:lnTo>
                    <a:lnTo>
                      <a:pt x="379" y="380"/>
                    </a:lnTo>
                    <a:lnTo>
                      <a:pt x="379" y="380"/>
                    </a:lnTo>
                    <a:lnTo>
                      <a:pt x="379" y="379"/>
                    </a:lnTo>
                    <a:lnTo>
                      <a:pt x="379" y="376"/>
                    </a:lnTo>
                    <a:lnTo>
                      <a:pt x="379" y="371"/>
                    </a:lnTo>
                    <a:lnTo>
                      <a:pt x="379" y="371"/>
                    </a:lnTo>
                    <a:lnTo>
                      <a:pt x="378" y="368"/>
                    </a:lnTo>
                    <a:lnTo>
                      <a:pt x="375" y="367"/>
                    </a:lnTo>
                    <a:lnTo>
                      <a:pt x="375" y="367"/>
                    </a:lnTo>
                    <a:lnTo>
                      <a:pt x="373" y="371"/>
                    </a:lnTo>
                    <a:lnTo>
                      <a:pt x="372" y="375"/>
                    </a:lnTo>
                    <a:lnTo>
                      <a:pt x="369" y="376"/>
                    </a:lnTo>
                    <a:lnTo>
                      <a:pt x="369" y="376"/>
                    </a:lnTo>
                    <a:lnTo>
                      <a:pt x="366" y="376"/>
                    </a:lnTo>
                    <a:lnTo>
                      <a:pt x="366" y="379"/>
                    </a:lnTo>
                    <a:lnTo>
                      <a:pt x="365" y="380"/>
                    </a:lnTo>
                    <a:lnTo>
                      <a:pt x="364" y="381"/>
                    </a:lnTo>
                    <a:lnTo>
                      <a:pt x="364" y="381"/>
                    </a:lnTo>
                    <a:lnTo>
                      <a:pt x="362" y="381"/>
                    </a:lnTo>
                    <a:lnTo>
                      <a:pt x="362" y="380"/>
                    </a:lnTo>
                    <a:lnTo>
                      <a:pt x="362" y="377"/>
                    </a:lnTo>
                    <a:lnTo>
                      <a:pt x="362" y="372"/>
                    </a:lnTo>
                    <a:lnTo>
                      <a:pt x="362" y="372"/>
                    </a:lnTo>
                    <a:lnTo>
                      <a:pt x="359" y="375"/>
                    </a:lnTo>
                    <a:lnTo>
                      <a:pt x="355" y="377"/>
                    </a:lnTo>
                    <a:lnTo>
                      <a:pt x="348" y="385"/>
                    </a:lnTo>
                    <a:lnTo>
                      <a:pt x="340" y="396"/>
                    </a:lnTo>
                    <a:lnTo>
                      <a:pt x="340" y="396"/>
                    </a:lnTo>
                    <a:lnTo>
                      <a:pt x="340" y="393"/>
                    </a:lnTo>
                    <a:lnTo>
                      <a:pt x="342" y="389"/>
                    </a:lnTo>
                    <a:lnTo>
                      <a:pt x="342" y="384"/>
                    </a:lnTo>
                    <a:lnTo>
                      <a:pt x="342" y="381"/>
                    </a:lnTo>
                    <a:lnTo>
                      <a:pt x="342" y="381"/>
                    </a:lnTo>
                    <a:lnTo>
                      <a:pt x="339" y="381"/>
                    </a:lnTo>
                    <a:lnTo>
                      <a:pt x="335" y="385"/>
                    </a:lnTo>
                    <a:lnTo>
                      <a:pt x="330" y="389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15" y="401"/>
                    </a:lnTo>
                    <a:lnTo>
                      <a:pt x="311" y="405"/>
                    </a:lnTo>
                    <a:lnTo>
                      <a:pt x="311" y="405"/>
                    </a:lnTo>
                    <a:lnTo>
                      <a:pt x="305" y="403"/>
                    </a:lnTo>
                    <a:lnTo>
                      <a:pt x="303" y="402"/>
                    </a:lnTo>
                    <a:lnTo>
                      <a:pt x="303" y="402"/>
                    </a:lnTo>
                    <a:lnTo>
                      <a:pt x="296" y="406"/>
                    </a:lnTo>
                    <a:lnTo>
                      <a:pt x="293" y="410"/>
                    </a:lnTo>
                    <a:lnTo>
                      <a:pt x="291" y="414"/>
                    </a:lnTo>
                    <a:lnTo>
                      <a:pt x="291" y="418"/>
                    </a:lnTo>
                    <a:lnTo>
                      <a:pt x="291" y="418"/>
                    </a:lnTo>
                    <a:lnTo>
                      <a:pt x="290" y="419"/>
                    </a:lnTo>
                    <a:lnTo>
                      <a:pt x="287" y="420"/>
                    </a:lnTo>
                    <a:lnTo>
                      <a:pt x="285" y="420"/>
                    </a:lnTo>
                    <a:lnTo>
                      <a:pt x="283" y="421"/>
                    </a:lnTo>
                    <a:lnTo>
                      <a:pt x="283" y="421"/>
                    </a:lnTo>
                    <a:lnTo>
                      <a:pt x="286" y="424"/>
                    </a:lnTo>
                    <a:lnTo>
                      <a:pt x="287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8"/>
                    </a:lnTo>
                    <a:lnTo>
                      <a:pt x="289" y="429"/>
                    </a:lnTo>
                    <a:lnTo>
                      <a:pt x="286" y="432"/>
                    </a:lnTo>
                    <a:lnTo>
                      <a:pt x="286" y="432"/>
                    </a:lnTo>
                    <a:lnTo>
                      <a:pt x="283" y="432"/>
                    </a:lnTo>
                    <a:lnTo>
                      <a:pt x="282" y="431"/>
                    </a:lnTo>
                    <a:lnTo>
                      <a:pt x="281" y="429"/>
                    </a:lnTo>
                    <a:lnTo>
                      <a:pt x="280" y="429"/>
                    </a:lnTo>
                    <a:lnTo>
                      <a:pt x="280" y="429"/>
                    </a:lnTo>
                    <a:lnTo>
                      <a:pt x="278" y="432"/>
                    </a:lnTo>
                    <a:lnTo>
                      <a:pt x="278" y="434"/>
                    </a:lnTo>
                    <a:lnTo>
                      <a:pt x="277" y="437"/>
                    </a:lnTo>
                    <a:lnTo>
                      <a:pt x="276" y="438"/>
                    </a:lnTo>
                    <a:lnTo>
                      <a:pt x="276" y="438"/>
                    </a:lnTo>
                    <a:lnTo>
                      <a:pt x="272" y="437"/>
                    </a:lnTo>
                    <a:lnTo>
                      <a:pt x="268" y="433"/>
                    </a:lnTo>
                    <a:lnTo>
                      <a:pt x="265" y="432"/>
                    </a:lnTo>
                    <a:lnTo>
                      <a:pt x="263" y="433"/>
                    </a:lnTo>
                    <a:lnTo>
                      <a:pt x="263" y="436"/>
                    </a:lnTo>
                    <a:lnTo>
                      <a:pt x="263" y="436"/>
                    </a:lnTo>
                    <a:lnTo>
                      <a:pt x="261" y="437"/>
                    </a:lnTo>
                    <a:lnTo>
                      <a:pt x="263" y="438"/>
                    </a:lnTo>
                    <a:lnTo>
                      <a:pt x="265" y="440"/>
                    </a:lnTo>
                    <a:lnTo>
                      <a:pt x="268" y="441"/>
                    </a:lnTo>
                    <a:lnTo>
                      <a:pt x="269" y="442"/>
                    </a:lnTo>
                    <a:lnTo>
                      <a:pt x="272" y="445"/>
                    </a:lnTo>
                    <a:lnTo>
                      <a:pt x="272" y="445"/>
                    </a:lnTo>
                    <a:lnTo>
                      <a:pt x="276" y="446"/>
                    </a:lnTo>
                    <a:lnTo>
                      <a:pt x="276" y="446"/>
                    </a:lnTo>
                    <a:lnTo>
                      <a:pt x="277" y="451"/>
                    </a:lnTo>
                    <a:lnTo>
                      <a:pt x="276" y="456"/>
                    </a:lnTo>
                    <a:lnTo>
                      <a:pt x="273" y="462"/>
                    </a:lnTo>
                    <a:lnTo>
                      <a:pt x="273" y="462"/>
                    </a:lnTo>
                    <a:lnTo>
                      <a:pt x="269" y="469"/>
                    </a:lnTo>
                    <a:lnTo>
                      <a:pt x="268" y="472"/>
                    </a:lnTo>
                    <a:lnTo>
                      <a:pt x="265" y="473"/>
                    </a:lnTo>
                    <a:lnTo>
                      <a:pt x="265" y="473"/>
                    </a:lnTo>
                    <a:lnTo>
                      <a:pt x="264" y="468"/>
                    </a:lnTo>
                    <a:lnTo>
                      <a:pt x="263" y="462"/>
                    </a:lnTo>
                    <a:lnTo>
                      <a:pt x="261" y="453"/>
                    </a:lnTo>
                    <a:lnTo>
                      <a:pt x="261" y="453"/>
                    </a:lnTo>
                    <a:lnTo>
                      <a:pt x="254" y="449"/>
                    </a:lnTo>
                    <a:lnTo>
                      <a:pt x="251" y="446"/>
                    </a:lnTo>
                    <a:lnTo>
                      <a:pt x="247" y="446"/>
                    </a:lnTo>
                    <a:lnTo>
                      <a:pt x="247" y="446"/>
                    </a:lnTo>
                    <a:lnTo>
                      <a:pt x="247" y="447"/>
                    </a:lnTo>
                    <a:lnTo>
                      <a:pt x="250" y="450"/>
                    </a:lnTo>
                    <a:lnTo>
                      <a:pt x="251" y="453"/>
                    </a:lnTo>
                    <a:lnTo>
                      <a:pt x="251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47" y="454"/>
                    </a:lnTo>
                    <a:lnTo>
                      <a:pt x="245" y="453"/>
                    </a:lnTo>
                    <a:lnTo>
                      <a:pt x="239" y="446"/>
                    </a:lnTo>
                    <a:lnTo>
                      <a:pt x="239" y="446"/>
                    </a:lnTo>
                    <a:lnTo>
                      <a:pt x="230" y="437"/>
                    </a:lnTo>
                    <a:lnTo>
                      <a:pt x="223" y="429"/>
                    </a:lnTo>
                    <a:lnTo>
                      <a:pt x="223" y="429"/>
                    </a:lnTo>
                    <a:lnTo>
                      <a:pt x="224" y="427"/>
                    </a:lnTo>
                    <a:lnTo>
                      <a:pt x="224" y="427"/>
                    </a:lnTo>
                    <a:lnTo>
                      <a:pt x="226" y="427"/>
                    </a:lnTo>
                    <a:lnTo>
                      <a:pt x="228" y="425"/>
                    </a:lnTo>
                    <a:lnTo>
                      <a:pt x="228" y="425"/>
                    </a:lnTo>
                    <a:lnTo>
                      <a:pt x="229" y="424"/>
                    </a:lnTo>
                    <a:lnTo>
                      <a:pt x="228" y="421"/>
                    </a:lnTo>
                    <a:lnTo>
                      <a:pt x="225" y="416"/>
                    </a:lnTo>
                    <a:lnTo>
                      <a:pt x="225" y="416"/>
                    </a:lnTo>
                    <a:lnTo>
                      <a:pt x="225" y="414"/>
                    </a:lnTo>
                    <a:lnTo>
                      <a:pt x="224" y="411"/>
                    </a:lnTo>
                    <a:lnTo>
                      <a:pt x="220" y="407"/>
                    </a:lnTo>
                    <a:lnTo>
                      <a:pt x="215" y="405"/>
                    </a:lnTo>
                    <a:lnTo>
                      <a:pt x="212" y="405"/>
                    </a:lnTo>
                    <a:lnTo>
                      <a:pt x="212" y="405"/>
                    </a:lnTo>
                    <a:lnTo>
                      <a:pt x="212" y="407"/>
                    </a:lnTo>
                    <a:lnTo>
                      <a:pt x="212" y="408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17" y="418"/>
                    </a:lnTo>
                    <a:lnTo>
                      <a:pt x="219" y="423"/>
                    </a:lnTo>
                    <a:lnTo>
                      <a:pt x="219" y="427"/>
                    </a:lnTo>
                    <a:lnTo>
                      <a:pt x="219" y="428"/>
                    </a:lnTo>
                    <a:lnTo>
                      <a:pt x="219" y="428"/>
                    </a:lnTo>
                    <a:lnTo>
                      <a:pt x="216" y="428"/>
                    </a:lnTo>
                    <a:lnTo>
                      <a:pt x="215" y="427"/>
                    </a:lnTo>
                    <a:lnTo>
                      <a:pt x="213" y="423"/>
                    </a:lnTo>
                    <a:lnTo>
                      <a:pt x="213" y="416"/>
                    </a:lnTo>
                    <a:lnTo>
                      <a:pt x="213" y="416"/>
                    </a:lnTo>
                    <a:lnTo>
                      <a:pt x="208" y="410"/>
                    </a:lnTo>
                    <a:lnTo>
                      <a:pt x="203" y="402"/>
                    </a:lnTo>
                    <a:lnTo>
                      <a:pt x="203" y="402"/>
                    </a:lnTo>
                    <a:lnTo>
                      <a:pt x="191" y="398"/>
                    </a:lnTo>
                    <a:lnTo>
                      <a:pt x="186" y="394"/>
                    </a:lnTo>
                    <a:lnTo>
                      <a:pt x="186" y="394"/>
                    </a:lnTo>
                    <a:lnTo>
                      <a:pt x="184" y="396"/>
                    </a:lnTo>
                    <a:lnTo>
                      <a:pt x="185" y="397"/>
                    </a:lnTo>
                    <a:lnTo>
                      <a:pt x="185" y="398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4" y="399"/>
                    </a:lnTo>
                    <a:lnTo>
                      <a:pt x="180" y="397"/>
                    </a:lnTo>
                    <a:lnTo>
                      <a:pt x="180" y="397"/>
                    </a:lnTo>
                    <a:lnTo>
                      <a:pt x="176" y="396"/>
                    </a:lnTo>
                    <a:lnTo>
                      <a:pt x="173" y="396"/>
                    </a:lnTo>
                    <a:lnTo>
                      <a:pt x="173" y="396"/>
                    </a:lnTo>
                    <a:lnTo>
                      <a:pt x="168" y="393"/>
                    </a:lnTo>
                    <a:lnTo>
                      <a:pt x="163" y="392"/>
                    </a:lnTo>
                    <a:lnTo>
                      <a:pt x="156" y="390"/>
                    </a:lnTo>
                    <a:lnTo>
                      <a:pt x="153" y="389"/>
                    </a:lnTo>
                    <a:lnTo>
                      <a:pt x="153" y="389"/>
                    </a:lnTo>
                    <a:lnTo>
                      <a:pt x="150" y="381"/>
                    </a:lnTo>
                    <a:lnTo>
                      <a:pt x="147" y="379"/>
                    </a:lnTo>
                    <a:lnTo>
                      <a:pt x="145" y="375"/>
                    </a:lnTo>
                    <a:lnTo>
                      <a:pt x="145" y="375"/>
                    </a:lnTo>
                    <a:lnTo>
                      <a:pt x="140" y="371"/>
                    </a:lnTo>
                    <a:lnTo>
                      <a:pt x="133" y="370"/>
                    </a:lnTo>
                    <a:lnTo>
                      <a:pt x="124" y="367"/>
                    </a:lnTo>
                    <a:lnTo>
                      <a:pt x="124" y="367"/>
                    </a:lnTo>
                    <a:lnTo>
                      <a:pt x="124" y="363"/>
                    </a:lnTo>
                    <a:lnTo>
                      <a:pt x="127" y="355"/>
                    </a:lnTo>
                    <a:lnTo>
                      <a:pt x="127" y="351"/>
                    </a:lnTo>
                    <a:lnTo>
                      <a:pt x="125" y="348"/>
                    </a:lnTo>
                    <a:lnTo>
                      <a:pt x="123" y="344"/>
                    </a:lnTo>
                    <a:lnTo>
                      <a:pt x="119" y="340"/>
                    </a:lnTo>
                    <a:lnTo>
                      <a:pt x="119" y="340"/>
                    </a:lnTo>
                    <a:lnTo>
                      <a:pt x="120" y="336"/>
                    </a:lnTo>
                    <a:lnTo>
                      <a:pt x="121" y="333"/>
                    </a:lnTo>
                    <a:lnTo>
                      <a:pt x="123" y="331"/>
                    </a:lnTo>
                    <a:lnTo>
                      <a:pt x="125" y="329"/>
                    </a:lnTo>
                    <a:lnTo>
                      <a:pt x="132" y="328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42" y="332"/>
                    </a:lnTo>
                    <a:lnTo>
                      <a:pt x="146" y="335"/>
                    </a:lnTo>
                    <a:lnTo>
                      <a:pt x="147" y="337"/>
                    </a:lnTo>
                    <a:lnTo>
                      <a:pt x="149" y="339"/>
                    </a:lnTo>
                    <a:lnTo>
                      <a:pt x="149" y="339"/>
                    </a:lnTo>
                    <a:lnTo>
                      <a:pt x="147" y="342"/>
                    </a:lnTo>
                    <a:lnTo>
                      <a:pt x="149" y="345"/>
                    </a:lnTo>
                    <a:lnTo>
                      <a:pt x="150" y="348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66" y="350"/>
                    </a:lnTo>
                    <a:lnTo>
                      <a:pt x="178" y="351"/>
                    </a:lnTo>
                    <a:lnTo>
                      <a:pt x="178" y="351"/>
                    </a:lnTo>
                    <a:lnTo>
                      <a:pt x="184" y="348"/>
                    </a:lnTo>
                    <a:lnTo>
                      <a:pt x="189" y="342"/>
                    </a:lnTo>
                    <a:lnTo>
                      <a:pt x="189" y="342"/>
                    </a:lnTo>
                    <a:lnTo>
                      <a:pt x="185" y="328"/>
                    </a:lnTo>
                    <a:lnTo>
                      <a:pt x="177" y="307"/>
                    </a:lnTo>
                    <a:lnTo>
                      <a:pt x="166" y="280"/>
                    </a:lnTo>
                    <a:lnTo>
                      <a:pt x="166" y="280"/>
                    </a:lnTo>
                    <a:lnTo>
                      <a:pt x="158" y="232"/>
                    </a:lnTo>
                    <a:lnTo>
                      <a:pt x="158" y="232"/>
                    </a:lnTo>
                    <a:lnTo>
                      <a:pt x="158" y="223"/>
                    </a:lnTo>
                    <a:lnTo>
                      <a:pt x="156" y="215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1" y="205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37" y="182"/>
                    </a:lnTo>
                    <a:lnTo>
                      <a:pt x="137" y="182"/>
                    </a:lnTo>
                    <a:lnTo>
                      <a:pt x="137" y="175"/>
                    </a:lnTo>
                    <a:lnTo>
                      <a:pt x="136" y="171"/>
                    </a:lnTo>
                    <a:lnTo>
                      <a:pt x="133" y="167"/>
                    </a:lnTo>
                    <a:lnTo>
                      <a:pt x="133" y="167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23" y="135"/>
                    </a:lnTo>
                    <a:lnTo>
                      <a:pt x="118" y="130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08" y="127"/>
                    </a:lnTo>
                    <a:lnTo>
                      <a:pt x="102" y="127"/>
                    </a:lnTo>
                    <a:lnTo>
                      <a:pt x="94" y="126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0" y="121"/>
                    </a:lnTo>
                    <a:lnTo>
                      <a:pt x="72" y="120"/>
                    </a:lnTo>
                    <a:lnTo>
                      <a:pt x="66" y="118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0" y="105"/>
                    </a:lnTo>
                    <a:lnTo>
                      <a:pt x="44" y="100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6" y="97"/>
                    </a:lnTo>
                    <a:lnTo>
                      <a:pt x="35" y="100"/>
                    </a:lnTo>
                    <a:lnTo>
                      <a:pt x="32" y="108"/>
                    </a:lnTo>
                    <a:lnTo>
                      <a:pt x="28" y="116"/>
                    </a:lnTo>
                    <a:lnTo>
                      <a:pt x="26" y="118"/>
                    </a:lnTo>
                    <a:lnTo>
                      <a:pt x="23" y="121"/>
                    </a:lnTo>
                    <a:lnTo>
                      <a:pt x="23" y="121"/>
                    </a:lnTo>
                    <a:lnTo>
                      <a:pt x="19" y="117"/>
                    </a:lnTo>
                    <a:lnTo>
                      <a:pt x="11" y="108"/>
                    </a:lnTo>
                    <a:lnTo>
                      <a:pt x="4" y="99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5" y="87"/>
                    </a:lnTo>
                    <a:lnTo>
                      <a:pt x="7" y="85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75"/>
                    </a:lnTo>
                    <a:lnTo>
                      <a:pt x="5" y="70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6" y="52"/>
                    </a:lnTo>
                    <a:lnTo>
                      <a:pt x="11" y="50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3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23" y="7"/>
                    </a:lnTo>
                    <a:lnTo>
                      <a:pt x="32" y="11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16" y="46"/>
                    </a:lnTo>
                    <a:lnTo>
                      <a:pt x="140" y="56"/>
                    </a:lnTo>
                    <a:lnTo>
                      <a:pt x="160" y="66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203" y="85"/>
                    </a:lnTo>
                    <a:lnTo>
                      <a:pt x="228" y="94"/>
                    </a:lnTo>
                    <a:lnTo>
                      <a:pt x="269" y="122"/>
                    </a:lnTo>
                    <a:lnTo>
                      <a:pt x="269" y="122"/>
                    </a:lnTo>
                    <a:lnTo>
                      <a:pt x="281" y="129"/>
                    </a:lnTo>
                    <a:lnTo>
                      <a:pt x="289" y="132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294" y="121"/>
                    </a:lnTo>
                    <a:lnTo>
                      <a:pt x="295" y="117"/>
                    </a:lnTo>
                    <a:lnTo>
                      <a:pt x="295" y="117"/>
                    </a:lnTo>
                    <a:lnTo>
                      <a:pt x="300" y="117"/>
                    </a:lnTo>
                    <a:lnTo>
                      <a:pt x="307" y="117"/>
                    </a:lnTo>
                    <a:lnTo>
                      <a:pt x="321" y="120"/>
                    </a:lnTo>
                    <a:lnTo>
                      <a:pt x="334" y="121"/>
                    </a:lnTo>
                    <a:lnTo>
                      <a:pt x="339" y="121"/>
                    </a:lnTo>
                    <a:lnTo>
                      <a:pt x="343" y="120"/>
                    </a:lnTo>
                    <a:lnTo>
                      <a:pt x="343" y="120"/>
                    </a:lnTo>
                    <a:lnTo>
                      <a:pt x="351" y="121"/>
                    </a:lnTo>
                    <a:lnTo>
                      <a:pt x="357" y="122"/>
                    </a:lnTo>
                    <a:lnTo>
                      <a:pt x="362" y="123"/>
                    </a:lnTo>
                    <a:lnTo>
                      <a:pt x="366" y="123"/>
                    </a:lnTo>
                    <a:lnTo>
                      <a:pt x="366" y="123"/>
                    </a:lnTo>
                    <a:lnTo>
                      <a:pt x="373" y="120"/>
                    </a:lnTo>
                    <a:lnTo>
                      <a:pt x="383" y="112"/>
                    </a:lnTo>
                    <a:lnTo>
                      <a:pt x="383" y="112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19" y="91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91" y="68"/>
                    </a:lnTo>
                    <a:lnTo>
                      <a:pt x="504" y="62"/>
                    </a:lnTo>
                    <a:lnTo>
                      <a:pt x="510" y="59"/>
                    </a:lnTo>
                    <a:lnTo>
                      <a:pt x="510" y="59"/>
                    </a:lnTo>
                    <a:lnTo>
                      <a:pt x="512" y="59"/>
                    </a:lnTo>
                    <a:lnTo>
                      <a:pt x="513" y="57"/>
                    </a:lnTo>
                    <a:lnTo>
                      <a:pt x="514" y="53"/>
                    </a:lnTo>
                    <a:lnTo>
                      <a:pt x="517" y="47"/>
                    </a:lnTo>
                    <a:lnTo>
                      <a:pt x="522" y="40"/>
                    </a:lnTo>
                    <a:lnTo>
                      <a:pt x="522" y="40"/>
                    </a:lnTo>
                    <a:lnTo>
                      <a:pt x="523" y="42"/>
                    </a:lnTo>
                    <a:lnTo>
                      <a:pt x="526" y="44"/>
                    </a:lnTo>
                    <a:lnTo>
                      <a:pt x="526" y="44"/>
                    </a:lnTo>
                    <a:lnTo>
                      <a:pt x="544" y="43"/>
                    </a:lnTo>
                    <a:lnTo>
                      <a:pt x="553" y="42"/>
                    </a:lnTo>
                    <a:lnTo>
                      <a:pt x="558" y="42"/>
                    </a:lnTo>
                    <a:lnTo>
                      <a:pt x="558" y="42"/>
                    </a:lnTo>
                    <a:lnTo>
                      <a:pt x="562" y="43"/>
                    </a:lnTo>
                    <a:lnTo>
                      <a:pt x="569" y="44"/>
                    </a:lnTo>
                    <a:lnTo>
                      <a:pt x="580" y="46"/>
                    </a:lnTo>
                    <a:lnTo>
                      <a:pt x="580" y="46"/>
                    </a:lnTo>
                    <a:lnTo>
                      <a:pt x="598" y="52"/>
                    </a:lnTo>
                    <a:lnTo>
                      <a:pt x="605" y="56"/>
                    </a:lnTo>
                    <a:lnTo>
                      <a:pt x="609" y="60"/>
                    </a:lnTo>
                    <a:lnTo>
                      <a:pt x="609" y="60"/>
                    </a:lnTo>
                    <a:lnTo>
                      <a:pt x="613" y="60"/>
                    </a:lnTo>
                    <a:lnTo>
                      <a:pt x="615" y="61"/>
                    </a:lnTo>
                    <a:lnTo>
                      <a:pt x="615" y="61"/>
                    </a:lnTo>
                    <a:lnTo>
                      <a:pt x="616" y="66"/>
                    </a:lnTo>
                    <a:lnTo>
                      <a:pt x="616" y="72"/>
                    </a:lnTo>
                    <a:lnTo>
                      <a:pt x="616" y="72"/>
                    </a:lnTo>
                    <a:lnTo>
                      <a:pt x="609" y="75"/>
                    </a:lnTo>
                    <a:lnTo>
                      <a:pt x="609" y="75"/>
                    </a:lnTo>
                    <a:lnTo>
                      <a:pt x="609" y="78"/>
                    </a:lnTo>
                    <a:lnTo>
                      <a:pt x="609" y="81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615" y="83"/>
                    </a:lnTo>
                    <a:lnTo>
                      <a:pt x="620" y="86"/>
                    </a:lnTo>
                    <a:lnTo>
                      <a:pt x="628" y="88"/>
                    </a:lnTo>
                    <a:lnTo>
                      <a:pt x="637" y="92"/>
                    </a:lnTo>
                    <a:lnTo>
                      <a:pt x="637" y="92"/>
                    </a:lnTo>
                    <a:lnTo>
                      <a:pt x="641" y="92"/>
                    </a:lnTo>
                    <a:lnTo>
                      <a:pt x="645" y="91"/>
                    </a:lnTo>
                    <a:lnTo>
                      <a:pt x="649" y="90"/>
                    </a:lnTo>
                    <a:lnTo>
                      <a:pt x="651" y="88"/>
                    </a:lnTo>
                    <a:lnTo>
                      <a:pt x="651" y="88"/>
                    </a:lnTo>
                    <a:lnTo>
                      <a:pt x="654" y="90"/>
                    </a:lnTo>
                    <a:lnTo>
                      <a:pt x="658" y="92"/>
                    </a:lnTo>
                    <a:lnTo>
                      <a:pt x="664" y="99"/>
                    </a:lnTo>
                    <a:lnTo>
                      <a:pt x="675" y="108"/>
                    </a:lnTo>
                    <a:lnTo>
                      <a:pt x="675" y="108"/>
                    </a:lnTo>
                    <a:lnTo>
                      <a:pt x="680" y="112"/>
                    </a:lnTo>
                    <a:lnTo>
                      <a:pt x="684" y="113"/>
                    </a:lnTo>
                    <a:lnTo>
                      <a:pt x="699" y="112"/>
                    </a:lnTo>
                    <a:lnTo>
                      <a:pt x="699" y="112"/>
                    </a:lnTo>
                    <a:lnTo>
                      <a:pt x="701" y="112"/>
                    </a:lnTo>
                    <a:lnTo>
                      <a:pt x="702" y="110"/>
                    </a:lnTo>
                    <a:lnTo>
                      <a:pt x="702" y="105"/>
                    </a:lnTo>
                    <a:lnTo>
                      <a:pt x="703" y="97"/>
                    </a:lnTo>
                    <a:lnTo>
                      <a:pt x="703" y="97"/>
                    </a:lnTo>
                    <a:lnTo>
                      <a:pt x="708" y="87"/>
                    </a:lnTo>
                    <a:lnTo>
                      <a:pt x="714" y="78"/>
                    </a:lnTo>
                    <a:lnTo>
                      <a:pt x="718" y="65"/>
                    </a:lnTo>
                    <a:lnTo>
                      <a:pt x="718" y="65"/>
                    </a:lnTo>
                    <a:lnTo>
                      <a:pt x="725" y="68"/>
                    </a:lnTo>
                    <a:lnTo>
                      <a:pt x="730" y="70"/>
                    </a:lnTo>
                    <a:lnTo>
                      <a:pt x="730" y="70"/>
                    </a:lnTo>
                    <a:lnTo>
                      <a:pt x="732" y="62"/>
                    </a:lnTo>
                    <a:lnTo>
                      <a:pt x="734" y="47"/>
                    </a:lnTo>
                    <a:lnTo>
                      <a:pt x="738" y="25"/>
                    </a:lnTo>
                    <a:lnTo>
                      <a:pt x="738" y="25"/>
                    </a:lnTo>
                    <a:lnTo>
                      <a:pt x="742" y="27"/>
                    </a:lnTo>
                    <a:lnTo>
                      <a:pt x="747" y="29"/>
                    </a:lnTo>
                    <a:lnTo>
                      <a:pt x="747" y="29"/>
                    </a:lnTo>
                    <a:lnTo>
                      <a:pt x="749" y="25"/>
                    </a:lnTo>
                    <a:lnTo>
                      <a:pt x="751" y="21"/>
                    </a:lnTo>
                    <a:lnTo>
                      <a:pt x="754" y="20"/>
                    </a:lnTo>
                    <a:lnTo>
                      <a:pt x="755" y="18"/>
                    </a:lnTo>
                    <a:lnTo>
                      <a:pt x="755" y="18"/>
                    </a:lnTo>
                    <a:lnTo>
                      <a:pt x="765" y="22"/>
                    </a:lnTo>
                    <a:lnTo>
                      <a:pt x="781" y="26"/>
                    </a:lnTo>
                    <a:lnTo>
                      <a:pt x="798" y="31"/>
                    </a:lnTo>
                    <a:lnTo>
                      <a:pt x="807" y="33"/>
                    </a:lnTo>
                    <a:lnTo>
                      <a:pt x="807" y="33"/>
                    </a:lnTo>
                    <a:lnTo>
                      <a:pt x="817" y="31"/>
                    </a:lnTo>
                    <a:lnTo>
                      <a:pt x="828" y="30"/>
                    </a:lnTo>
                    <a:lnTo>
                      <a:pt x="828" y="30"/>
                    </a:lnTo>
                    <a:lnTo>
                      <a:pt x="828" y="29"/>
                    </a:lnTo>
                    <a:lnTo>
                      <a:pt x="828" y="26"/>
                    </a:lnTo>
                    <a:lnTo>
                      <a:pt x="825" y="21"/>
                    </a:lnTo>
                    <a:lnTo>
                      <a:pt x="825" y="21"/>
                    </a:lnTo>
                    <a:lnTo>
                      <a:pt x="828" y="18"/>
                    </a:lnTo>
                    <a:lnTo>
                      <a:pt x="833" y="16"/>
                    </a:lnTo>
                    <a:lnTo>
                      <a:pt x="847" y="9"/>
                    </a:lnTo>
                    <a:lnTo>
                      <a:pt x="847" y="9"/>
                    </a:lnTo>
                    <a:lnTo>
                      <a:pt x="856" y="3"/>
                    </a:lnTo>
                    <a:lnTo>
                      <a:pt x="860" y="0"/>
                    </a:lnTo>
                    <a:lnTo>
                      <a:pt x="860" y="0"/>
                    </a:lnTo>
                    <a:lnTo>
                      <a:pt x="861" y="4"/>
                    </a:lnTo>
                    <a:lnTo>
                      <a:pt x="864" y="9"/>
                    </a:lnTo>
                    <a:lnTo>
                      <a:pt x="868" y="13"/>
                    </a:lnTo>
                    <a:lnTo>
                      <a:pt x="868" y="13"/>
                    </a:lnTo>
                    <a:lnTo>
                      <a:pt x="873" y="16"/>
                    </a:lnTo>
                    <a:lnTo>
                      <a:pt x="876" y="18"/>
                    </a:lnTo>
                    <a:lnTo>
                      <a:pt x="878" y="22"/>
                    </a:lnTo>
                    <a:lnTo>
                      <a:pt x="878" y="22"/>
                    </a:lnTo>
                    <a:lnTo>
                      <a:pt x="882" y="27"/>
                    </a:lnTo>
                    <a:lnTo>
                      <a:pt x="885" y="30"/>
                    </a:lnTo>
                    <a:lnTo>
                      <a:pt x="886" y="31"/>
                    </a:lnTo>
                    <a:lnTo>
                      <a:pt x="886" y="31"/>
                    </a:lnTo>
                    <a:lnTo>
                      <a:pt x="887" y="30"/>
                    </a:lnTo>
                    <a:lnTo>
                      <a:pt x="890" y="27"/>
                    </a:lnTo>
                    <a:lnTo>
                      <a:pt x="891" y="24"/>
                    </a:lnTo>
                    <a:lnTo>
                      <a:pt x="891" y="18"/>
                    </a:lnTo>
                    <a:lnTo>
                      <a:pt x="891" y="18"/>
                    </a:lnTo>
                    <a:lnTo>
                      <a:pt x="902" y="20"/>
                    </a:lnTo>
                    <a:lnTo>
                      <a:pt x="902" y="20"/>
                    </a:lnTo>
                    <a:lnTo>
                      <a:pt x="899" y="59"/>
                    </a:lnTo>
                    <a:lnTo>
                      <a:pt x="899" y="59"/>
                    </a:lnTo>
                    <a:lnTo>
                      <a:pt x="899" y="64"/>
                    </a:lnTo>
                    <a:lnTo>
                      <a:pt x="898" y="69"/>
                    </a:lnTo>
                    <a:lnTo>
                      <a:pt x="895" y="73"/>
                    </a:lnTo>
                    <a:lnTo>
                      <a:pt x="895" y="73"/>
                    </a:lnTo>
                    <a:lnTo>
                      <a:pt x="895" y="85"/>
                    </a:lnTo>
                    <a:lnTo>
                      <a:pt x="894" y="97"/>
                    </a:lnTo>
                    <a:lnTo>
                      <a:pt x="894" y="97"/>
                    </a:lnTo>
                    <a:lnTo>
                      <a:pt x="903" y="103"/>
                    </a:lnTo>
                    <a:lnTo>
                      <a:pt x="908" y="105"/>
                    </a:lnTo>
                    <a:lnTo>
                      <a:pt x="912" y="109"/>
                    </a:lnTo>
                    <a:lnTo>
                      <a:pt x="912" y="109"/>
                    </a:lnTo>
                    <a:lnTo>
                      <a:pt x="920" y="110"/>
                    </a:lnTo>
                    <a:lnTo>
                      <a:pt x="925" y="114"/>
                    </a:lnTo>
                    <a:lnTo>
                      <a:pt x="925" y="114"/>
                    </a:lnTo>
                    <a:lnTo>
                      <a:pt x="930" y="118"/>
                    </a:lnTo>
                    <a:lnTo>
                      <a:pt x="934" y="122"/>
                    </a:lnTo>
                    <a:lnTo>
                      <a:pt x="939" y="125"/>
                    </a:lnTo>
                    <a:lnTo>
                      <a:pt x="939" y="125"/>
                    </a:lnTo>
                    <a:lnTo>
                      <a:pt x="943" y="127"/>
                    </a:lnTo>
                    <a:lnTo>
                      <a:pt x="946" y="129"/>
                    </a:lnTo>
                    <a:lnTo>
                      <a:pt x="953" y="130"/>
                    </a:lnTo>
                    <a:lnTo>
                      <a:pt x="953" y="130"/>
                    </a:lnTo>
                    <a:lnTo>
                      <a:pt x="955" y="127"/>
                    </a:lnTo>
                    <a:lnTo>
                      <a:pt x="957" y="121"/>
                    </a:lnTo>
                    <a:lnTo>
                      <a:pt x="957" y="121"/>
                    </a:lnTo>
                    <a:lnTo>
                      <a:pt x="959" y="120"/>
                    </a:lnTo>
                    <a:lnTo>
                      <a:pt x="960" y="118"/>
                    </a:lnTo>
                    <a:lnTo>
                      <a:pt x="961" y="113"/>
                    </a:lnTo>
                    <a:lnTo>
                      <a:pt x="961" y="105"/>
                    </a:lnTo>
                    <a:lnTo>
                      <a:pt x="961" y="105"/>
                    </a:lnTo>
                    <a:lnTo>
                      <a:pt x="975" y="103"/>
                    </a:lnTo>
                    <a:lnTo>
                      <a:pt x="975" y="103"/>
                    </a:lnTo>
                    <a:lnTo>
                      <a:pt x="977" y="104"/>
                    </a:lnTo>
                    <a:lnTo>
                      <a:pt x="979" y="105"/>
                    </a:lnTo>
                    <a:lnTo>
                      <a:pt x="983" y="110"/>
                    </a:lnTo>
                    <a:lnTo>
                      <a:pt x="983" y="110"/>
                    </a:lnTo>
                    <a:lnTo>
                      <a:pt x="982" y="113"/>
                    </a:lnTo>
                    <a:lnTo>
                      <a:pt x="983" y="116"/>
                    </a:lnTo>
                    <a:lnTo>
                      <a:pt x="983" y="116"/>
                    </a:lnTo>
                    <a:lnTo>
                      <a:pt x="992" y="121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1000" y="152"/>
                    </a:lnTo>
                    <a:lnTo>
                      <a:pt x="1000" y="152"/>
                    </a:lnTo>
                    <a:lnTo>
                      <a:pt x="995" y="164"/>
                    </a:lnTo>
                    <a:lnTo>
                      <a:pt x="991" y="174"/>
                    </a:lnTo>
                    <a:lnTo>
                      <a:pt x="988" y="187"/>
                    </a:lnTo>
                    <a:lnTo>
                      <a:pt x="988" y="187"/>
                    </a:lnTo>
                    <a:lnTo>
                      <a:pt x="990" y="195"/>
                    </a:lnTo>
                    <a:lnTo>
                      <a:pt x="991" y="201"/>
                    </a:lnTo>
                    <a:lnTo>
                      <a:pt x="994" y="208"/>
                    </a:lnTo>
                    <a:lnTo>
                      <a:pt x="994" y="208"/>
                    </a:lnTo>
                    <a:lnTo>
                      <a:pt x="991" y="223"/>
                    </a:lnTo>
                    <a:lnTo>
                      <a:pt x="987" y="241"/>
                    </a:lnTo>
                    <a:lnTo>
                      <a:pt x="987" y="241"/>
                    </a:lnTo>
                    <a:lnTo>
                      <a:pt x="991" y="248"/>
                    </a:lnTo>
                    <a:lnTo>
                      <a:pt x="996" y="257"/>
                    </a:lnTo>
                    <a:lnTo>
                      <a:pt x="1003" y="267"/>
                    </a:lnTo>
                    <a:lnTo>
                      <a:pt x="1000" y="304"/>
                    </a:lnTo>
                    <a:lnTo>
                      <a:pt x="992" y="322"/>
                    </a:lnTo>
                    <a:lnTo>
                      <a:pt x="988" y="340"/>
                    </a:lnTo>
                    <a:lnTo>
                      <a:pt x="988" y="340"/>
                    </a:lnTo>
                    <a:lnTo>
                      <a:pt x="984" y="364"/>
                    </a:lnTo>
                    <a:lnTo>
                      <a:pt x="984" y="364"/>
                    </a:lnTo>
                    <a:lnTo>
                      <a:pt x="982" y="370"/>
                    </a:lnTo>
                    <a:lnTo>
                      <a:pt x="979" y="375"/>
                    </a:lnTo>
                    <a:lnTo>
                      <a:pt x="975" y="381"/>
                    </a:lnTo>
                    <a:lnTo>
                      <a:pt x="975" y="381"/>
                    </a:lnTo>
                    <a:lnTo>
                      <a:pt x="973" y="396"/>
                    </a:lnTo>
                    <a:lnTo>
                      <a:pt x="970" y="407"/>
                    </a:lnTo>
                    <a:lnTo>
                      <a:pt x="970" y="414"/>
                    </a:lnTo>
                    <a:lnTo>
                      <a:pt x="970" y="414"/>
                    </a:lnTo>
                    <a:lnTo>
                      <a:pt x="972" y="421"/>
                    </a:lnTo>
                    <a:lnTo>
                      <a:pt x="978" y="436"/>
                    </a:lnTo>
                    <a:lnTo>
                      <a:pt x="978" y="436"/>
                    </a:lnTo>
                    <a:lnTo>
                      <a:pt x="990" y="477"/>
                    </a:lnTo>
                    <a:lnTo>
                      <a:pt x="990" y="477"/>
                    </a:lnTo>
                    <a:lnTo>
                      <a:pt x="1014" y="510"/>
                    </a:lnTo>
                    <a:lnTo>
                      <a:pt x="1014" y="510"/>
                    </a:lnTo>
                    <a:lnTo>
                      <a:pt x="1018" y="513"/>
                    </a:lnTo>
                    <a:lnTo>
                      <a:pt x="1022" y="516"/>
                    </a:lnTo>
                    <a:lnTo>
                      <a:pt x="1032" y="523"/>
                    </a:lnTo>
                    <a:lnTo>
                      <a:pt x="1032" y="523"/>
                    </a:lnTo>
                    <a:lnTo>
                      <a:pt x="1070" y="542"/>
                    </a:lnTo>
                    <a:lnTo>
                      <a:pt x="1096" y="555"/>
                    </a:lnTo>
                    <a:lnTo>
                      <a:pt x="1117" y="565"/>
                    </a:lnTo>
                    <a:lnTo>
                      <a:pt x="1117" y="565"/>
                    </a:lnTo>
                    <a:lnTo>
                      <a:pt x="1117" y="581"/>
                    </a:lnTo>
                    <a:lnTo>
                      <a:pt x="1117" y="594"/>
                    </a:lnTo>
                    <a:lnTo>
                      <a:pt x="1117" y="594"/>
                    </a:lnTo>
                    <a:lnTo>
                      <a:pt x="1122" y="603"/>
                    </a:lnTo>
                    <a:lnTo>
                      <a:pt x="1128" y="615"/>
                    </a:lnTo>
                    <a:lnTo>
                      <a:pt x="1128" y="615"/>
                    </a:lnTo>
                    <a:lnTo>
                      <a:pt x="1130" y="621"/>
                    </a:lnTo>
                    <a:lnTo>
                      <a:pt x="1130" y="630"/>
                    </a:lnTo>
                    <a:lnTo>
                      <a:pt x="1130" y="640"/>
                    </a:lnTo>
                    <a:lnTo>
                      <a:pt x="1130" y="640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86">
                <a:extLst>
                  <a:ext uri="{FF2B5EF4-FFF2-40B4-BE49-F238E27FC236}">
                    <a16:creationId xmlns="" xmlns:a16="http://schemas.microsoft.com/office/drawing/2014/main" id="{18182644-156E-4C9A-A373-6455523CB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63" y="2411413"/>
                <a:ext cx="1685925" cy="1073150"/>
              </a:xfrm>
              <a:custGeom>
                <a:avLst/>
                <a:gdLst>
                  <a:gd name="T0" fmla="*/ 218 w 1062"/>
                  <a:gd name="T1" fmla="*/ 614 h 676"/>
                  <a:gd name="T2" fmla="*/ 340 w 1062"/>
                  <a:gd name="T3" fmla="*/ 673 h 676"/>
                  <a:gd name="T4" fmla="*/ 389 w 1062"/>
                  <a:gd name="T5" fmla="*/ 661 h 676"/>
                  <a:gd name="T6" fmla="*/ 449 w 1062"/>
                  <a:gd name="T7" fmla="*/ 637 h 676"/>
                  <a:gd name="T8" fmla="*/ 559 w 1062"/>
                  <a:gd name="T9" fmla="*/ 598 h 676"/>
                  <a:gd name="T10" fmla="*/ 604 w 1062"/>
                  <a:gd name="T11" fmla="*/ 583 h 676"/>
                  <a:gd name="T12" fmla="*/ 659 w 1062"/>
                  <a:gd name="T13" fmla="*/ 601 h 676"/>
                  <a:gd name="T14" fmla="*/ 655 w 1062"/>
                  <a:gd name="T15" fmla="*/ 623 h 676"/>
                  <a:gd name="T16" fmla="*/ 697 w 1062"/>
                  <a:gd name="T17" fmla="*/ 629 h 676"/>
                  <a:gd name="T18" fmla="*/ 744 w 1062"/>
                  <a:gd name="T19" fmla="*/ 653 h 676"/>
                  <a:gd name="T20" fmla="*/ 771 w 1062"/>
                  <a:gd name="T21" fmla="*/ 609 h 676"/>
                  <a:gd name="T22" fmla="*/ 795 w 1062"/>
                  <a:gd name="T23" fmla="*/ 566 h 676"/>
                  <a:gd name="T24" fmla="*/ 863 w 1062"/>
                  <a:gd name="T25" fmla="*/ 572 h 676"/>
                  <a:gd name="T26" fmla="*/ 893 w 1062"/>
                  <a:gd name="T27" fmla="*/ 550 h 676"/>
                  <a:gd name="T28" fmla="*/ 914 w 1062"/>
                  <a:gd name="T29" fmla="*/ 493 h 676"/>
                  <a:gd name="T30" fmla="*/ 948 w 1062"/>
                  <a:gd name="T31" fmla="*/ 476 h 676"/>
                  <a:gd name="T32" fmla="*/ 993 w 1062"/>
                  <a:gd name="T33" fmla="*/ 488 h 676"/>
                  <a:gd name="T34" fmla="*/ 1014 w 1062"/>
                  <a:gd name="T35" fmla="*/ 469 h 676"/>
                  <a:gd name="T36" fmla="*/ 1029 w 1062"/>
                  <a:gd name="T37" fmla="*/ 447 h 676"/>
                  <a:gd name="T38" fmla="*/ 1037 w 1062"/>
                  <a:gd name="T39" fmla="*/ 397 h 676"/>
                  <a:gd name="T40" fmla="*/ 1036 w 1062"/>
                  <a:gd name="T41" fmla="*/ 356 h 676"/>
                  <a:gd name="T42" fmla="*/ 1047 w 1062"/>
                  <a:gd name="T43" fmla="*/ 299 h 676"/>
                  <a:gd name="T44" fmla="*/ 1042 w 1062"/>
                  <a:gd name="T45" fmla="*/ 243 h 676"/>
                  <a:gd name="T46" fmla="*/ 1028 w 1062"/>
                  <a:gd name="T47" fmla="*/ 211 h 676"/>
                  <a:gd name="T48" fmla="*/ 992 w 1062"/>
                  <a:gd name="T49" fmla="*/ 176 h 676"/>
                  <a:gd name="T50" fmla="*/ 973 w 1062"/>
                  <a:gd name="T51" fmla="*/ 133 h 676"/>
                  <a:gd name="T52" fmla="*/ 954 w 1062"/>
                  <a:gd name="T53" fmla="*/ 110 h 676"/>
                  <a:gd name="T54" fmla="*/ 889 w 1062"/>
                  <a:gd name="T55" fmla="*/ 101 h 676"/>
                  <a:gd name="T56" fmla="*/ 852 w 1062"/>
                  <a:gd name="T57" fmla="*/ 95 h 676"/>
                  <a:gd name="T58" fmla="*/ 843 w 1062"/>
                  <a:gd name="T59" fmla="*/ 49 h 676"/>
                  <a:gd name="T60" fmla="*/ 818 w 1062"/>
                  <a:gd name="T61" fmla="*/ 45 h 676"/>
                  <a:gd name="T62" fmla="*/ 782 w 1062"/>
                  <a:gd name="T63" fmla="*/ 46 h 676"/>
                  <a:gd name="T64" fmla="*/ 767 w 1062"/>
                  <a:gd name="T65" fmla="*/ 79 h 676"/>
                  <a:gd name="T66" fmla="*/ 744 w 1062"/>
                  <a:gd name="T67" fmla="*/ 72 h 676"/>
                  <a:gd name="T68" fmla="*/ 745 w 1062"/>
                  <a:gd name="T69" fmla="*/ 63 h 676"/>
                  <a:gd name="T70" fmla="*/ 707 w 1062"/>
                  <a:gd name="T71" fmla="*/ 62 h 676"/>
                  <a:gd name="T72" fmla="*/ 722 w 1062"/>
                  <a:gd name="T73" fmla="*/ 42 h 676"/>
                  <a:gd name="T74" fmla="*/ 681 w 1062"/>
                  <a:gd name="T75" fmla="*/ 24 h 676"/>
                  <a:gd name="T76" fmla="*/ 668 w 1062"/>
                  <a:gd name="T77" fmla="*/ 7 h 676"/>
                  <a:gd name="T78" fmla="*/ 656 w 1062"/>
                  <a:gd name="T79" fmla="*/ 13 h 676"/>
                  <a:gd name="T80" fmla="*/ 633 w 1062"/>
                  <a:gd name="T81" fmla="*/ 20 h 676"/>
                  <a:gd name="T82" fmla="*/ 613 w 1062"/>
                  <a:gd name="T83" fmla="*/ 57 h 676"/>
                  <a:gd name="T84" fmla="*/ 592 w 1062"/>
                  <a:gd name="T85" fmla="*/ 66 h 676"/>
                  <a:gd name="T86" fmla="*/ 545 w 1062"/>
                  <a:gd name="T87" fmla="*/ 80 h 676"/>
                  <a:gd name="T88" fmla="*/ 468 w 1062"/>
                  <a:gd name="T89" fmla="*/ 98 h 676"/>
                  <a:gd name="T90" fmla="*/ 463 w 1062"/>
                  <a:gd name="T91" fmla="*/ 133 h 676"/>
                  <a:gd name="T92" fmla="*/ 401 w 1062"/>
                  <a:gd name="T93" fmla="*/ 158 h 676"/>
                  <a:gd name="T94" fmla="*/ 367 w 1062"/>
                  <a:gd name="T95" fmla="*/ 162 h 676"/>
                  <a:gd name="T96" fmla="*/ 359 w 1062"/>
                  <a:gd name="T97" fmla="*/ 165 h 676"/>
                  <a:gd name="T98" fmla="*/ 361 w 1062"/>
                  <a:gd name="T99" fmla="*/ 246 h 676"/>
                  <a:gd name="T100" fmla="*/ 366 w 1062"/>
                  <a:gd name="T101" fmla="*/ 282 h 676"/>
                  <a:gd name="T102" fmla="*/ 298 w 1062"/>
                  <a:gd name="T103" fmla="*/ 300 h 676"/>
                  <a:gd name="T104" fmla="*/ 280 w 1062"/>
                  <a:gd name="T105" fmla="*/ 278 h 676"/>
                  <a:gd name="T106" fmla="*/ 262 w 1062"/>
                  <a:gd name="T107" fmla="*/ 219 h 676"/>
                  <a:gd name="T108" fmla="*/ 252 w 1062"/>
                  <a:gd name="T109" fmla="*/ 187 h 676"/>
                  <a:gd name="T110" fmla="*/ 235 w 1062"/>
                  <a:gd name="T111" fmla="*/ 162 h 676"/>
                  <a:gd name="T112" fmla="*/ 206 w 1062"/>
                  <a:gd name="T113" fmla="*/ 168 h 676"/>
                  <a:gd name="T114" fmla="*/ 188 w 1062"/>
                  <a:gd name="T115" fmla="*/ 184 h 676"/>
                  <a:gd name="T116" fmla="*/ 186 w 1062"/>
                  <a:gd name="T117" fmla="*/ 211 h 676"/>
                  <a:gd name="T118" fmla="*/ 117 w 1062"/>
                  <a:gd name="T119" fmla="*/ 248 h 676"/>
                  <a:gd name="T120" fmla="*/ 100 w 1062"/>
                  <a:gd name="T121" fmla="*/ 391 h 676"/>
                  <a:gd name="T122" fmla="*/ 0 w 1062"/>
                  <a:gd name="T123" fmla="*/ 496 h 676"/>
                  <a:gd name="T124" fmla="*/ 88 w 1062"/>
                  <a:gd name="T125" fmla="*/ 557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2" h="676">
                    <a:moveTo>
                      <a:pt x="88" y="557"/>
                    </a:moveTo>
                    <a:lnTo>
                      <a:pt x="88" y="557"/>
                    </a:lnTo>
                    <a:lnTo>
                      <a:pt x="116" y="568"/>
                    </a:lnTo>
                    <a:lnTo>
                      <a:pt x="116" y="568"/>
                    </a:lnTo>
                    <a:lnTo>
                      <a:pt x="147" y="579"/>
                    </a:lnTo>
                    <a:lnTo>
                      <a:pt x="147" y="579"/>
                    </a:lnTo>
                    <a:lnTo>
                      <a:pt x="162" y="587"/>
                    </a:lnTo>
                    <a:lnTo>
                      <a:pt x="186" y="597"/>
                    </a:lnTo>
                    <a:lnTo>
                      <a:pt x="206" y="606"/>
                    </a:lnTo>
                    <a:lnTo>
                      <a:pt x="218" y="614"/>
                    </a:lnTo>
                    <a:lnTo>
                      <a:pt x="218" y="614"/>
                    </a:lnTo>
                    <a:lnTo>
                      <a:pt x="249" y="624"/>
                    </a:lnTo>
                    <a:lnTo>
                      <a:pt x="274" y="635"/>
                    </a:lnTo>
                    <a:lnTo>
                      <a:pt x="315" y="663"/>
                    </a:lnTo>
                    <a:lnTo>
                      <a:pt x="315" y="663"/>
                    </a:lnTo>
                    <a:lnTo>
                      <a:pt x="327" y="670"/>
                    </a:lnTo>
                    <a:lnTo>
                      <a:pt x="335" y="673"/>
                    </a:lnTo>
                    <a:lnTo>
                      <a:pt x="340" y="676"/>
                    </a:lnTo>
                    <a:lnTo>
                      <a:pt x="340" y="676"/>
                    </a:lnTo>
                    <a:lnTo>
                      <a:pt x="340" y="673"/>
                    </a:lnTo>
                    <a:lnTo>
                      <a:pt x="340" y="667"/>
                    </a:lnTo>
                    <a:lnTo>
                      <a:pt x="340" y="662"/>
                    </a:lnTo>
                    <a:lnTo>
                      <a:pt x="341" y="658"/>
                    </a:lnTo>
                    <a:lnTo>
                      <a:pt x="341" y="658"/>
                    </a:lnTo>
                    <a:lnTo>
                      <a:pt x="346" y="658"/>
                    </a:lnTo>
                    <a:lnTo>
                      <a:pt x="353" y="658"/>
                    </a:lnTo>
                    <a:lnTo>
                      <a:pt x="367" y="661"/>
                    </a:lnTo>
                    <a:lnTo>
                      <a:pt x="379" y="662"/>
                    </a:lnTo>
                    <a:lnTo>
                      <a:pt x="384" y="662"/>
                    </a:lnTo>
                    <a:lnTo>
                      <a:pt x="389" y="661"/>
                    </a:lnTo>
                    <a:lnTo>
                      <a:pt x="389" y="661"/>
                    </a:lnTo>
                    <a:lnTo>
                      <a:pt x="397" y="662"/>
                    </a:lnTo>
                    <a:lnTo>
                      <a:pt x="403" y="663"/>
                    </a:lnTo>
                    <a:lnTo>
                      <a:pt x="407" y="664"/>
                    </a:lnTo>
                    <a:lnTo>
                      <a:pt x="412" y="664"/>
                    </a:lnTo>
                    <a:lnTo>
                      <a:pt x="412" y="664"/>
                    </a:lnTo>
                    <a:lnTo>
                      <a:pt x="419" y="661"/>
                    </a:lnTo>
                    <a:lnTo>
                      <a:pt x="429" y="653"/>
                    </a:lnTo>
                    <a:lnTo>
                      <a:pt x="429" y="653"/>
                    </a:lnTo>
                    <a:lnTo>
                      <a:pt x="449" y="637"/>
                    </a:lnTo>
                    <a:lnTo>
                      <a:pt x="449" y="637"/>
                    </a:lnTo>
                    <a:lnTo>
                      <a:pt x="465" y="632"/>
                    </a:lnTo>
                    <a:lnTo>
                      <a:pt x="497" y="622"/>
                    </a:lnTo>
                    <a:lnTo>
                      <a:pt x="497" y="622"/>
                    </a:lnTo>
                    <a:lnTo>
                      <a:pt x="535" y="607"/>
                    </a:lnTo>
                    <a:lnTo>
                      <a:pt x="550" y="603"/>
                    </a:lnTo>
                    <a:lnTo>
                      <a:pt x="556" y="600"/>
                    </a:lnTo>
                    <a:lnTo>
                      <a:pt x="556" y="600"/>
                    </a:lnTo>
                    <a:lnTo>
                      <a:pt x="558" y="600"/>
                    </a:lnTo>
                    <a:lnTo>
                      <a:pt x="559" y="598"/>
                    </a:lnTo>
                    <a:lnTo>
                      <a:pt x="560" y="593"/>
                    </a:lnTo>
                    <a:lnTo>
                      <a:pt x="563" y="588"/>
                    </a:lnTo>
                    <a:lnTo>
                      <a:pt x="567" y="581"/>
                    </a:lnTo>
                    <a:lnTo>
                      <a:pt x="567" y="581"/>
                    </a:lnTo>
                    <a:lnTo>
                      <a:pt x="569" y="583"/>
                    </a:lnTo>
                    <a:lnTo>
                      <a:pt x="572" y="585"/>
                    </a:lnTo>
                    <a:lnTo>
                      <a:pt x="572" y="585"/>
                    </a:lnTo>
                    <a:lnTo>
                      <a:pt x="590" y="584"/>
                    </a:lnTo>
                    <a:lnTo>
                      <a:pt x="599" y="583"/>
                    </a:lnTo>
                    <a:lnTo>
                      <a:pt x="604" y="583"/>
                    </a:lnTo>
                    <a:lnTo>
                      <a:pt x="604" y="583"/>
                    </a:lnTo>
                    <a:lnTo>
                      <a:pt x="608" y="584"/>
                    </a:lnTo>
                    <a:lnTo>
                      <a:pt x="615" y="585"/>
                    </a:lnTo>
                    <a:lnTo>
                      <a:pt x="626" y="587"/>
                    </a:lnTo>
                    <a:lnTo>
                      <a:pt x="626" y="587"/>
                    </a:lnTo>
                    <a:lnTo>
                      <a:pt x="644" y="593"/>
                    </a:lnTo>
                    <a:lnTo>
                      <a:pt x="651" y="596"/>
                    </a:lnTo>
                    <a:lnTo>
                      <a:pt x="655" y="601"/>
                    </a:lnTo>
                    <a:lnTo>
                      <a:pt x="655" y="601"/>
                    </a:lnTo>
                    <a:lnTo>
                      <a:pt x="659" y="601"/>
                    </a:lnTo>
                    <a:lnTo>
                      <a:pt x="661" y="602"/>
                    </a:lnTo>
                    <a:lnTo>
                      <a:pt x="661" y="602"/>
                    </a:lnTo>
                    <a:lnTo>
                      <a:pt x="662" y="607"/>
                    </a:lnTo>
                    <a:lnTo>
                      <a:pt x="662" y="613"/>
                    </a:lnTo>
                    <a:lnTo>
                      <a:pt x="662" y="613"/>
                    </a:lnTo>
                    <a:lnTo>
                      <a:pt x="655" y="616"/>
                    </a:lnTo>
                    <a:lnTo>
                      <a:pt x="655" y="616"/>
                    </a:lnTo>
                    <a:lnTo>
                      <a:pt x="655" y="619"/>
                    </a:lnTo>
                    <a:lnTo>
                      <a:pt x="655" y="622"/>
                    </a:lnTo>
                    <a:lnTo>
                      <a:pt x="655" y="623"/>
                    </a:lnTo>
                    <a:lnTo>
                      <a:pt x="655" y="623"/>
                    </a:lnTo>
                    <a:lnTo>
                      <a:pt x="660" y="624"/>
                    </a:lnTo>
                    <a:lnTo>
                      <a:pt x="666" y="627"/>
                    </a:lnTo>
                    <a:lnTo>
                      <a:pt x="674" y="629"/>
                    </a:lnTo>
                    <a:lnTo>
                      <a:pt x="683" y="633"/>
                    </a:lnTo>
                    <a:lnTo>
                      <a:pt x="683" y="633"/>
                    </a:lnTo>
                    <a:lnTo>
                      <a:pt x="687" y="633"/>
                    </a:lnTo>
                    <a:lnTo>
                      <a:pt x="691" y="632"/>
                    </a:lnTo>
                    <a:lnTo>
                      <a:pt x="695" y="631"/>
                    </a:lnTo>
                    <a:lnTo>
                      <a:pt x="697" y="629"/>
                    </a:lnTo>
                    <a:lnTo>
                      <a:pt x="697" y="629"/>
                    </a:lnTo>
                    <a:lnTo>
                      <a:pt x="700" y="631"/>
                    </a:lnTo>
                    <a:lnTo>
                      <a:pt x="704" y="633"/>
                    </a:lnTo>
                    <a:lnTo>
                      <a:pt x="710" y="640"/>
                    </a:lnTo>
                    <a:lnTo>
                      <a:pt x="721" y="649"/>
                    </a:lnTo>
                    <a:lnTo>
                      <a:pt x="721" y="649"/>
                    </a:lnTo>
                    <a:lnTo>
                      <a:pt x="726" y="653"/>
                    </a:lnTo>
                    <a:lnTo>
                      <a:pt x="730" y="654"/>
                    </a:lnTo>
                    <a:lnTo>
                      <a:pt x="744" y="653"/>
                    </a:lnTo>
                    <a:lnTo>
                      <a:pt x="744" y="653"/>
                    </a:lnTo>
                    <a:lnTo>
                      <a:pt x="747" y="653"/>
                    </a:lnTo>
                    <a:lnTo>
                      <a:pt x="747" y="651"/>
                    </a:lnTo>
                    <a:lnTo>
                      <a:pt x="748" y="646"/>
                    </a:lnTo>
                    <a:lnTo>
                      <a:pt x="748" y="638"/>
                    </a:lnTo>
                    <a:lnTo>
                      <a:pt x="748" y="638"/>
                    </a:lnTo>
                    <a:lnTo>
                      <a:pt x="754" y="628"/>
                    </a:lnTo>
                    <a:lnTo>
                      <a:pt x="760" y="619"/>
                    </a:lnTo>
                    <a:lnTo>
                      <a:pt x="764" y="606"/>
                    </a:lnTo>
                    <a:lnTo>
                      <a:pt x="764" y="606"/>
                    </a:lnTo>
                    <a:lnTo>
                      <a:pt x="771" y="609"/>
                    </a:lnTo>
                    <a:lnTo>
                      <a:pt x="776" y="611"/>
                    </a:lnTo>
                    <a:lnTo>
                      <a:pt x="776" y="611"/>
                    </a:lnTo>
                    <a:lnTo>
                      <a:pt x="778" y="603"/>
                    </a:lnTo>
                    <a:lnTo>
                      <a:pt x="780" y="588"/>
                    </a:lnTo>
                    <a:lnTo>
                      <a:pt x="783" y="566"/>
                    </a:lnTo>
                    <a:lnTo>
                      <a:pt x="783" y="566"/>
                    </a:lnTo>
                    <a:lnTo>
                      <a:pt x="788" y="567"/>
                    </a:lnTo>
                    <a:lnTo>
                      <a:pt x="793" y="570"/>
                    </a:lnTo>
                    <a:lnTo>
                      <a:pt x="793" y="570"/>
                    </a:lnTo>
                    <a:lnTo>
                      <a:pt x="795" y="566"/>
                    </a:lnTo>
                    <a:lnTo>
                      <a:pt x="797" y="562"/>
                    </a:lnTo>
                    <a:lnTo>
                      <a:pt x="799" y="561"/>
                    </a:lnTo>
                    <a:lnTo>
                      <a:pt x="801" y="559"/>
                    </a:lnTo>
                    <a:lnTo>
                      <a:pt x="801" y="559"/>
                    </a:lnTo>
                    <a:lnTo>
                      <a:pt x="811" y="563"/>
                    </a:lnTo>
                    <a:lnTo>
                      <a:pt x="827" y="567"/>
                    </a:lnTo>
                    <a:lnTo>
                      <a:pt x="844" y="571"/>
                    </a:lnTo>
                    <a:lnTo>
                      <a:pt x="853" y="574"/>
                    </a:lnTo>
                    <a:lnTo>
                      <a:pt x="853" y="574"/>
                    </a:lnTo>
                    <a:lnTo>
                      <a:pt x="863" y="572"/>
                    </a:lnTo>
                    <a:lnTo>
                      <a:pt x="872" y="571"/>
                    </a:lnTo>
                    <a:lnTo>
                      <a:pt x="872" y="571"/>
                    </a:lnTo>
                    <a:lnTo>
                      <a:pt x="874" y="570"/>
                    </a:lnTo>
                    <a:lnTo>
                      <a:pt x="874" y="566"/>
                    </a:lnTo>
                    <a:lnTo>
                      <a:pt x="871" y="561"/>
                    </a:lnTo>
                    <a:lnTo>
                      <a:pt x="871" y="561"/>
                    </a:lnTo>
                    <a:lnTo>
                      <a:pt x="874" y="559"/>
                    </a:lnTo>
                    <a:lnTo>
                      <a:pt x="879" y="556"/>
                    </a:lnTo>
                    <a:lnTo>
                      <a:pt x="893" y="550"/>
                    </a:lnTo>
                    <a:lnTo>
                      <a:pt x="893" y="550"/>
                    </a:lnTo>
                    <a:lnTo>
                      <a:pt x="902" y="544"/>
                    </a:lnTo>
                    <a:lnTo>
                      <a:pt x="906" y="540"/>
                    </a:lnTo>
                    <a:lnTo>
                      <a:pt x="907" y="530"/>
                    </a:lnTo>
                    <a:lnTo>
                      <a:pt x="907" y="530"/>
                    </a:lnTo>
                    <a:lnTo>
                      <a:pt x="919" y="499"/>
                    </a:lnTo>
                    <a:lnTo>
                      <a:pt x="919" y="499"/>
                    </a:lnTo>
                    <a:lnTo>
                      <a:pt x="919" y="497"/>
                    </a:lnTo>
                    <a:lnTo>
                      <a:pt x="919" y="497"/>
                    </a:lnTo>
                    <a:lnTo>
                      <a:pt x="914" y="493"/>
                    </a:lnTo>
                    <a:lnTo>
                      <a:pt x="914" y="493"/>
                    </a:lnTo>
                    <a:lnTo>
                      <a:pt x="914" y="489"/>
                    </a:lnTo>
                    <a:lnTo>
                      <a:pt x="914" y="488"/>
                    </a:lnTo>
                    <a:lnTo>
                      <a:pt x="916" y="487"/>
                    </a:lnTo>
                    <a:lnTo>
                      <a:pt x="920" y="489"/>
                    </a:lnTo>
                    <a:lnTo>
                      <a:pt x="920" y="489"/>
                    </a:lnTo>
                    <a:lnTo>
                      <a:pt x="932" y="479"/>
                    </a:lnTo>
                    <a:lnTo>
                      <a:pt x="932" y="479"/>
                    </a:lnTo>
                    <a:lnTo>
                      <a:pt x="933" y="478"/>
                    </a:lnTo>
                    <a:lnTo>
                      <a:pt x="938" y="476"/>
                    </a:lnTo>
                    <a:lnTo>
                      <a:pt x="948" y="476"/>
                    </a:lnTo>
                    <a:lnTo>
                      <a:pt x="954" y="479"/>
                    </a:lnTo>
                    <a:lnTo>
                      <a:pt x="963" y="482"/>
                    </a:lnTo>
                    <a:lnTo>
                      <a:pt x="963" y="482"/>
                    </a:lnTo>
                    <a:lnTo>
                      <a:pt x="966" y="480"/>
                    </a:lnTo>
                    <a:lnTo>
                      <a:pt x="967" y="479"/>
                    </a:lnTo>
                    <a:lnTo>
                      <a:pt x="968" y="479"/>
                    </a:lnTo>
                    <a:lnTo>
                      <a:pt x="968" y="479"/>
                    </a:lnTo>
                    <a:lnTo>
                      <a:pt x="980" y="484"/>
                    </a:lnTo>
                    <a:lnTo>
                      <a:pt x="993" y="488"/>
                    </a:lnTo>
                    <a:lnTo>
                      <a:pt x="993" y="488"/>
                    </a:lnTo>
                    <a:lnTo>
                      <a:pt x="1002" y="486"/>
                    </a:lnTo>
                    <a:lnTo>
                      <a:pt x="1005" y="484"/>
                    </a:lnTo>
                    <a:lnTo>
                      <a:pt x="1007" y="480"/>
                    </a:lnTo>
                    <a:lnTo>
                      <a:pt x="1007" y="480"/>
                    </a:lnTo>
                    <a:lnTo>
                      <a:pt x="1006" y="478"/>
                    </a:lnTo>
                    <a:lnTo>
                      <a:pt x="1006" y="476"/>
                    </a:lnTo>
                    <a:lnTo>
                      <a:pt x="1006" y="474"/>
                    </a:lnTo>
                    <a:lnTo>
                      <a:pt x="1010" y="473"/>
                    </a:lnTo>
                    <a:lnTo>
                      <a:pt x="1010" y="473"/>
                    </a:lnTo>
                    <a:lnTo>
                      <a:pt x="1014" y="469"/>
                    </a:lnTo>
                    <a:lnTo>
                      <a:pt x="1018" y="464"/>
                    </a:lnTo>
                    <a:lnTo>
                      <a:pt x="1018" y="464"/>
                    </a:lnTo>
                    <a:lnTo>
                      <a:pt x="1024" y="465"/>
                    </a:lnTo>
                    <a:lnTo>
                      <a:pt x="1028" y="465"/>
                    </a:lnTo>
                    <a:lnTo>
                      <a:pt x="1030" y="464"/>
                    </a:lnTo>
                    <a:lnTo>
                      <a:pt x="1030" y="464"/>
                    </a:lnTo>
                    <a:lnTo>
                      <a:pt x="1030" y="462"/>
                    </a:lnTo>
                    <a:lnTo>
                      <a:pt x="1028" y="458"/>
                    </a:lnTo>
                    <a:lnTo>
                      <a:pt x="1028" y="454"/>
                    </a:lnTo>
                    <a:lnTo>
                      <a:pt x="1029" y="447"/>
                    </a:lnTo>
                    <a:lnTo>
                      <a:pt x="1029" y="447"/>
                    </a:lnTo>
                    <a:lnTo>
                      <a:pt x="1036" y="436"/>
                    </a:lnTo>
                    <a:lnTo>
                      <a:pt x="1041" y="429"/>
                    </a:lnTo>
                    <a:lnTo>
                      <a:pt x="1045" y="418"/>
                    </a:lnTo>
                    <a:lnTo>
                      <a:pt x="1046" y="409"/>
                    </a:lnTo>
                    <a:lnTo>
                      <a:pt x="1046" y="409"/>
                    </a:lnTo>
                    <a:lnTo>
                      <a:pt x="1041" y="405"/>
                    </a:lnTo>
                    <a:lnTo>
                      <a:pt x="1038" y="403"/>
                    </a:lnTo>
                    <a:lnTo>
                      <a:pt x="1037" y="400"/>
                    </a:lnTo>
                    <a:lnTo>
                      <a:pt x="1037" y="397"/>
                    </a:lnTo>
                    <a:lnTo>
                      <a:pt x="1037" y="395"/>
                    </a:lnTo>
                    <a:lnTo>
                      <a:pt x="1034" y="394"/>
                    </a:lnTo>
                    <a:lnTo>
                      <a:pt x="1032" y="394"/>
                    </a:lnTo>
                    <a:lnTo>
                      <a:pt x="1032" y="394"/>
                    </a:lnTo>
                    <a:lnTo>
                      <a:pt x="1032" y="388"/>
                    </a:lnTo>
                    <a:lnTo>
                      <a:pt x="1033" y="383"/>
                    </a:lnTo>
                    <a:lnTo>
                      <a:pt x="1037" y="373"/>
                    </a:lnTo>
                    <a:lnTo>
                      <a:pt x="1037" y="366"/>
                    </a:lnTo>
                    <a:lnTo>
                      <a:pt x="1037" y="361"/>
                    </a:lnTo>
                    <a:lnTo>
                      <a:pt x="1036" y="356"/>
                    </a:lnTo>
                    <a:lnTo>
                      <a:pt x="1032" y="351"/>
                    </a:lnTo>
                    <a:lnTo>
                      <a:pt x="1032" y="351"/>
                    </a:lnTo>
                    <a:lnTo>
                      <a:pt x="1040" y="343"/>
                    </a:lnTo>
                    <a:lnTo>
                      <a:pt x="1046" y="334"/>
                    </a:lnTo>
                    <a:lnTo>
                      <a:pt x="1053" y="326"/>
                    </a:lnTo>
                    <a:lnTo>
                      <a:pt x="1059" y="318"/>
                    </a:lnTo>
                    <a:lnTo>
                      <a:pt x="1059" y="318"/>
                    </a:lnTo>
                    <a:lnTo>
                      <a:pt x="1054" y="313"/>
                    </a:lnTo>
                    <a:lnTo>
                      <a:pt x="1049" y="307"/>
                    </a:lnTo>
                    <a:lnTo>
                      <a:pt x="1047" y="299"/>
                    </a:lnTo>
                    <a:lnTo>
                      <a:pt x="1047" y="291"/>
                    </a:lnTo>
                    <a:lnTo>
                      <a:pt x="1047" y="291"/>
                    </a:lnTo>
                    <a:lnTo>
                      <a:pt x="1062" y="257"/>
                    </a:lnTo>
                    <a:lnTo>
                      <a:pt x="1062" y="257"/>
                    </a:lnTo>
                    <a:lnTo>
                      <a:pt x="1060" y="255"/>
                    </a:lnTo>
                    <a:lnTo>
                      <a:pt x="1056" y="252"/>
                    </a:lnTo>
                    <a:lnTo>
                      <a:pt x="1053" y="250"/>
                    </a:lnTo>
                    <a:lnTo>
                      <a:pt x="1053" y="250"/>
                    </a:lnTo>
                    <a:lnTo>
                      <a:pt x="1046" y="246"/>
                    </a:lnTo>
                    <a:lnTo>
                      <a:pt x="1042" y="243"/>
                    </a:lnTo>
                    <a:lnTo>
                      <a:pt x="1040" y="241"/>
                    </a:lnTo>
                    <a:lnTo>
                      <a:pt x="1040" y="238"/>
                    </a:lnTo>
                    <a:lnTo>
                      <a:pt x="1040" y="238"/>
                    </a:lnTo>
                    <a:lnTo>
                      <a:pt x="1038" y="234"/>
                    </a:lnTo>
                    <a:lnTo>
                      <a:pt x="1037" y="232"/>
                    </a:lnTo>
                    <a:lnTo>
                      <a:pt x="1034" y="229"/>
                    </a:lnTo>
                    <a:lnTo>
                      <a:pt x="1030" y="228"/>
                    </a:lnTo>
                    <a:lnTo>
                      <a:pt x="1030" y="228"/>
                    </a:lnTo>
                    <a:lnTo>
                      <a:pt x="1029" y="220"/>
                    </a:lnTo>
                    <a:lnTo>
                      <a:pt x="1028" y="211"/>
                    </a:lnTo>
                    <a:lnTo>
                      <a:pt x="1028" y="203"/>
                    </a:lnTo>
                    <a:lnTo>
                      <a:pt x="1027" y="197"/>
                    </a:lnTo>
                    <a:lnTo>
                      <a:pt x="1027" y="197"/>
                    </a:lnTo>
                    <a:lnTo>
                      <a:pt x="1020" y="194"/>
                    </a:lnTo>
                    <a:lnTo>
                      <a:pt x="1018" y="191"/>
                    </a:lnTo>
                    <a:lnTo>
                      <a:pt x="1012" y="186"/>
                    </a:lnTo>
                    <a:lnTo>
                      <a:pt x="1005" y="180"/>
                    </a:lnTo>
                    <a:lnTo>
                      <a:pt x="1005" y="180"/>
                    </a:lnTo>
                    <a:lnTo>
                      <a:pt x="998" y="178"/>
                    </a:lnTo>
                    <a:lnTo>
                      <a:pt x="992" y="176"/>
                    </a:lnTo>
                    <a:lnTo>
                      <a:pt x="986" y="173"/>
                    </a:lnTo>
                    <a:lnTo>
                      <a:pt x="981" y="169"/>
                    </a:lnTo>
                    <a:lnTo>
                      <a:pt x="979" y="165"/>
                    </a:lnTo>
                    <a:lnTo>
                      <a:pt x="975" y="162"/>
                    </a:lnTo>
                    <a:lnTo>
                      <a:pt x="972" y="154"/>
                    </a:lnTo>
                    <a:lnTo>
                      <a:pt x="972" y="154"/>
                    </a:lnTo>
                    <a:lnTo>
                      <a:pt x="971" y="149"/>
                    </a:lnTo>
                    <a:lnTo>
                      <a:pt x="972" y="143"/>
                    </a:lnTo>
                    <a:lnTo>
                      <a:pt x="973" y="138"/>
                    </a:lnTo>
                    <a:lnTo>
                      <a:pt x="973" y="133"/>
                    </a:lnTo>
                    <a:lnTo>
                      <a:pt x="973" y="133"/>
                    </a:lnTo>
                    <a:lnTo>
                      <a:pt x="971" y="128"/>
                    </a:lnTo>
                    <a:lnTo>
                      <a:pt x="968" y="127"/>
                    </a:lnTo>
                    <a:lnTo>
                      <a:pt x="963" y="125"/>
                    </a:lnTo>
                    <a:lnTo>
                      <a:pt x="963" y="125"/>
                    </a:lnTo>
                    <a:lnTo>
                      <a:pt x="962" y="123"/>
                    </a:lnTo>
                    <a:lnTo>
                      <a:pt x="959" y="119"/>
                    </a:lnTo>
                    <a:lnTo>
                      <a:pt x="957" y="115"/>
                    </a:lnTo>
                    <a:lnTo>
                      <a:pt x="954" y="110"/>
                    </a:lnTo>
                    <a:lnTo>
                      <a:pt x="954" y="110"/>
                    </a:lnTo>
                    <a:lnTo>
                      <a:pt x="953" y="108"/>
                    </a:lnTo>
                    <a:lnTo>
                      <a:pt x="950" y="107"/>
                    </a:lnTo>
                    <a:lnTo>
                      <a:pt x="945" y="106"/>
                    </a:lnTo>
                    <a:lnTo>
                      <a:pt x="937" y="105"/>
                    </a:lnTo>
                    <a:lnTo>
                      <a:pt x="931" y="102"/>
                    </a:lnTo>
                    <a:lnTo>
                      <a:pt x="931" y="102"/>
                    </a:lnTo>
                    <a:lnTo>
                      <a:pt x="914" y="103"/>
                    </a:lnTo>
                    <a:lnTo>
                      <a:pt x="900" y="103"/>
                    </a:lnTo>
                    <a:lnTo>
                      <a:pt x="894" y="102"/>
                    </a:lnTo>
                    <a:lnTo>
                      <a:pt x="889" y="101"/>
                    </a:lnTo>
                    <a:lnTo>
                      <a:pt x="885" y="98"/>
                    </a:lnTo>
                    <a:lnTo>
                      <a:pt x="881" y="93"/>
                    </a:lnTo>
                    <a:lnTo>
                      <a:pt x="881" y="93"/>
                    </a:lnTo>
                    <a:lnTo>
                      <a:pt x="874" y="97"/>
                    </a:lnTo>
                    <a:lnTo>
                      <a:pt x="867" y="99"/>
                    </a:lnTo>
                    <a:lnTo>
                      <a:pt x="863" y="99"/>
                    </a:lnTo>
                    <a:lnTo>
                      <a:pt x="859" y="99"/>
                    </a:lnTo>
                    <a:lnTo>
                      <a:pt x="856" y="98"/>
                    </a:lnTo>
                    <a:lnTo>
                      <a:pt x="852" y="95"/>
                    </a:lnTo>
                    <a:lnTo>
                      <a:pt x="852" y="95"/>
                    </a:lnTo>
                    <a:lnTo>
                      <a:pt x="850" y="93"/>
                    </a:lnTo>
                    <a:lnTo>
                      <a:pt x="849" y="92"/>
                    </a:lnTo>
                    <a:lnTo>
                      <a:pt x="850" y="85"/>
                    </a:lnTo>
                    <a:lnTo>
                      <a:pt x="850" y="85"/>
                    </a:lnTo>
                    <a:lnTo>
                      <a:pt x="850" y="83"/>
                    </a:lnTo>
                    <a:lnTo>
                      <a:pt x="850" y="80"/>
                    </a:lnTo>
                    <a:lnTo>
                      <a:pt x="846" y="72"/>
                    </a:lnTo>
                    <a:lnTo>
                      <a:pt x="841" y="60"/>
                    </a:lnTo>
                    <a:lnTo>
                      <a:pt x="841" y="60"/>
                    </a:lnTo>
                    <a:lnTo>
                      <a:pt x="843" y="49"/>
                    </a:lnTo>
                    <a:lnTo>
                      <a:pt x="841" y="41"/>
                    </a:lnTo>
                    <a:lnTo>
                      <a:pt x="840" y="38"/>
                    </a:lnTo>
                    <a:lnTo>
                      <a:pt x="839" y="36"/>
                    </a:lnTo>
                    <a:lnTo>
                      <a:pt x="839" y="36"/>
                    </a:lnTo>
                    <a:lnTo>
                      <a:pt x="834" y="41"/>
                    </a:lnTo>
                    <a:lnTo>
                      <a:pt x="830" y="44"/>
                    </a:lnTo>
                    <a:lnTo>
                      <a:pt x="826" y="42"/>
                    </a:lnTo>
                    <a:lnTo>
                      <a:pt x="819" y="41"/>
                    </a:lnTo>
                    <a:lnTo>
                      <a:pt x="819" y="41"/>
                    </a:lnTo>
                    <a:lnTo>
                      <a:pt x="818" y="45"/>
                    </a:lnTo>
                    <a:lnTo>
                      <a:pt x="817" y="48"/>
                    </a:lnTo>
                    <a:lnTo>
                      <a:pt x="813" y="49"/>
                    </a:lnTo>
                    <a:lnTo>
                      <a:pt x="808" y="50"/>
                    </a:lnTo>
                    <a:lnTo>
                      <a:pt x="808" y="50"/>
                    </a:lnTo>
                    <a:lnTo>
                      <a:pt x="804" y="49"/>
                    </a:lnTo>
                    <a:lnTo>
                      <a:pt x="799" y="48"/>
                    </a:lnTo>
                    <a:lnTo>
                      <a:pt x="792" y="45"/>
                    </a:lnTo>
                    <a:lnTo>
                      <a:pt x="784" y="45"/>
                    </a:lnTo>
                    <a:lnTo>
                      <a:pt x="784" y="45"/>
                    </a:lnTo>
                    <a:lnTo>
                      <a:pt x="782" y="46"/>
                    </a:lnTo>
                    <a:lnTo>
                      <a:pt x="776" y="50"/>
                    </a:lnTo>
                    <a:lnTo>
                      <a:pt x="771" y="55"/>
                    </a:lnTo>
                    <a:lnTo>
                      <a:pt x="769" y="59"/>
                    </a:lnTo>
                    <a:lnTo>
                      <a:pt x="767" y="64"/>
                    </a:lnTo>
                    <a:lnTo>
                      <a:pt x="767" y="64"/>
                    </a:lnTo>
                    <a:lnTo>
                      <a:pt x="769" y="67"/>
                    </a:lnTo>
                    <a:lnTo>
                      <a:pt x="770" y="71"/>
                    </a:lnTo>
                    <a:lnTo>
                      <a:pt x="770" y="73"/>
                    </a:lnTo>
                    <a:lnTo>
                      <a:pt x="770" y="76"/>
                    </a:lnTo>
                    <a:lnTo>
                      <a:pt x="767" y="79"/>
                    </a:lnTo>
                    <a:lnTo>
                      <a:pt x="765" y="81"/>
                    </a:lnTo>
                    <a:lnTo>
                      <a:pt x="765" y="81"/>
                    </a:lnTo>
                    <a:lnTo>
                      <a:pt x="756" y="83"/>
                    </a:lnTo>
                    <a:lnTo>
                      <a:pt x="749" y="83"/>
                    </a:lnTo>
                    <a:lnTo>
                      <a:pt x="744" y="81"/>
                    </a:lnTo>
                    <a:lnTo>
                      <a:pt x="744" y="81"/>
                    </a:lnTo>
                    <a:lnTo>
                      <a:pt x="744" y="77"/>
                    </a:lnTo>
                    <a:lnTo>
                      <a:pt x="744" y="75"/>
                    </a:lnTo>
                    <a:lnTo>
                      <a:pt x="744" y="72"/>
                    </a:lnTo>
                    <a:lnTo>
                      <a:pt x="744" y="72"/>
                    </a:lnTo>
                    <a:lnTo>
                      <a:pt x="748" y="70"/>
                    </a:lnTo>
                    <a:lnTo>
                      <a:pt x="749" y="70"/>
                    </a:lnTo>
                    <a:lnTo>
                      <a:pt x="751" y="68"/>
                    </a:lnTo>
                    <a:lnTo>
                      <a:pt x="751" y="68"/>
                    </a:lnTo>
                    <a:lnTo>
                      <a:pt x="751" y="66"/>
                    </a:lnTo>
                    <a:lnTo>
                      <a:pt x="749" y="64"/>
                    </a:lnTo>
                    <a:lnTo>
                      <a:pt x="748" y="63"/>
                    </a:lnTo>
                    <a:lnTo>
                      <a:pt x="747" y="62"/>
                    </a:lnTo>
                    <a:lnTo>
                      <a:pt x="747" y="62"/>
                    </a:lnTo>
                    <a:lnTo>
                      <a:pt x="745" y="63"/>
                    </a:lnTo>
                    <a:lnTo>
                      <a:pt x="743" y="64"/>
                    </a:lnTo>
                    <a:lnTo>
                      <a:pt x="743" y="64"/>
                    </a:lnTo>
                    <a:lnTo>
                      <a:pt x="725" y="72"/>
                    </a:lnTo>
                    <a:lnTo>
                      <a:pt x="725" y="72"/>
                    </a:lnTo>
                    <a:lnTo>
                      <a:pt x="722" y="72"/>
                    </a:lnTo>
                    <a:lnTo>
                      <a:pt x="719" y="71"/>
                    </a:lnTo>
                    <a:lnTo>
                      <a:pt x="716" y="67"/>
                    </a:lnTo>
                    <a:lnTo>
                      <a:pt x="716" y="67"/>
                    </a:lnTo>
                    <a:lnTo>
                      <a:pt x="710" y="66"/>
                    </a:lnTo>
                    <a:lnTo>
                      <a:pt x="707" y="62"/>
                    </a:lnTo>
                    <a:lnTo>
                      <a:pt x="704" y="57"/>
                    </a:lnTo>
                    <a:lnTo>
                      <a:pt x="705" y="51"/>
                    </a:lnTo>
                    <a:lnTo>
                      <a:pt x="705" y="51"/>
                    </a:lnTo>
                    <a:lnTo>
                      <a:pt x="707" y="50"/>
                    </a:lnTo>
                    <a:lnTo>
                      <a:pt x="708" y="50"/>
                    </a:lnTo>
                    <a:lnTo>
                      <a:pt x="713" y="50"/>
                    </a:lnTo>
                    <a:lnTo>
                      <a:pt x="719" y="53"/>
                    </a:lnTo>
                    <a:lnTo>
                      <a:pt x="719" y="53"/>
                    </a:lnTo>
                    <a:lnTo>
                      <a:pt x="721" y="48"/>
                    </a:lnTo>
                    <a:lnTo>
                      <a:pt x="722" y="42"/>
                    </a:lnTo>
                    <a:lnTo>
                      <a:pt x="721" y="41"/>
                    </a:lnTo>
                    <a:lnTo>
                      <a:pt x="719" y="40"/>
                    </a:lnTo>
                    <a:lnTo>
                      <a:pt x="719" y="40"/>
                    </a:lnTo>
                    <a:lnTo>
                      <a:pt x="714" y="37"/>
                    </a:lnTo>
                    <a:lnTo>
                      <a:pt x="713" y="33"/>
                    </a:lnTo>
                    <a:lnTo>
                      <a:pt x="712" y="29"/>
                    </a:lnTo>
                    <a:lnTo>
                      <a:pt x="712" y="29"/>
                    </a:lnTo>
                    <a:lnTo>
                      <a:pt x="700" y="29"/>
                    </a:lnTo>
                    <a:lnTo>
                      <a:pt x="690" y="28"/>
                    </a:lnTo>
                    <a:lnTo>
                      <a:pt x="681" y="24"/>
                    </a:lnTo>
                    <a:lnTo>
                      <a:pt x="675" y="22"/>
                    </a:lnTo>
                    <a:lnTo>
                      <a:pt x="675" y="22"/>
                    </a:lnTo>
                    <a:lnTo>
                      <a:pt x="672" y="20"/>
                    </a:lnTo>
                    <a:lnTo>
                      <a:pt x="669" y="18"/>
                    </a:lnTo>
                    <a:lnTo>
                      <a:pt x="668" y="16"/>
                    </a:lnTo>
                    <a:lnTo>
                      <a:pt x="668" y="14"/>
                    </a:lnTo>
                    <a:lnTo>
                      <a:pt x="669" y="10"/>
                    </a:lnTo>
                    <a:lnTo>
                      <a:pt x="669" y="9"/>
                    </a:lnTo>
                    <a:lnTo>
                      <a:pt x="668" y="7"/>
                    </a:lnTo>
                    <a:lnTo>
                      <a:pt x="668" y="7"/>
                    </a:lnTo>
                    <a:lnTo>
                      <a:pt x="665" y="7"/>
                    </a:lnTo>
                    <a:lnTo>
                      <a:pt x="665" y="7"/>
                    </a:lnTo>
                    <a:lnTo>
                      <a:pt x="664" y="3"/>
                    </a:lnTo>
                    <a:lnTo>
                      <a:pt x="661" y="1"/>
                    </a:lnTo>
                    <a:lnTo>
                      <a:pt x="659" y="0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655" y="3"/>
                    </a:lnTo>
                    <a:lnTo>
                      <a:pt x="655" y="7"/>
                    </a:lnTo>
                    <a:lnTo>
                      <a:pt x="656" y="13"/>
                    </a:lnTo>
                    <a:lnTo>
                      <a:pt x="657" y="15"/>
                    </a:lnTo>
                    <a:lnTo>
                      <a:pt x="657" y="18"/>
                    </a:lnTo>
                    <a:lnTo>
                      <a:pt x="656" y="19"/>
                    </a:lnTo>
                    <a:lnTo>
                      <a:pt x="656" y="19"/>
                    </a:lnTo>
                    <a:lnTo>
                      <a:pt x="653" y="23"/>
                    </a:lnTo>
                    <a:lnTo>
                      <a:pt x="652" y="24"/>
                    </a:lnTo>
                    <a:lnTo>
                      <a:pt x="651" y="26"/>
                    </a:lnTo>
                    <a:lnTo>
                      <a:pt x="648" y="26"/>
                    </a:lnTo>
                    <a:lnTo>
                      <a:pt x="646" y="24"/>
                    </a:lnTo>
                    <a:lnTo>
                      <a:pt x="633" y="20"/>
                    </a:lnTo>
                    <a:lnTo>
                      <a:pt x="633" y="20"/>
                    </a:lnTo>
                    <a:lnTo>
                      <a:pt x="630" y="23"/>
                    </a:lnTo>
                    <a:lnTo>
                      <a:pt x="626" y="26"/>
                    </a:lnTo>
                    <a:lnTo>
                      <a:pt x="622" y="31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0" y="46"/>
                    </a:lnTo>
                    <a:lnTo>
                      <a:pt x="618" y="51"/>
                    </a:lnTo>
                    <a:lnTo>
                      <a:pt x="613" y="57"/>
                    </a:lnTo>
                    <a:lnTo>
                      <a:pt x="613" y="57"/>
                    </a:lnTo>
                    <a:lnTo>
                      <a:pt x="609" y="58"/>
                    </a:lnTo>
                    <a:lnTo>
                      <a:pt x="605" y="58"/>
                    </a:lnTo>
                    <a:lnTo>
                      <a:pt x="603" y="57"/>
                    </a:lnTo>
                    <a:lnTo>
                      <a:pt x="602" y="55"/>
                    </a:lnTo>
                    <a:lnTo>
                      <a:pt x="600" y="54"/>
                    </a:lnTo>
                    <a:lnTo>
                      <a:pt x="599" y="54"/>
                    </a:lnTo>
                    <a:lnTo>
                      <a:pt x="596" y="55"/>
                    </a:lnTo>
                    <a:lnTo>
                      <a:pt x="596" y="55"/>
                    </a:lnTo>
                    <a:lnTo>
                      <a:pt x="594" y="60"/>
                    </a:lnTo>
                    <a:lnTo>
                      <a:pt x="592" y="66"/>
                    </a:lnTo>
                    <a:lnTo>
                      <a:pt x="591" y="70"/>
                    </a:lnTo>
                    <a:lnTo>
                      <a:pt x="590" y="72"/>
                    </a:lnTo>
                    <a:lnTo>
                      <a:pt x="590" y="72"/>
                    </a:lnTo>
                    <a:lnTo>
                      <a:pt x="585" y="75"/>
                    </a:lnTo>
                    <a:lnTo>
                      <a:pt x="577" y="76"/>
                    </a:lnTo>
                    <a:lnTo>
                      <a:pt x="567" y="79"/>
                    </a:lnTo>
                    <a:lnTo>
                      <a:pt x="567" y="79"/>
                    </a:lnTo>
                    <a:lnTo>
                      <a:pt x="563" y="79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38" y="81"/>
                    </a:lnTo>
                    <a:lnTo>
                      <a:pt x="530" y="88"/>
                    </a:lnTo>
                    <a:lnTo>
                      <a:pt x="523" y="94"/>
                    </a:lnTo>
                    <a:lnTo>
                      <a:pt x="517" y="99"/>
                    </a:lnTo>
                    <a:lnTo>
                      <a:pt x="517" y="99"/>
                    </a:lnTo>
                    <a:lnTo>
                      <a:pt x="499" y="95"/>
                    </a:lnTo>
                    <a:lnTo>
                      <a:pt x="480" y="92"/>
                    </a:lnTo>
                    <a:lnTo>
                      <a:pt x="480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58" y="108"/>
                    </a:lnTo>
                    <a:lnTo>
                      <a:pt x="458" y="108"/>
                    </a:lnTo>
                    <a:lnTo>
                      <a:pt x="462" y="111"/>
                    </a:lnTo>
                    <a:lnTo>
                      <a:pt x="463" y="112"/>
                    </a:lnTo>
                    <a:lnTo>
                      <a:pt x="464" y="115"/>
                    </a:lnTo>
                    <a:lnTo>
                      <a:pt x="464" y="115"/>
                    </a:lnTo>
                    <a:lnTo>
                      <a:pt x="465" y="118"/>
                    </a:lnTo>
                    <a:lnTo>
                      <a:pt x="465" y="124"/>
                    </a:lnTo>
                    <a:lnTo>
                      <a:pt x="465" y="130"/>
                    </a:lnTo>
                    <a:lnTo>
                      <a:pt x="463" y="133"/>
                    </a:lnTo>
                    <a:lnTo>
                      <a:pt x="460" y="134"/>
                    </a:lnTo>
                    <a:lnTo>
                      <a:pt x="460" y="134"/>
                    </a:lnTo>
                    <a:lnTo>
                      <a:pt x="458" y="136"/>
                    </a:lnTo>
                    <a:lnTo>
                      <a:pt x="455" y="137"/>
                    </a:lnTo>
                    <a:lnTo>
                      <a:pt x="450" y="137"/>
                    </a:lnTo>
                    <a:lnTo>
                      <a:pt x="440" y="138"/>
                    </a:lnTo>
                    <a:lnTo>
                      <a:pt x="424" y="142"/>
                    </a:lnTo>
                    <a:lnTo>
                      <a:pt x="424" y="142"/>
                    </a:lnTo>
                    <a:lnTo>
                      <a:pt x="412" y="151"/>
                    </a:lnTo>
                    <a:lnTo>
                      <a:pt x="401" y="158"/>
                    </a:lnTo>
                    <a:lnTo>
                      <a:pt x="386" y="165"/>
                    </a:lnTo>
                    <a:lnTo>
                      <a:pt x="386" y="165"/>
                    </a:lnTo>
                    <a:lnTo>
                      <a:pt x="384" y="168"/>
                    </a:lnTo>
                    <a:lnTo>
                      <a:pt x="381" y="171"/>
                    </a:lnTo>
                    <a:lnTo>
                      <a:pt x="380" y="171"/>
                    </a:lnTo>
                    <a:lnTo>
                      <a:pt x="379" y="169"/>
                    </a:lnTo>
                    <a:lnTo>
                      <a:pt x="376" y="163"/>
                    </a:lnTo>
                    <a:lnTo>
                      <a:pt x="376" y="163"/>
                    </a:lnTo>
                    <a:lnTo>
                      <a:pt x="371" y="163"/>
                    </a:lnTo>
                    <a:lnTo>
                      <a:pt x="367" y="162"/>
                    </a:lnTo>
                    <a:lnTo>
                      <a:pt x="363" y="158"/>
                    </a:lnTo>
                    <a:lnTo>
                      <a:pt x="358" y="149"/>
                    </a:lnTo>
                    <a:lnTo>
                      <a:pt x="358" y="149"/>
                    </a:lnTo>
                    <a:lnTo>
                      <a:pt x="354" y="151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3" y="156"/>
                    </a:lnTo>
                    <a:lnTo>
                      <a:pt x="355" y="159"/>
                    </a:lnTo>
                    <a:lnTo>
                      <a:pt x="359" y="165"/>
                    </a:lnTo>
                    <a:lnTo>
                      <a:pt x="359" y="165"/>
                    </a:lnTo>
                    <a:lnTo>
                      <a:pt x="359" y="169"/>
                    </a:lnTo>
                    <a:lnTo>
                      <a:pt x="359" y="180"/>
                    </a:lnTo>
                    <a:lnTo>
                      <a:pt x="359" y="193"/>
                    </a:lnTo>
                    <a:lnTo>
                      <a:pt x="359" y="193"/>
                    </a:lnTo>
                    <a:lnTo>
                      <a:pt x="358" y="200"/>
                    </a:lnTo>
                    <a:lnTo>
                      <a:pt x="357" y="212"/>
                    </a:lnTo>
                    <a:lnTo>
                      <a:pt x="355" y="228"/>
                    </a:lnTo>
                    <a:lnTo>
                      <a:pt x="355" y="228"/>
                    </a:lnTo>
                    <a:lnTo>
                      <a:pt x="359" y="235"/>
                    </a:lnTo>
                    <a:lnTo>
                      <a:pt x="361" y="246"/>
                    </a:lnTo>
                    <a:lnTo>
                      <a:pt x="361" y="246"/>
                    </a:lnTo>
                    <a:lnTo>
                      <a:pt x="359" y="248"/>
                    </a:lnTo>
                    <a:lnTo>
                      <a:pt x="357" y="252"/>
                    </a:lnTo>
                    <a:lnTo>
                      <a:pt x="351" y="256"/>
                    </a:lnTo>
                    <a:lnTo>
                      <a:pt x="351" y="256"/>
                    </a:lnTo>
                    <a:lnTo>
                      <a:pt x="353" y="257"/>
                    </a:lnTo>
                    <a:lnTo>
                      <a:pt x="354" y="259"/>
                    </a:lnTo>
                    <a:lnTo>
                      <a:pt x="361" y="260"/>
                    </a:lnTo>
                    <a:lnTo>
                      <a:pt x="361" y="260"/>
                    </a:lnTo>
                    <a:lnTo>
                      <a:pt x="366" y="282"/>
                    </a:lnTo>
                    <a:lnTo>
                      <a:pt x="366" y="282"/>
                    </a:lnTo>
                    <a:lnTo>
                      <a:pt x="359" y="283"/>
                    </a:lnTo>
                    <a:lnTo>
                      <a:pt x="354" y="285"/>
                    </a:lnTo>
                    <a:lnTo>
                      <a:pt x="344" y="289"/>
                    </a:lnTo>
                    <a:lnTo>
                      <a:pt x="335" y="294"/>
                    </a:lnTo>
                    <a:lnTo>
                      <a:pt x="335" y="294"/>
                    </a:lnTo>
                    <a:lnTo>
                      <a:pt x="323" y="294"/>
                    </a:lnTo>
                    <a:lnTo>
                      <a:pt x="313" y="295"/>
                    </a:lnTo>
                    <a:lnTo>
                      <a:pt x="298" y="300"/>
                    </a:lnTo>
                    <a:lnTo>
                      <a:pt x="298" y="300"/>
                    </a:lnTo>
                    <a:lnTo>
                      <a:pt x="294" y="299"/>
                    </a:lnTo>
                    <a:lnTo>
                      <a:pt x="292" y="296"/>
                    </a:lnTo>
                    <a:lnTo>
                      <a:pt x="289" y="292"/>
                    </a:lnTo>
                    <a:lnTo>
                      <a:pt x="288" y="287"/>
                    </a:lnTo>
                    <a:lnTo>
                      <a:pt x="288" y="287"/>
                    </a:lnTo>
                    <a:lnTo>
                      <a:pt x="284" y="287"/>
                    </a:lnTo>
                    <a:lnTo>
                      <a:pt x="280" y="286"/>
                    </a:lnTo>
                    <a:lnTo>
                      <a:pt x="279" y="283"/>
                    </a:lnTo>
                    <a:lnTo>
                      <a:pt x="280" y="278"/>
                    </a:lnTo>
                    <a:lnTo>
                      <a:pt x="280" y="278"/>
                    </a:lnTo>
                    <a:lnTo>
                      <a:pt x="278" y="276"/>
                    </a:lnTo>
                    <a:lnTo>
                      <a:pt x="275" y="267"/>
                    </a:lnTo>
                    <a:lnTo>
                      <a:pt x="272" y="254"/>
                    </a:lnTo>
                    <a:lnTo>
                      <a:pt x="272" y="246"/>
                    </a:lnTo>
                    <a:lnTo>
                      <a:pt x="272" y="239"/>
                    </a:lnTo>
                    <a:lnTo>
                      <a:pt x="272" y="239"/>
                    </a:lnTo>
                    <a:lnTo>
                      <a:pt x="269" y="234"/>
                    </a:lnTo>
                    <a:lnTo>
                      <a:pt x="267" y="229"/>
                    </a:lnTo>
                    <a:lnTo>
                      <a:pt x="265" y="224"/>
                    </a:lnTo>
                    <a:lnTo>
                      <a:pt x="262" y="219"/>
                    </a:lnTo>
                    <a:lnTo>
                      <a:pt x="262" y="219"/>
                    </a:lnTo>
                    <a:lnTo>
                      <a:pt x="259" y="207"/>
                    </a:lnTo>
                    <a:lnTo>
                      <a:pt x="259" y="207"/>
                    </a:lnTo>
                    <a:lnTo>
                      <a:pt x="254" y="199"/>
                    </a:lnTo>
                    <a:lnTo>
                      <a:pt x="254" y="199"/>
                    </a:lnTo>
                    <a:lnTo>
                      <a:pt x="254" y="197"/>
                    </a:lnTo>
                    <a:lnTo>
                      <a:pt x="253" y="193"/>
                    </a:lnTo>
                    <a:lnTo>
                      <a:pt x="252" y="190"/>
                    </a:lnTo>
                    <a:lnTo>
                      <a:pt x="252" y="187"/>
                    </a:lnTo>
                    <a:lnTo>
                      <a:pt x="252" y="187"/>
                    </a:lnTo>
                    <a:lnTo>
                      <a:pt x="249" y="185"/>
                    </a:lnTo>
                    <a:lnTo>
                      <a:pt x="247" y="184"/>
                    </a:lnTo>
                    <a:lnTo>
                      <a:pt x="245" y="180"/>
                    </a:lnTo>
                    <a:lnTo>
                      <a:pt x="245" y="175"/>
                    </a:lnTo>
                    <a:lnTo>
                      <a:pt x="245" y="175"/>
                    </a:lnTo>
                    <a:lnTo>
                      <a:pt x="240" y="172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235" y="165"/>
                    </a:lnTo>
                    <a:lnTo>
                      <a:pt x="235" y="162"/>
                    </a:lnTo>
                    <a:lnTo>
                      <a:pt x="232" y="158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6"/>
                    </a:lnTo>
                    <a:lnTo>
                      <a:pt x="226" y="156"/>
                    </a:lnTo>
                    <a:lnTo>
                      <a:pt x="219" y="158"/>
                    </a:lnTo>
                    <a:lnTo>
                      <a:pt x="214" y="162"/>
                    </a:lnTo>
                    <a:lnTo>
                      <a:pt x="210" y="164"/>
                    </a:lnTo>
                    <a:lnTo>
                      <a:pt x="210" y="164"/>
                    </a:lnTo>
                    <a:lnTo>
                      <a:pt x="206" y="168"/>
                    </a:lnTo>
                    <a:lnTo>
                      <a:pt x="202" y="171"/>
                    </a:lnTo>
                    <a:lnTo>
                      <a:pt x="201" y="173"/>
                    </a:lnTo>
                    <a:lnTo>
                      <a:pt x="199" y="173"/>
                    </a:lnTo>
                    <a:lnTo>
                      <a:pt x="199" y="173"/>
                    </a:lnTo>
                    <a:lnTo>
                      <a:pt x="195" y="173"/>
                    </a:lnTo>
                    <a:lnTo>
                      <a:pt x="191" y="173"/>
                    </a:lnTo>
                    <a:lnTo>
                      <a:pt x="188" y="175"/>
                    </a:lnTo>
                    <a:lnTo>
                      <a:pt x="186" y="178"/>
                    </a:lnTo>
                    <a:lnTo>
                      <a:pt x="186" y="178"/>
                    </a:lnTo>
                    <a:lnTo>
                      <a:pt x="188" y="184"/>
                    </a:lnTo>
                    <a:lnTo>
                      <a:pt x="188" y="189"/>
                    </a:lnTo>
                    <a:lnTo>
                      <a:pt x="187" y="190"/>
                    </a:lnTo>
                    <a:lnTo>
                      <a:pt x="186" y="193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9" y="199"/>
                    </a:lnTo>
                    <a:lnTo>
                      <a:pt x="180" y="202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86" y="211"/>
                    </a:lnTo>
                    <a:lnTo>
                      <a:pt x="184" y="213"/>
                    </a:lnTo>
                    <a:lnTo>
                      <a:pt x="183" y="216"/>
                    </a:lnTo>
                    <a:lnTo>
                      <a:pt x="173" y="226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47" y="243"/>
                    </a:lnTo>
                    <a:lnTo>
                      <a:pt x="142" y="243"/>
                    </a:lnTo>
                    <a:lnTo>
                      <a:pt x="131" y="246"/>
                    </a:lnTo>
                    <a:lnTo>
                      <a:pt x="117" y="248"/>
                    </a:lnTo>
                    <a:lnTo>
                      <a:pt x="117" y="248"/>
                    </a:lnTo>
                    <a:lnTo>
                      <a:pt x="79" y="338"/>
                    </a:lnTo>
                    <a:lnTo>
                      <a:pt x="79" y="338"/>
                    </a:lnTo>
                    <a:lnTo>
                      <a:pt x="87" y="346"/>
                    </a:lnTo>
                    <a:lnTo>
                      <a:pt x="94" y="353"/>
                    </a:lnTo>
                    <a:lnTo>
                      <a:pt x="97" y="360"/>
                    </a:lnTo>
                    <a:lnTo>
                      <a:pt x="101" y="366"/>
                    </a:lnTo>
                    <a:lnTo>
                      <a:pt x="103" y="373"/>
                    </a:lnTo>
                    <a:lnTo>
                      <a:pt x="104" y="379"/>
                    </a:lnTo>
                    <a:lnTo>
                      <a:pt x="103" y="386"/>
                    </a:lnTo>
                    <a:lnTo>
                      <a:pt x="100" y="391"/>
                    </a:lnTo>
                    <a:lnTo>
                      <a:pt x="100" y="391"/>
                    </a:lnTo>
                    <a:lnTo>
                      <a:pt x="87" y="401"/>
                    </a:lnTo>
                    <a:lnTo>
                      <a:pt x="79" y="408"/>
                    </a:lnTo>
                    <a:lnTo>
                      <a:pt x="70" y="410"/>
                    </a:lnTo>
                    <a:lnTo>
                      <a:pt x="57" y="413"/>
                    </a:lnTo>
                    <a:lnTo>
                      <a:pt x="57" y="413"/>
                    </a:lnTo>
                    <a:lnTo>
                      <a:pt x="52" y="418"/>
                    </a:lnTo>
                    <a:lnTo>
                      <a:pt x="44" y="427"/>
                    </a:lnTo>
                    <a:lnTo>
                      <a:pt x="25" y="456"/>
                    </a:lnTo>
                    <a:lnTo>
                      <a:pt x="0" y="496"/>
                    </a:lnTo>
                    <a:lnTo>
                      <a:pt x="34" y="523"/>
                    </a:lnTo>
                    <a:lnTo>
                      <a:pt x="34" y="523"/>
                    </a:lnTo>
                    <a:lnTo>
                      <a:pt x="46" y="530"/>
                    </a:lnTo>
                    <a:lnTo>
                      <a:pt x="55" y="537"/>
                    </a:lnTo>
                    <a:lnTo>
                      <a:pt x="60" y="541"/>
                    </a:lnTo>
                    <a:lnTo>
                      <a:pt x="62" y="546"/>
                    </a:lnTo>
                    <a:lnTo>
                      <a:pt x="62" y="546"/>
                    </a:lnTo>
                    <a:lnTo>
                      <a:pt x="70" y="548"/>
                    </a:lnTo>
                    <a:lnTo>
                      <a:pt x="78" y="552"/>
                    </a:lnTo>
                    <a:lnTo>
                      <a:pt x="88" y="557"/>
                    </a:lnTo>
                    <a:lnTo>
                      <a:pt x="88" y="557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87">
                <a:extLst>
                  <a:ext uri="{FF2B5EF4-FFF2-40B4-BE49-F238E27FC236}">
                    <a16:creationId xmlns="" xmlns:a16="http://schemas.microsoft.com/office/drawing/2014/main" id="{CF22306F-EB14-4A5D-BEDF-C9021501C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2762250"/>
                <a:ext cx="2073275" cy="1827213"/>
              </a:xfrm>
              <a:custGeom>
                <a:avLst/>
                <a:gdLst>
                  <a:gd name="T0" fmla="*/ 25 w 1306"/>
                  <a:gd name="T1" fmla="*/ 350 h 1151"/>
                  <a:gd name="T2" fmla="*/ 39 w 1306"/>
                  <a:gd name="T3" fmla="*/ 384 h 1151"/>
                  <a:gd name="T4" fmla="*/ 65 w 1306"/>
                  <a:gd name="T5" fmla="*/ 434 h 1151"/>
                  <a:gd name="T6" fmla="*/ 97 w 1306"/>
                  <a:gd name="T7" fmla="*/ 441 h 1151"/>
                  <a:gd name="T8" fmla="*/ 123 w 1306"/>
                  <a:gd name="T9" fmla="*/ 434 h 1151"/>
                  <a:gd name="T10" fmla="*/ 130 w 1306"/>
                  <a:gd name="T11" fmla="*/ 515 h 1151"/>
                  <a:gd name="T12" fmla="*/ 128 w 1306"/>
                  <a:gd name="T13" fmla="*/ 660 h 1151"/>
                  <a:gd name="T14" fmla="*/ 112 w 1306"/>
                  <a:gd name="T15" fmla="*/ 741 h 1151"/>
                  <a:gd name="T16" fmla="*/ 236 w 1306"/>
                  <a:gd name="T17" fmla="*/ 875 h 1151"/>
                  <a:gd name="T18" fmla="*/ 270 w 1306"/>
                  <a:gd name="T19" fmla="*/ 960 h 1151"/>
                  <a:gd name="T20" fmla="*/ 604 w 1306"/>
                  <a:gd name="T21" fmla="*/ 1025 h 1151"/>
                  <a:gd name="T22" fmla="*/ 810 w 1306"/>
                  <a:gd name="T23" fmla="*/ 868 h 1151"/>
                  <a:gd name="T24" fmla="*/ 1011 w 1306"/>
                  <a:gd name="T25" fmla="*/ 706 h 1151"/>
                  <a:gd name="T26" fmla="*/ 1055 w 1306"/>
                  <a:gd name="T27" fmla="*/ 766 h 1151"/>
                  <a:gd name="T28" fmla="*/ 1126 w 1306"/>
                  <a:gd name="T29" fmla="*/ 835 h 1151"/>
                  <a:gd name="T30" fmla="*/ 1306 w 1306"/>
                  <a:gd name="T31" fmla="*/ 710 h 1151"/>
                  <a:gd name="T32" fmla="*/ 1254 w 1306"/>
                  <a:gd name="T33" fmla="*/ 612 h 1151"/>
                  <a:gd name="T34" fmla="*/ 1172 w 1306"/>
                  <a:gd name="T35" fmla="*/ 559 h 1151"/>
                  <a:gd name="T36" fmla="*/ 1162 w 1306"/>
                  <a:gd name="T37" fmla="*/ 511 h 1151"/>
                  <a:gd name="T38" fmla="*/ 1094 w 1306"/>
                  <a:gd name="T39" fmla="*/ 463 h 1151"/>
                  <a:gd name="T40" fmla="*/ 1102 w 1306"/>
                  <a:gd name="T41" fmla="*/ 445 h 1151"/>
                  <a:gd name="T42" fmla="*/ 1086 w 1306"/>
                  <a:gd name="T43" fmla="*/ 380 h 1151"/>
                  <a:gd name="T44" fmla="*/ 1109 w 1306"/>
                  <a:gd name="T45" fmla="*/ 349 h 1151"/>
                  <a:gd name="T46" fmla="*/ 1155 w 1306"/>
                  <a:gd name="T47" fmla="*/ 325 h 1151"/>
                  <a:gd name="T48" fmla="*/ 1139 w 1306"/>
                  <a:gd name="T49" fmla="*/ 263 h 1151"/>
                  <a:gd name="T50" fmla="*/ 1109 w 1306"/>
                  <a:gd name="T51" fmla="*/ 211 h 1151"/>
                  <a:gd name="T52" fmla="*/ 1091 w 1306"/>
                  <a:gd name="T53" fmla="*/ 174 h 1151"/>
                  <a:gd name="T54" fmla="*/ 1083 w 1306"/>
                  <a:gd name="T55" fmla="*/ 153 h 1151"/>
                  <a:gd name="T56" fmla="*/ 1105 w 1306"/>
                  <a:gd name="T57" fmla="*/ 138 h 1151"/>
                  <a:gd name="T58" fmla="*/ 1090 w 1306"/>
                  <a:gd name="T59" fmla="*/ 96 h 1151"/>
                  <a:gd name="T60" fmla="*/ 1061 w 1306"/>
                  <a:gd name="T61" fmla="*/ 91 h 1151"/>
                  <a:gd name="T62" fmla="*/ 1041 w 1306"/>
                  <a:gd name="T63" fmla="*/ 46 h 1151"/>
                  <a:gd name="T64" fmla="*/ 995 w 1306"/>
                  <a:gd name="T65" fmla="*/ 101 h 1151"/>
                  <a:gd name="T66" fmla="*/ 844 w 1306"/>
                  <a:gd name="T67" fmla="*/ 145 h 1151"/>
                  <a:gd name="T68" fmla="*/ 807 w 1306"/>
                  <a:gd name="T69" fmla="*/ 134 h 1151"/>
                  <a:gd name="T70" fmla="*/ 769 w 1306"/>
                  <a:gd name="T71" fmla="*/ 173 h 1151"/>
                  <a:gd name="T72" fmla="*/ 753 w 1306"/>
                  <a:gd name="T73" fmla="*/ 161 h 1151"/>
                  <a:gd name="T74" fmla="*/ 653 w 1306"/>
                  <a:gd name="T75" fmla="*/ 93 h 1151"/>
                  <a:gd name="T76" fmla="*/ 647 w 1306"/>
                  <a:gd name="T77" fmla="*/ 57 h 1151"/>
                  <a:gd name="T78" fmla="*/ 612 w 1306"/>
                  <a:gd name="T79" fmla="*/ 36 h 1151"/>
                  <a:gd name="T80" fmla="*/ 581 w 1306"/>
                  <a:gd name="T81" fmla="*/ 44 h 1151"/>
                  <a:gd name="T82" fmla="*/ 552 w 1306"/>
                  <a:gd name="T83" fmla="*/ 35 h 1151"/>
                  <a:gd name="T84" fmla="*/ 522 w 1306"/>
                  <a:gd name="T85" fmla="*/ 71 h 1151"/>
                  <a:gd name="T86" fmla="*/ 480 w 1306"/>
                  <a:gd name="T87" fmla="*/ 31 h 1151"/>
                  <a:gd name="T88" fmla="*/ 450 w 1306"/>
                  <a:gd name="T89" fmla="*/ 31 h 1151"/>
                  <a:gd name="T90" fmla="*/ 426 w 1306"/>
                  <a:gd name="T91" fmla="*/ 48 h 1151"/>
                  <a:gd name="T92" fmla="*/ 394 w 1306"/>
                  <a:gd name="T93" fmla="*/ 33 h 1151"/>
                  <a:gd name="T94" fmla="*/ 342 w 1306"/>
                  <a:gd name="T95" fmla="*/ 87 h 1151"/>
                  <a:gd name="T96" fmla="*/ 267 w 1306"/>
                  <a:gd name="T97" fmla="*/ 84 h 1151"/>
                  <a:gd name="T98" fmla="*/ 231 w 1306"/>
                  <a:gd name="T99" fmla="*/ 57 h 1151"/>
                  <a:gd name="T100" fmla="*/ 220 w 1306"/>
                  <a:gd name="T101" fmla="*/ 31 h 1151"/>
                  <a:gd name="T102" fmla="*/ 196 w 1306"/>
                  <a:gd name="T103" fmla="*/ 13 h 1151"/>
                  <a:gd name="T104" fmla="*/ 165 w 1306"/>
                  <a:gd name="T105" fmla="*/ 8 h 1151"/>
                  <a:gd name="T106" fmla="*/ 184 w 1306"/>
                  <a:gd name="T107" fmla="*/ 38 h 1151"/>
                  <a:gd name="T108" fmla="*/ 166 w 1306"/>
                  <a:gd name="T109" fmla="*/ 91 h 1151"/>
                  <a:gd name="T110" fmla="*/ 131 w 1306"/>
                  <a:gd name="T111" fmla="*/ 152 h 1151"/>
                  <a:gd name="T112" fmla="*/ 140 w 1306"/>
                  <a:gd name="T113" fmla="*/ 188 h 1151"/>
                  <a:gd name="T114" fmla="*/ 118 w 1306"/>
                  <a:gd name="T115" fmla="*/ 244 h 1151"/>
                  <a:gd name="T116" fmla="*/ 96 w 1306"/>
                  <a:gd name="T117" fmla="*/ 265 h 1151"/>
                  <a:gd name="T118" fmla="*/ 32 w 1306"/>
                  <a:gd name="T119" fmla="*/ 255 h 1151"/>
                  <a:gd name="T120" fmla="*/ 13 w 1306"/>
                  <a:gd name="T121" fmla="*/ 27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6" h="1151">
                    <a:moveTo>
                      <a:pt x="0" y="320"/>
                    </a:moveTo>
                    <a:lnTo>
                      <a:pt x="0" y="320"/>
                    </a:lnTo>
                    <a:lnTo>
                      <a:pt x="1" y="324"/>
                    </a:lnTo>
                    <a:lnTo>
                      <a:pt x="4" y="329"/>
                    </a:lnTo>
                    <a:lnTo>
                      <a:pt x="8" y="333"/>
                    </a:lnTo>
                    <a:lnTo>
                      <a:pt x="8" y="333"/>
                    </a:lnTo>
                    <a:lnTo>
                      <a:pt x="13" y="336"/>
                    </a:lnTo>
                    <a:lnTo>
                      <a:pt x="16" y="338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22" y="349"/>
                    </a:lnTo>
                    <a:lnTo>
                      <a:pt x="25" y="350"/>
                    </a:lnTo>
                    <a:lnTo>
                      <a:pt x="26" y="351"/>
                    </a:lnTo>
                    <a:lnTo>
                      <a:pt x="26" y="351"/>
                    </a:lnTo>
                    <a:lnTo>
                      <a:pt x="29" y="350"/>
                    </a:lnTo>
                    <a:lnTo>
                      <a:pt x="30" y="347"/>
                    </a:lnTo>
                    <a:lnTo>
                      <a:pt x="31" y="344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42" y="340"/>
                    </a:lnTo>
                    <a:lnTo>
                      <a:pt x="42" y="340"/>
                    </a:lnTo>
                    <a:lnTo>
                      <a:pt x="39" y="379"/>
                    </a:lnTo>
                    <a:lnTo>
                      <a:pt x="39" y="379"/>
                    </a:lnTo>
                    <a:lnTo>
                      <a:pt x="39" y="384"/>
                    </a:lnTo>
                    <a:lnTo>
                      <a:pt x="38" y="389"/>
                    </a:lnTo>
                    <a:lnTo>
                      <a:pt x="35" y="393"/>
                    </a:lnTo>
                    <a:lnTo>
                      <a:pt x="35" y="393"/>
                    </a:lnTo>
                    <a:lnTo>
                      <a:pt x="35" y="405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43" y="423"/>
                    </a:lnTo>
                    <a:lnTo>
                      <a:pt x="48" y="425"/>
                    </a:lnTo>
                    <a:lnTo>
                      <a:pt x="52" y="429"/>
                    </a:lnTo>
                    <a:lnTo>
                      <a:pt x="52" y="429"/>
                    </a:lnTo>
                    <a:lnTo>
                      <a:pt x="60" y="430"/>
                    </a:lnTo>
                    <a:lnTo>
                      <a:pt x="65" y="434"/>
                    </a:lnTo>
                    <a:lnTo>
                      <a:pt x="65" y="434"/>
                    </a:lnTo>
                    <a:lnTo>
                      <a:pt x="71" y="440"/>
                    </a:lnTo>
                    <a:lnTo>
                      <a:pt x="75" y="442"/>
                    </a:lnTo>
                    <a:lnTo>
                      <a:pt x="79" y="445"/>
                    </a:lnTo>
                    <a:lnTo>
                      <a:pt x="79" y="445"/>
                    </a:lnTo>
                    <a:lnTo>
                      <a:pt x="83" y="447"/>
                    </a:lnTo>
                    <a:lnTo>
                      <a:pt x="86" y="449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5" y="447"/>
                    </a:lnTo>
                    <a:lnTo>
                      <a:pt x="97" y="441"/>
                    </a:lnTo>
                    <a:lnTo>
                      <a:pt x="97" y="441"/>
                    </a:lnTo>
                    <a:lnTo>
                      <a:pt x="99" y="440"/>
                    </a:lnTo>
                    <a:lnTo>
                      <a:pt x="100" y="438"/>
                    </a:lnTo>
                    <a:lnTo>
                      <a:pt x="101" y="433"/>
                    </a:lnTo>
                    <a:lnTo>
                      <a:pt x="101" y="425"/>
                    </a:lnTo>
                    <a:lnTo>
                      <a:pt x="101" y="425"/>
                    </a:lnTo>
                    <a:lnTo>
                      <a:pt x="115" y="423"/>
                    </a:lnTo>
                    <a:lnTo>
                      <a:pt x="115" y="423"/>
                    </a:lnTo>
                    <a:lnTo>
                      <a:pt x="117" y="424"/>
                    </a:lnTo>
                    <a:lnTo>
                      <a:pt x="119" y="425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3" y="434"/>
                    </a:lnTo>
                    <a:lnTo>
                      <a:pt x="123" y="436"/>
                    </a:lnTo>
                    <a:lnTo>
                      <a:pt x="123" y="436"/>
                    </a:lnTo>
                    <a:lnTo>
                      <a:pt x="132" y="441"/>
                    </a:lnTo>
                    <a:lnTo>
                      <a:pt x="140" y="445"/>
                    </a:lnTo>
                    <a:lnTo>
                      <a:pt x="140" y="445"/>
                    </a:lnTo>
                    <a:lnTo>
                      <a:pt x="140" y="472"/>
                    </a:lnTo>
                    <a:lnTo>
                      <a:pt x="140" y="472"/>
                    </a:lnTo>
                    <a:lnTo>
                      <a:pt x="135" y="484"/>
                    </a:lnTo>
                    <a:lnTo>
                      <a:pt x="131" y="494"/>
                    </a:lnTo>
                    <a:lnTo>
                      <a:pt x="128" y="507"/>
                    </a:lnTo>
                    <a:lnTo>
                      <a:pt x="128" y="507"/>
                    </a:lnTo>
                    <a:lnTo>
                      <a:pt x="130" y="515"/>
                    </a:lnTo>
                    <a:lnTo>
                      <a:pt x="131" y="521"/>
                    </a:lnTo>
                    <a:lnTo>
                      <a:pt x="135" y="528"/>
                    </a:lnTo>
                    <a:lnTo>
                      <a:pt x="135" y="528"/>
                    </a:lnTo>
                    <a:lnTo>
                      <a:pt x="131" y="543"/>
                    </a:lnTo>
                    <a:lnTo>
                      <a:pt x="127" y="561"/>
                    </a:lnTo>
                    <a:lnTo>
                      <a:pt x="127" y="561"/>
                    </a:lnTo>
                    <a:lnTo>
                      <a:pt x="131" y="568"/>
                    </a:lnTo>
                    <a:lnTo>
                      <a:pt x="136" y="577"/>
                    </a:lnTo>
                    <a:lnTo>
                      <a:pt x="143" y="587"/>
                    </a:lnTo>
                    <a:lnTo>
                      <a:pt x="140" y="624"/>
                    </a:lnTo>
                    <a:lnTo>
                      <a:pt x="134" y="642"/>
                    </a:lnTo>
                    <a:lnTo>
                      <a:pt x="128" y="660"/>
                    </a:lnTo>
                    <a:lnTo>
                      <a:pt x="128" y="660"/>
                    </a:lnTo>
                    <a:lnTo>
                      <a:pt x="124" y="684"/>
                    </a:lnTo>
                    <a:lnTo>
                      <a:pt x="124" y="684"/>
                    </a:lnTo>
                    <a:lnTo>
                      <a:pt x="122" y="690"/>
                    </a:lnTo>
                    <a:lnTo>
                      <a:pt x="119" y="695"/>
                    </a:lnTo>
                    <a:lnTo>
                      <a:pt x="115" y="701"/>
                    </a:lnTo>
                    <a:lnTo>
                      <a:pt x="115" y="701"/>
                    </a:lnTo>
                    <a:lnTo>
                      <a:pt x="113" y="716"/>
                    </a:lnTo>
                    <a:lnTo>
                      <a:pt x="110" y="727"/>
                    </a:lnTo>
                    <a:lnTo>
                      <a:pt x="110" y="734"/>
                    </a:lnTo>
                    <a:lnTo>
                      <a:pt x="110" y="734"/>
                    </a:lnTo>
                    <a:lnTo>
                      <a:pt x="112" y="741"/>
                    </a:lnTo>
                    <a:lnTo>
                      <a:pt x="118" y="756"/>
                    </a:lnTo>
                    <a:lnTo>
                      <a:pt x="118" y="756"/>
                    </a:lnTo>
                    <a:lnTo>
                      <a:pt x="130" y="797"/>
                    </a:lnTo>
                    <a:lnTo>
                      <a:pt x="130" y="797"/>
                    </a:lnTo>
                    <a:lnTo>
                      <a:pt x="154" y="830"/>
                    </a:lnTo>
                    <a:lnTo>
                      <a:pt x="154" y="830"/>
                    </a:lnTo>
                    <a:lnTo>
                      <a:pt x="158" y="833"/>
                    </a:lnTo>
                    <a:lnTo>
                      <a:pt x="162" y="836"/>
                    </a:lnTo>
                    <a:lnTo>
                      <a:pt x="172" y="843"/>
                    </a:lnTo>
                    <a:lnTo>
                      <a:pt x="172" y="843"/>
                    </a:lnTo>
                    <a:lnTo>
                      <a:pt x="210" y="862"/>
                    </a:lnTo>
                    <a:lnTo>
                      <a:pt x="236" y="875"/>
                    </a:lnTo>
                    <a:lnTo>
                      <a:pt x="257" y="885"/>
                    </a:lnTo>
                    <a:lnTo>
                      <a:pt x="257" y="885"/>
                    </a:lnTo>
                    <a:lnTo>
                      <a:pt x="257" y="902"/>
                    </a:lnTo>
                    <a:lnTo>
                      <a:pt x="257" y="914"/>
                    </a:lnTo>
                    <a:lnTo>
                      <a:pt x="257" y="914"/>
                    </a:lnTo>
                    <a:lnTo>
                      <a:pt x="262" y="923"/>
                    </a:lnTo>
                    <a:lnTo>
                      <a:pt x="268" y="935"/>
                    </a:lnTo>
                    <a:lnTo>
                      <a:pt x="268" y="935"/>
                    </a:lnTo>
                    <a:lnTo>
                      <a:pt x="270" y="941"/>
                    </a:lnTo>
                    <a:lnTo>
                      <a:pt x="270" y="950"/>
                    </a:lnTo>
                    <a:lnTo>
                      <a:pt x="270" y="960"/>
                    </a:lnTo>
                    <a:lnTo>
                      <a:pt x="270" y="960"/>
                    </a:lnTo>
                    <a:lnTo>
                      <a:pt x="275" y="967"/>
                    </a:lnTo>
                    <a:lnTo>
                      <a:pt x="279" y="988"/>
                    </a:lnTo>
                    <a:lnTo>
                      <a:pt x="283" y="1006"/>
                    </a:lnTo>
                    <a:lnTo>
                      <a:pt x="281" y="1146"/>
                    </a:lnTo>
                    <a:lnTo>
                      <a:pt x="285" y="1144"/>
                    </a:lnTo>
                    <a:lnTo>
                      <a:pt x="535" y="1095"/>
                    </a:lnTo>
                    <a:lnTo>
                      <a:pt x="599" y="1151"/>
                    </a:lnTo>
                    <a:lnTo>
                      <a:pt x="599" y="1151"/>
                    </a:lnTo>
                    <a:lnTo>
                      <a:pt x="603" y="1036"/>
                    </a:lnTo>
                    <a:lnTo>
                      <a:pt x="603" y="1036"/>
                    </a:lnTo>
                    <a:lnTo>
                      <a:pt x="603" y="1029"/>
                    </a:lnTo>
                    <a:lnTo>
                      <a:pt x="604" y="1025"/>
                    </a:lnTo>
                    <a:lnTo>
                      <a:pt x="607" y="1023"/>
                    </a:lnTo>
                    <a:lnTo>
                      <a:pt x="612" y="1019"/>
                    </a:lnTo>
                    <a:lnTo>
                      <a:pt x="612" y="1019"/>
                    </a:lnTo>
                    <a:lnTo>
                      <a:pt x="682" y="940"/>
                    </a:lnTo>
                    <a:lnTo>
                      <a:pt x="682" y="940"/>
                    </a:lnTo>
                    <a:lnTo>
                      <a:pt x="687" y="933"/>
                    </a:lnTo>
                    <a:lnTo>
                      <a:pt x="704" y="918"/>
                    </a:lnTo>
                    <a:lnTo>
                      <a:pt x="730" y="896"/>
                    </a:lnTo>
                    <a:lnTo>
                      <a:pt x="763" y="868"/>
                    </a:lnTo>
                    <a:lnTo>
                      <a:pt x="763" y="868"/>
                    </a:lnTo>
                    <a:lnTo>
                      <a:pt x="787" y="868"/>
                    </a:lnTo>
                    <a:lnTo>
                      <a:pt x="810" y="868"/>
                    </a:lnTo>
                    <a:lnTo>
                      <a:pt x="810" y="868"/>
                    </a:lnTo>
                    <a:lnTo>
                      <a:pt x="814" y="830"/>
                    </a:lnTo>
                    <a:lnTo>
                      <a:pt x="814" y="830"/>
                    </a:lnTo>
                    <a:lnTo>
                      <a:pt x="822" y="831"/>
                    </a:lnTo>
                    <a:lnTo>
                      <a:pt x="837" y="833"/>
                    </a:lnTo>
                    <a:lnTo>
                      <a:pt x="855" y="836"/>
                    </a:lnTo>
                    <a:lnTo>
                      <a:pt x="863" y="837"/>
                    </a:lnTo>
                    <a:lnTo>
                      <a:pt x="870" y="836"/>
                    </a:lnTo>
                    <a:lnTo>
                      <a:pt x="870" y="836"/>
                    </a:lnTo>
                    <a:lnTo>
                      <a:pt x="933" y="705"/>
                    </a:lnTo>
                    <a:lnTo>
                      <a:pt x="933" y="705"/>
                    </a:lnTo>
                    <a:lnTo>
                      <a:pt x="1011" y="706"/>
                    </a:lnTo>
                    <a:lnTo>
                      <a:pt x="1011" y="706"/>
                    </a:lnTo>
                    <a:lnTo>
                      <a:pt x="1016" y="717"/>
                    </a:lnTo>
                    <a:lnTo>
                      <a:pt x="1022" y="726"/>
                    </a:lnTo>
                    <a:lnTo>
                      <a:pt x="1029" y="736"/>
                    </a:lnTo>
                    <a:lnTo>
                      <a:pt x="1034" y="748"/>
                    </a:lnTo>
                    <a:lnTo>
                      <a:pt x="1034" y="748"/>
                    </a:lnTo>
                    <a:lnTo>
                      <a:pt x="1038" y="757"/>
                    </a:lnTo>
                    <a:lnTo>
                      <a:pt x="1041" y="762"/>
                    </a:lnTo>
                    <a:lnTo>
                      <a:pt x="1042" y="765"/>
                    </a:lnTo>
                    <a:lnTo>
                      <a:pt x="1045" y="766"/>
                    </a:lnTo>
                    <a:lnTo>
                      <a:pt x="1055" y="766"/>
                    </a:lnTo>
                    <a:lnTo>
                      <a:pt x="1055" y="766"/>
                    </a:lnTo>
                    <a:lnTo>
                      <a:pt x="1081" y="798"/>
                    </a:lnTo>
                    <a:lnTo>
                      <a:pt x="1081" y="798"/>
                    </a:lnTo>
                    <a:lnTo>
                      <a:pt x="1086" y="805"/>
                    </a:lnTo>
                    <a:lnTo>
                      <a:pt x="1090" y="810"/>
                    </a:lnTo>
                    <a:lnTo>
                      <a:pt x="1090" y="815"/>
                    </a:lnTo>
                    <a:lnTo>
                      <a:pt x="1086" y="824"/>
                    </a:lnTo>
                    <a:lnTo>
                      <a:pt x="1086" y="824"/>
                    </a:lnTo>
                    <a:lnTo>
                      <a:pt x="1090" y="827"/>
                    </a:lnTo>
                    <a:lnTo>
                      <a:pt x="1094" y="828"/>
                    </a:lnTo>
                    <a:lnTo>
                      <a:pt x="1105" y="830"/>
                    </a:lnTo>
                    <a:lnTo>
                      <a:pt x="1120" y="832"/>
                    </a:lnTo>
                    <a:lnTo>
                      <a:pt x="1126" y="835"/>
                    </a:lnTo>
                    <a:lnTo>
                      <a:pt x="1133" y="837"/>
                    </a:lnTo>
                    <a:lnTo>
                      <a:pt x="1133" y="837"/>
                    </a:lnTo>
                    <a:lnTo>
                      <a:pt x="1143" y="827"/>
                    </a:lnTo>
                    <a:lnTo>
                      <a:pt x="1155" y="818"/>
                    </a:lnTo>
                    <a:lnTo>
                      <a:pt x="1179" y="802"/>
                    </a:lnTo>
                    <a:lnTo>
                      <a:pt x="1236" y="769"/>
                    </a:lnTo>
                    <a:lnTo>
                      <a:pt x="1236" y="769"/>
                    </a:lnTo>
                    <a:lnTo>
                      <a:pt x="1256" y="757"/>
                    </a:lnTo>
                    <a:lnTo>
                      <a:pt x="1269" y="749"/>
                    </a:lnTo>
                    <a:lnTo>
                      <a:pt x="1275" y="744"/>
                    </a:lnTo>
                    <a:lnTo>
                      <a:pt x="1284" y="736"/>
                    </a:lnTo>
                    <a:lnTo>
                      <a:pt x="1306" y="710"/>
                    </a:lnTo>
                    <a:lnTo>
                      <a:pt x="1306" y="710"/>
                    </a:lnTo>
                    <a:lnTo>
                      <a:pt x="1304" y="706"/>
                    </a:lnTo>
                    <a:lnTo>
                      <a:pt x="1297" y="700"/>
                    </a:lnTo>
                    <a:lnTo>
                      <a:pt x="1293" y="694"/>
                    </a:lnTo>
                    <a:lnTo>
                      <a:pt x="1288" y="684"/>
                    </a:lnTo>
                    <a:lnTo>
                      <a:pt x="1283" y="671"/>
                    </a:lnTo>
                    <a:lnTo>
                      <a:pt x="1278" y="656"/>
                    </a:lnTo>
                    <a:lnTo>
                      <a:pt x="1278" y="656"/>
                    </a:lnTo>
                    <a:lnTo>
                      <a:pt x="1274" y="649"/>
                    </a:lnTo>
                    <a:lnTo>
                      <a:pt x="1269" y="642"/>
                    </a:lnTo>
                    <a:lnTo>
                      <a:pt x="1260" y="621"/>
                    </a:lnTo>
                    <a:lnTo>
                      <a:pt x="1254" y="612"/>
                    </a:lnTo>
                    <a:lnTo>
                      <a:pt x="1248" y="603"/>
                    </a:lnTo>
                    <a:lnTo>
                      <a:pt x="1240" y="595"/>
                    </a:lnTo>
                    <a:lnTo>
                      <a:pt x="1232" y="590"/>
                    </a:lnTo>
                    <a:lnTo>
                      <a:pt x="1232" y="590"/>
                    </a:lnTo>
                    <a:lnTo>
                      <a:pt x="1218" y="582"/>
                    </a:lnTo>
                    <a:lnTo>
                      <a:pt x="1210" y="578"/>
                    </a:lnTo>
                    <a:lnTo>
                      <a:pt x="1208" y="576"/>
                    </a:lnTo>
                    <a:lnTo>
                      <a:pt x="1205" y="572"/>
                    </a:lnTo>
                    <a:lnTo>
                      <a:pt x="1205" y="572"/>
                    </a:lnTo>
                    <a:lnTo>
                      <a:pt x="1195" y="568"/>
                    </a:lnTo>
                    <a:lnTo>
                      <a:pt x="1183" y="564"/>
                    </a:lnTo>
                    <a:lnTo>
                      <a:pt x="1172" y="559"/>
                    </a:lnTo>
                    <a:lnTo>
                      <a:pt x="1164" y="554"/>
                    </a:lnTo>
                    <a:lnTo>
                      <a:pt x="1164" y="554"/>
                    </a:lnTo>
                    <a:lnTo>
                      <a:pt x="1161" y="546"/>
                    </a:lnTo>
                    <a:lnTo>
                      <a:pt x="1161" y="538"/>
                    </a:lnTo>
                    <a:lnTo>
                      <a:pt x="1161" y="538"/>
                    </a:lnTo>
                    <a:lnTo>
                      <a:pt x="1168" y="532"/>
                    </a:lnTo>
                    <a:lnTo>
                      <a:pt x="1170" y="528"/>
                    </a:lnTo>
                    <a:lnTo>
                      <a:pt x="1172" y="524"/>
                    </a:lnTo>
                    <a:lnTo>
                      <a:pt x="1172" y="524"/>
                    </a:lnTo>
                    <a:lnTo>
                      <a:pt x="1170" y="517"/>
                    </a:lnTo>
                    <a:lnTo>
                      <a:pt x="1166" y="513"/>
                    </a:lnTo>
                    <a:lnTo>
                      <a:pt x="1162" y="511"/>
                    </a:lnTo>
                    <a:lnTo>
                      <a:pt x="1157" y="509"/>
                    </a:lnTo>
                    <a:lnTo>
                      <a:pt x="1157" y="509"/>
                    </a:lnTo>
                    <a:lnTo>
                      <a:pt x="1152" y="511"/>
                    </a:lnTo>
                    <a:lnTo>
                      <a:pt x="1146" y="516"/>
                    </a:lnTo>
                    <a:lnTo>
                      <a:pt x="1138" y="521"/>
                    </a:lnTo>
                    <a:lnTo>
                      <a:pt x="1138" y="521"/>
                    </a:lnTo>
                    <a:lnTo>
                      <a:pt x="1103" y="489"/>
                    </a:lnTo>
                    <a:lnTo>
                      <a:pt x="1103" y="489"/>
                    </a:lnTo>
                    <a:lnTo>
                      <a:pt x="1099" y="481"/>
                    </a:lnTo>
                    <a:lnTo>
                      <a:pt x="1096" y="473"/>
                    </a:lnTo>
                    <a:lnTo>
                      <a:pt x="1094" y="463"/>
                    </a:lnTo>
                    <a:lnTo>
                      <a:pt x="1094" y="463"/>
                    </a:lnTo>
                    <a:lnTo>
                      <a:pt x="1092" y="460"/>
                    </a:lnTo>
                    <a:lnTo>
                      <a:pt x="1090" y="458"/>
                    </a:lnTo>
                    <a:lnTo>
                      <a:pt x="1081" y="449"/>
                    </a:lnTo>
                    <a:lnTo>
                      <a:pt x="1081" y="449"/>
                    </a:lnTo>
                    <a:lnTo>
                      <a:pt x="1081" y="445"/>
                    </a:lnTo>
                    <a:lnTo>
                      <a:pt x="1083" y="443"/>
                    </a:lnTo>
                    <a:lnTo>
                      <a:pt x="1087" y="443"/>
                    </a:lnTo>
                    <a:lnTo>
                      <a:pt x="1090" y="443"/>
                    </a:lnTo>
                    <a:lnTo>
                      <a:pt x="1096" y="445"/>
                    </a:lnTo>
                    <a:lnTo>
                      <a:pt x="1099" y="445"/>
                    </a:lnTo>
                    <a:lnTo>
                      <a:pt x="1102" y="445"/>
                    </a:lnTo>
                    <a:lnTo>
                      <a:pt x="1102" y="445"/>
                    </a:lnTo>
                    <a:lnTo>
                      <a:pt x="1100" y="441"/>
                    </a:lnTo>
                    <a:lnTo>
                      <a:pt x="1099" y="436"/>
                    </a:lnTo>
                    <a:lnTo>
                      <a:pt x="1092" y="420"/>
                    </a:lnTo>
                    <a:lnTo>
                      <a:pt x="1083" y="405"/>
                    </a:lnTo>
                    <a:lnTo>
                      <a:pt x="1076" y="393"/>
                    </a:lnTo>
                    <a:lnTo>
                      <a:pt x="1076" y="393"/>
                    </a:lnTo>
                    <a:lnTo>
                      <a:pt x="1077" y="389"/>
                    </a:lnTo>
                    <a:lnTo>
                      <a:pt x="1080" y="385"/>
                    </a:lnTo>
                    <a:lnTo>
                      <a:pt x="1082" y="380"/>
                    </a:lnTo>
                    <a:lnTo>
                      <a:pt x="1083" y="379"/>
                    </a:lnTo>
                    <a:lnTo>
                      <a:pt x="1083" y="379"/>
                    </a:lnTo>
                    <a:lnTo>
                      <a:pt x="1086" y="380"/>
                    </a:lnTo>
                    <a:lnTo>
                      <a:pt x="1090" y="382"/>
                    </a:lnTo>
                    <a:lnTo>
                      <a:pt x="1094" y="384"/>
                    </a:lnTo>
                    <a:lnTo>
                      <a:pt x="1095" y="384"/>
                    </a:lnTo>
                    <a:lnTo>
                      <a:pt x="1096" y="382"/>
                    </a:lnTo>
                    <a:lnTo>
                      <a:pt x="1096" y="382"/>
                    </a:lnTo>
                    <a:lnTo>
                      <a:pt x="1096" y="379"/>
                    </a:lnTo>
                    <a:lnTo>
                      <a:pt x="1096" y="372"/>
                    </a:lnTo>
                    <a:lnTo>
                      <a:pt x="1095" y="359"/>
                    </a:lnTo>
                    <a:lnTo>
                      <a:pt x="1095" y="359"/>
                    </a:lnTo>
                    <a:lnTo>
                      <a:pt x="1102" y="355"/>
                    </a:lnTo>
                    <a:lnTo>
                      <a:pt x="1109" y="349"/>
                    </a:lnTo>
                    <a:lnTo>
                      <a:pt x="1109" y="349"/>
                    </a:lnTo>
                    <a:lnTo>
                      <a:pt x="1112" y="344"/>
                    </a:lnTo>
                    <a:lnTo>
                      <a:pt x="1113" y="338"/>
                    </a:lnTo>
                    <a:lnTo>
                      <a:pt x="1114" y="329"/>
                    </a:lnTo>
                    <a:lnTo>
                      <a:pt x="1116" y="325"/>
                    </a:lnTo>
                    <a:lnTo>
                      <a:pt x="1118" y="322"/>
                    </a:lnTo>
                    <a:lnTo>
                      <a:pt x="1125" y="316"/>
                    </a:lnTo>
                    <a:lnTo>
                      <a:pt x="1133" y="313"/>
                    </a:lnTo>
                    <a:lnTo>
                      <a:pt x="1133" y="313"/>
                    </a:lnTo>
                    <a:lnTo>
                      <a:pt x="1135" y="313"/>
                    </a:lnTo>
                    <a:lnTo>
                      <a:pt x="1138" y="314"/>
                    </a:lnTo>
                    <a:lnTo>
                      <a:pt x="1144" y="318"/>
                    </a:lnTo>
                    <a:lnTo>
                      <a:pt x="1155" y="325"/>
                    </a:lnTo>
                    <a:lnTo>
                      <a:pt x="1155" y="325"/>
                    </a:lnTo>
                    <a:lnTo>
                      <a:pt x="1155" y="318"/>
                    </a:lnTo>
                    <a:lnTo>
                      <a:pt x="1156" y="314"/>
                    </a:lnTo>
                    <a:lnTo>
                      <a:pt x="1159" y="310"/>
                    </a:lnTo>
                    <a:lnTo>
                      <a:pt x="1160" y="305"/>
                    </a:lnTo>
                    <a:lnTo>
                      <a:pt x="1160" y="305"/>
                    </a:lnTo>
                    <a:lnTo>
                      <a:pt x="1156" y="302"/>
                    </a:lnTo>
                    <a:lnTo>
                      <a:pt x="1153" y="298"/>
                    </a:lnTo>
                    <a:lnTo>
                      <a:pt x="1149" y="285"/>
                    </a:lnTo>
                    <a:lnTo>
                      <a:pt x="1149" y="285"/>
                    </a:lnTo>
                    <a:lnTo>
                      <a:pt x="1143" y="274"/>
                    </a:lnTo>
                    <a:lnTo>
                      <a:pt x="1139" y="263"/>
                    </a:lnTo>
                    <a:lnTo>
                      <a:pt x="1131" y="245"/>
                    </a:lnTo>
                    <a:lnTo>
                      <a:pt x="1131" y="245"/>
                    </a:lnTo>
                    <a:lnTo>
                      <a:pt x="1129" y="244"/>
                    </a:lnTo>
                    <a:lnTo>
                      <a:pt x="1127" y="243"/>
                    </a:lnTo>
                    <a:lnTo>
                      <a:pt x="1126" y="236"/>
                    </a:lnTo>
                    <a:lnTo>
                      <a:pt x="1124" y="230"/>
                    </a:lnTo>
                    <a:lnTo>
                      <a:pt x="1122" y="227"/>
                    </a:lnTo>
                    <a:lnTo>
                      <a:pt x="1121" y="226"/>
                    </a:lnTo>
                    <a:lnTo>
                      <a:pt x="1121" y="226"/>
                    </a:lnTo>
                    <a:lnTo>
                      <a:pt x="1113" y="218"/>
                    </a:lnTo>
                    <a:lnTo>
                      <a:pt x="1111" y="215"/>
                    </a:lnTo>
                    <a:lnTo>
                      <a:pt x="1109" y="211"/>
                    </a:lnTo>
                    <a:lnTo>
                      <a:pt x="1109" y="208"/>
                    </a:lnTo>
                    <a:lnTo>
                      <a:pt x="1111" y="204"/>
                    </a:lnTo>
                    <a:lnTo>
                      <a:pt x="1111" y="204"/>
                    </a:lnTo>
                    <a:lnTo>
                      <a:pt x="1111" y="198"/>
                    </a:lnTo>
                    <a:lnTo>
                      <a:pt x="1109" y="188"/>
                    </a:lnTo>
                    <a:lnTo>
                      <a:pt x="1105" y="174"/>
                    </a:lnTo>
                    <a:lnTo>
                      <a:pt x="1105" y="174"/>
                    </a:lnTo>
                    <a:lnTo>
                      <a:pt x="1105" y="173"/>
                    </a:lnTo>
                    <a:lnTo>
                      <a:pt x="1103" y="171"/>
                    </a:lnTo>
                    <a:lnTo>
                      <a:pt x="1099" y="171"/>
                    </a:lnTo>
                    <a:lnTo>
                      <a:pt x="1091" y="174"/>
                    </a:lnTo>
                    <a:lnTo>
                      <a:pt x="1091" y="174"/>
                    </a:lnTo>
                    <a:lnTo>
                      <a:pt x="1089" y="175"/>
                    </a:lnTo>
                    <a:lnTo>
                      <a:pt x="1085" y="176"/>
                    </a:lnTo>
                    <a:lnTo>
                      <a:pt x="1083" y="175"/>
                    </a:lnTo>
                    <a:lnTo>
                      <a:pt x="1082" y="175"/>
                    </a:lnTo>
                    <a:lnTo>
                      <a:pt x="1080" y="171"/>
                    </a:lnTo>
                    <a:lnTo>
                      <a:pt x="1080" y="167"/>
                    </a:lnTo>
                    <a:lnTo>
                      <a:pt x="1080" y="167"/>
                    </a:lnTo>
                    <a:lnTo>
                      <a:pt x="1085" y="165"/>
                    </a:lnTo>
                    <a:lnTo>
                      <a:pt x="1086" y="162"/>
                    </a:lnTo>
                    <a:lnTo>
                      <a:pt x="1086" y="161"/>
                    </a:lnTo>
                    <a:lnTo>
                      <a:pt x="1086" y="157"/>
                    </a:lnTo>
                    <a:lnTo>
                      <a:pt x="1083" y="153"/>
                    </a:lnTo>
                    <a:lnTo>
                      <a:pt x="1081" y="147"/>
                    </a:lnTo>
                    <a:lnTo>
                      <a:pt x="1081" y="145"/>
                    </a:lnTo>
                    <a:lnTo>
                      <a:pt x="1081" y="144"/>
                    </a:lnTo>
                    <a:lnTo>
                      <a:pt x="1086" y="145"/>
                    </a:lnTo>
                    <a:lnTo>
                      <a:pt x="1086" y="145"/>
                    </a:lnTo>
                    <a:lnTo>
                      <a:pt x="1089" y="144"/>
                    </a:lnTo>
                    <a:lnTo>
                      <a:pt x="1090" y="143"/>
                    </a:lnTo>
                    <a:lnTo>
                      <a:pt x="1090" y="140"/>
                    </a:lnTo>
                    <a:lnTo>
                      <a:pt x="1091" y="139"/>
                    </a:lnTo>
                    <a:lnTo>
                      <a:pt x="1094" y="138"/>
                    </a:lnTo>
                    <a:lnTo>
                      <a:pt x="1105" y="138"/>
                    </a:lnTo>
                    <a:lnTo>
                      <a:pt x="1105" y="138"/>
                    </a:lnTo>
                    <a:lnTo>
                      <a:pt x="1103" y="134"/>
                    </a:lnTo>
                    <a:lnTo>
                      <a:pt x="1098" y="127"/>
                    </a:lnTo>
                    <a:lnTo>
                      <a:pt x="1091" y="121"/>
                    </a:lnTo>
                    <a:lnTo>
                      <a:pt x="1087" y="117"/>
                    </a:lnTo>
                    <a:lnTo>
                      <a:pt x="1087" y="117"/>
                    </a:lnTo>
                    <a:lnTo>
                      <a:pt x="1083" y="113"/>
                    </a:lnTo>
                    <a:lnTo>
                      <a:pt x="1082" y="108"/>
                    </a:lnTo>
                    <a:lnTo>
                      <a:pt x="1082" y="106"/>
                    </a:lnTo>
                    <a:lnTo>
                      <a:pt x="1083" y="104"/>
                    </a:lnTo>
                    <a:lnTo>
                      <a:pt x="1089" y="100"/>
                    </a:lnTo>
                    <a:lnTo>
                      <a:pt x="1089" y="100"/>
                    </a:lnTo>
                    <a:lnTo>
                      <a:pt x="1090" y="96"/>
                    </a:lnTo>
                    <a:lnTo>
                      <a:pt x="1089" y="92"/>
                    </a:lnTo>
                    <a:lnTo>
                      <a:pt x="1087" y="90"/>
                    </a:lnTo>
                    <a:lnTo>
                      <a:pt x="1085" y="87"/>
                    </a:lnTo>
                    <a:lnTo>
                      <a:pt x="1078" y="83"/>
                    </a:lnTo>
                    <a:lnTo>
                      <a:pt x="1074" y="83"/>
                    </a:lnTo>
                    <a:lnTo>
                      <a:pt x="1072" y="83"/>
                    </a:lnTo>
                    <a:lnTo>
                      <a:pt x="1072" y="83"/>
                    </a:lnTo>
                    <a:lnTo>
                      <a:pt x="1068" y="83"/>
                    </a:lnTo>
                    <a:lnTo>
                      <a:pt x="1067" y="84"/>
                    </a:lnTo>
                    <a:lnTo>
                      <a:pt x="1065" y="91"/>
                    </a:lnTo>
                    <a:lnTo>
                      <a:pt x="1065" y="91"/>
                    </a:lnTo>
                    <a:lnTo>
                      <a:pt x="1061" y="91"/>
                    </a:lnTo>
                    <a:lnTo>
                      <a:pt x="1059" y="90"/>
                    </a:lnTo>
                    <a:lnTo>
                      <a:pt x="1057" y="88"/>
                    </a:lnTo>
                    <a:lnTo>
                      <a:pt x="1057" y="84"/>
                    </a:lnTo>
                    <a:lnTo>
                      <a:pt x="1057" y="84"/>
                    </a:lnTo>
                    <a:lnTo>
                      <a:pt x="1054" y="81"/>
                    </a:lnTo>
                    <a:lnTo>
                      <a:pt x="1051" y="75"/>
                    </a:lnTo>
                    <a:lnTo>
                      <a:pt x="1050" y="64"/>
                    </a:lnTo>
                    <a:lnTo>
                      <a:pt x="1048" y="52"/>
                    </a:lnTo>
                    <a:lnTo>
                      <a:pt x="1046" y="48"/>
                    </a:lnTo>
                    <a:lnTo>
                      <a:pt x="1043" y="46"/>
                    </a:lnTo>
                    <a:lnTo>
                      <a:pt x="1043" y="46"/>
                    </a:lnTo>
                    <a:lnTo>
                      <a:pt x="1041" y="46"/>
                    </a:lnTo>
                    <a:lnTo>
                      <a:pt x="1039" y="47"/>
                    </a:lnTo>
                    <a:lnTo>
                      <a:pt x="1035" y="49"/>
                    </a:lnTo>
                    <a:lnTo>
                      <a:pt x="1032" y="52"/>
                    </a:lnTo>
                    <a:lnTo>
                      <a:pt x="1029" y="53"/>
                    </a:lnTo>
                    <a:lnTo>
                      <a:pt x="1026" y="53"/>
                    </a:lnTo>
                    <a:lnTo>
                      <a:pt x="1026" y="53"/>
                    </a:lnTo>
                    <a:lnTo>
                      <a:pt x="1022" y="55"/>
                    </a:lnTo>
                    <a:lnTo>
                      <a:pt x="1016" y="57"/>
                    </a:lnTo>
                    <a:lnTo>
                      <a:pt x="1006" y="64"/>
                    </a:lnTo>
                    <a:lnTo>
                      <a:pt x="1006" y="64"/>
                    </a:lnTo>
                    <a:lnTo>
                      <a:pt x="1002" y="75"/>
                    </a:lnTo>
                    <a:lnTo>
                      <a:pt x="995" y="101"/>
                    </a:lnTo>
                    <a:lnTo>
                      <a:pt x="985" y="140"/>
                    </a:lnTo>
                    <a:lnTo>
                      <a:pt x="985" y="140"/>
                    </a:lnTo>
                    <a:lnTo>
                      <a:pt x="972" y="144"/>
                    </a:lnTo>
                    <a:lnTo>
                      <a:pt x="946" y="151"/>
                    </a:lnTo>
                    <a:lnTo>
                      <a:pt x="906" y="161"/>
                    </a:lnTo>
                    <a:lnTo>
                      <a:pt x="906" y="161"/>
                    </a:lnTo>
                    <a:lnTo>
                      <a:pt x="883" y="160"/>
                    </a:lnTo>
                    <a:lnTo>
                      <a:pt x="857" y="157"/>
                    </a:lnTo>
                    <a:lnTo>
                      <a:pt x="857" y="157"/>
                    </a:lnTo>
                    <a:lnTo>
                      <a:pt x="854" y="156"/>
                    </a:lnTo>
                    <a:lnTo>
                      <a:pt x="850" y="153"/>
                    </a:lnTo>
                    <a:lnTo>
                      <a:pt x="844" y="145"/>
                    </a:lnTo>
                    <a:lnTo>
                      <a:pt x="844" y="145"/>
                    </a:lnTo>
                    <a:lnTo>
                      <a:pt x="837" y="135"/>
                    </a:lnTo>
                    <a:lnTo>
                      <a:pt x="835" y="130"/>
                    </a:lnTo>
                    <a:lnTo>
                      <a:pt x="835" y="126"/>
                    </a:lnTo>
                    <a:lnTo>
                      <a:pt x="835" y="126"/>
                    </a:lnTo>
                    <a:lnTo>
                      <a:pt x="832" y="125"/>
                    </a:lnTo>
                    <a:lnTo>
                      <a:pt x="827" y="125"/>
                    </a:lnTo>
                    <a:lnTo>
                      <a:pt x="818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7" y="130"/>
                    </a:lnTo>
                    <a:lnTo>
                      <a:pt x="807" y="134"/>
                    </a:lnTo>
                    <a:lnTo>
                      <a:pt x="807" y="138"/>
                    </a:lnTo>
                    <a:lnTo>
                      <a:pt x="811" y="144"/>
                    </a:lnTo>
                    <a:lnTo>
                      <a:pt x="811" y="144"/>
                    </a:lnTo>
                    <a:lnTo>
                      <a:pt x="811" y="147"/>
                    </a:lnTo>
                    <a:lnTo>
                      <a:pt x="809" y="149"/>
                    </a:lnTo>
                    <a:lnTo>
                      <a:pt x="801" y="156"/>
                    </a:lnTo>
                    <a:lnTo>
                      <a:pt x="792" y="162"/>
                    </a:lnTo>
                    <a:lnTo>
                      <a:pt x="788" y="166"/>
                    </a:lnTo>
                    <a:lnTo>
                      <a:pt x="785" y="171"/>
                    </a:lnTo>
                    <a:lnTo>
                      <a:pt x="785" y="171"/>
                    </a:lnTo>
                    <a:lnTo>
                      <a:pt x="778" y="173"/>
                    </a:lnTo>
                    <a:lnTo>
                      <a:pt x="769" y="173"/>
                    </a:lnTo>
                    <a:lnTo>
                      <a:pt x="759" y="174"/>
                    </a:lnTo>
                    <a:lnTo>
                      <a:pt x="752" y="175"/>
                    </a:lnTo>
                    <a:lnTo>
                      <a:pt x="752" y="175"/>
                    </a:lnTo>
                    <a:lnTo>
                      <a:pt x="746" y="174"/>
                    </a:lnTo>
                    <a:lnTo>
                      <a:pt x="744" y="171"/>
                    </a:lnTo>
                    <a:lnTo>
                      <a:pt x="743" y="169"/>
                    </a:lnTo>
                    <a:lnTo>
                      <a:pt x="745" y="165"/>
                    </a:lnTo>
                    <a:lnTo>
                      <a:pt x="745" y="165"/>
                    </a:lnTo>
                    <a:lnTo>
                      <a:pt x="748" y="163"/>
                    </a:lnTo>
                    <a:lnTo>
                      <a:pt x="752" y="163"/>
                    </a:lnTo>
                    <a:lnTo>
                      <a:pt x="753" y="163"/>
                    </a:lnTo>
                    <a:lnTo>
                      <a:pt x="753" y="161"/>
                    </a:lnTo>
                    <a:lnTo>
                      <a:pt x="753" y="158"/>
                    </a:lnTo>
                    <a:lnTo>
                      <a:pt x="752" y="154"/>
                    </a:lnTo>
                    <a:lnTo>
                      <a:pt x="752" y="154"/>
                    </a:lnTo>
                    <a:lnTo>
                      <a:pt x="739" y="149"/>
                    </a:lnTo>
                    <a:lnTo>
                      <a:pt x="713" y="141"/>
                    </a:lnTo>
                    <a:lnTo>
                      <a:pt x="673" y="128"/>
                    </a:lnTo>
                    <a:lnTo>
                      <a:pt x="673" y="128"/>
                    </a:lnTo>
                    <a:lnTo>
                      <a:pt x="669" y="123"/>
                    </a:lnTo>
                    <a:lnTo>
                      <a:pt x="665" y="112"/>
                    </a:lnTo>
                    <a:lnTo>
                      <a:pt x="657" y="95"/>
                    </a:lnTo>
                    <a:lnTo>
                      <a:pt x="657" y="95"/>
                    </a:lnTo>
                    <a:lnTo>
                      <a:pt x="653" y="93"/>
                    </a:lnTo>
                    <a:lnTo>
                      <a:pt x="645" y="91"/>
                    </a:lnTo>
                    <a:lnTo>
                      <a:pt x="644" y="88"/>
                    </a:lnTo>
                    <a:lnTo>
                      <a:pt x="643" y="86"/>
                    </a:lnTo>
                    <a:lnTo>
                      <a:pt x="645" y="83"/>
                    </a:lnTo>
                    <a:lnTo>
                      <a:pt x="651" y="79"/>
                    </a:lnTo>
                    <a:lnTo>
                      <a:pt x="651" y="79"/>
                    </a:lnTo>
                    <a:lnTo>
                      <a:pt x="653" y="75"/>
                    </a:lnTo>
                    <a:lnTo>
                      <a:pt x="654" y="71"/>
                    </a:lnTo>
                    <a:lnTo>
                      <a:pt x="653" y="69"/>
                    </a:lnTo>
                    <a:lnTo>
                      <a:pt x="652" y="65"/>
                    </a:lnTo>
                    <a:lnTo>
                      <a:pt x="648" y="60"/>
                    </a:lnTo>
                    <a:lnTo>
                      <a:pt x="647" y="57"/>
                    </a:lnTo>
                    <a:lnTo>
                      <a:pt x="645" y="55"/>
                    </a:lnTo>
                    <a:lnTo>
                      <a:pt x="645" y="55"/>
                    </a:lnTo>
                    <a:lnTo>
                      <a:pt x="640" y="53"/>
                    </a:lnTo>
                    <a:lnTo>
                      <a:pt x="632" y="52"/>
                    </a:lnTo>
                    <a:lnTo>
                      <a:pt x="629" y="49"/>
                    </a:lnTo>
                    <a:lnTo>
                      <a:pt x="625" y="46"/>
                    </a:lnTo>
                    <a:lnTo>
                      <a:pt x="623" y="42"/>
                    </a:lnTo>
                    <a:lnTo>
                      <a:pt x="622" y="35"/>
                    </a:lnTo>
                    <a:lnTo>
                      <a:pt x="622" y="35"/>
                    </a:lnTo>
                    <a:lnTo>
                      <a:pt x="619" y="35"/>
                    </a:lnTo>
                    <a:lnTo>
                      <a:pt x="616" y="35"/>
                    </a:lnTo>
                    <a:lnTo>
                      <a:pt x="612" y="36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05" y="46"/>
                    </a:lnTo>
                    <a:lnTo>
                      <a:pt x="599" y="52"/>
                    </a:lnTo>
                    <a:lnTo>
                      <a:pt x="596" y="53"/>
                    </a:lnTo>
                    <a:lnTo>
                      <a:pt x="594" y="52"/>
                    </a:lnTo>
                    <a:lnTo>
                      <a:pt x="592" y="48"/>
                    </a:lnTo>
                    <a:lnTo>
                      <a:pt x="591" y="40"/>
                    </a:lnTo>
                    <a:lnTo>
                      <a:pt x="591" y="40"/>
                    </a:lnTo>
                    <a:lnTo>
                      <a:pt x="588" y="40"/>
                    </a:lnTo>
                    <a:lnTo>
                      <a:pt x="586" y="40"/>
                    </a:lnTo>
                    <a:lnTo>
                      <a:pt x="581" y="44"/>
                    </a:lnTo>
                    <a:lnTo>
                      <a:pt x="579" y="46"/>
                    </a:lnTo>
                    <a:lnTo>
                      <a:pt x="577" y="46"/>
                    </a:lnTo>
                    <a:lnTo>
                      <a:pt x="574" y="46"/>
                    </a:lnTo>
                    <a:lnTo>
                      <a:pt x="572" y="43"/>
                    </a:lnTo>
                    <a:lnTo>
                      <a:pt x="572" y="43"/>
                    </a:lnTo>
                    <a:lnTo>
                      <a:pt x="568" y="42"/>
                    </a:lnTo>
                    <a:lnTo>
                      <a:pt x="564" y="40"/>
                    </a:lnTo>
                    <a:lnTo>
                      <a:pt x="559" y="36"/>
                    </a:lnTo>
                    <a:lnTo>
                      <a:pt x="555" y="34"/>
                    </a:lnTo>
                    <a:lnTo>
                      <a:pt x="553" y="34"/>
                    </a:lnTo>
                    <a:lnTo>
                      <a:pt x="552" y="35"/>
                    </a:lnTo>
                    <a:lnTo>
                      <a:pt x="552" y="35"/>
                    </a:lnTo>
                    <a:lnTo>
                      <a:pt x="550" y="46"/>
                    </a:lnTo>
                    <a:lnTo>
                      <a:pt x="550" y="59"/>
                    </a:lnTo>
                    <a:lnTo>
                      <a:pt x="550" y="59"/>
                    </a:lnTo>
                    <a:lnTo>
                      <a:pt x="548" y="64"/>
                    </a:lnTo>
                    <a:lnTo>
                      <a:pt x="547" y="68"/>
                    </a:lnTo>
                    <a:lnTo>
                      <a:pt x="546" y="69"/>
                    </a:lnTo>
                    <a:lnTo>
                      <a:pt x="544" y="71"/>
                    </a:lnTo>
                    <a:lnTo>
                      <a:pt x="540" y="71"/>
                    </a:lnTo>
                    <a:lnTo>
                      <a:pt x="535" y="71"/>
                    </a:lnTo>
                    <a:lnTo>
                      <a:pt x="526" y="69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6" y="73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5" y="71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496" y="60"/>
                    </a:lnTo>
                    <a:lnTo>
                      <a:pt x="491" y="51"/>
                    </a:lnTo>
                    <a:lnTo>
                      <a:pt x="487" y="40"/>
                    </a:lnTo>
                    <a:lnTo>
                      <a:pt x="482" y="33"/>
                    </a:lnTo>
                    <a:lnTo>
                      <a:pt x="482" y="33"/>
                    </a:lnTo>
                    <a:lnTo>
                      <a:pt x="480" y="31"/>
                    </a:lnTo>
                    <a:lnTo>
                      <a:pt x="478" y="31"/>
                    </a:lnTo>
                    <a:lnTo>
                      <a:pt x="476" y="34"/>
                    </a:lnTo>
                    <a:lnTo>
                      <a:pt x="474" y="35"/>
                    </a:lnTo>
                    <a:lnTo>
                      <a:pt x="473" y="36"/>
                    </a:lnTo>
                    <a:lnTo>
                      <a:pt x="470" y="35"/>
                    </a:lnTo>
                    <a:lnTo>
                      <a:pt x="469" y="34"/>
                    </a:lnTo>
                    <a:lnTo>
                      <a:pt x="469" y="34"/>
                    </a:lnTo>
                    <a:lnTo>
                      <a:pt x="459" y="30"/>
                    </a:lnTo>
                    <a:lnTo>
                      <a:pt x="455" y="29"/>
                    </a:lnTo>
                    <a:lnTo>
                      <a:pt x="452" y="29"/>
                    </a:lnTo>
                    <a:lnTo>
                      <a:pt x="452" y="29"/>
                    </a:lnTo>
                    <a:lnTo>
                      <a:pt x="450" y="31"/>
                    </a:lnTo>
                    <a:lnTo>
                      <a:pt x="447" y="33"/>
                    </a:lnTo>
                    <a:lnTo>
                      <a:pt x="445" y="33"/>
                    </a:lnTo>
                    <a:lnTo>
                      <a:pt x="442" y="31"/>
                    </a:lnTo>
                    <a:lnTo>
                      <a:pt x="439" y="29"/>
                    </a:lnTo>
                    <a:lnTo>
                      <a:pt x="435" y="29"/>
                    </a:lnTo>
                    <a:lnTo>
                      <a:pt x="432" y="29"/>
                    </a:lnTo>
                    <a:lnTo>
                      <a:pt x="426" y="30"/>
                    </a:lnTo>
                    <a:lnTo>
                      <a:pt x="426" y="30"/>
                    </a:lnTo>
                    <a:lnTo>
                      <a:pt x="425" y="33"/>
                    </a:lnTo>
                    <a:lnTo>
                      <a:pt x="426" y="33"/>
                    </a:lnTo>
                    <a:lnTo>
                      <a:pt x="428" y="38"/>
                    </a:lnTo>
                    <a:lnTo>
                      <a:pt x="426" y="48"/>
                    </a:lnTo>
                    <a:lnTo>
                      <a:pt x="426" y="48"/>
                    </a:lnTo>
                    <a:lnTo>
                      <a:pt x="425" y="53"/>
                    </a:lnTo>
                    <a:lnTo>
                      <a:pt x="424" y="55"/>
                    </a:lnTo>
                    <a:lnTo>
                      <a:pt x="423" y="55"/>
                    </a:lnTo>
                    <a:lnTo>
                      <a:pt x="420" y="52"/>
                    </a:lnTo>
                    <a:lnTo>
                      <a:pt x="416" y="47"/>
                    </a:lnTo>
                    <a:lnTo>
                      <a:pt x="408" y="35"/>
                    </a:lnTo>
                    <a:lnTo>
                      <a:pt x="404" y="30"/>
                    </a:lnTo>
                    <a:lnTo>
                      <a:pt x="399" y="29"/>
                    </a:lnTo>
                    <a:lnTo>
                      <a:pt x="399" y="29"/>
                    </a:lnTo>
                    <a:lnTo>
                      <a:pt x="397" y="30"/>
                    </a:lnTo>
                    <a:lnTo>
                      <a:pt x="394" y="33"/>
                    </a:lnTo>
                    <a:lnTo>
                      <a:pt x="389" y="40"/>
                    </a:lnTo>
                    <a:lnTo>
                      <a:pt x="381" y="59"/>
                    </a:lnTo>
                    <a:lnTo>
                      <a:pt x="381" y="59"/>
                    </a:lnTo>
                    <a:lnTo>
                      <a:pt x="375" y="57"/>
                    </a:lnTo>
                    <a:lnTo>
                      <a:pt x="368" y="55"/>
                    </a:lnTo>
                    <a:lnTo>
                      <a:pt x="359" y="48"/>
                    </a:lnTo>
                    <a:lnTo>
                      <a:pt x="359" y="48"/>
                    </a:lnTo>
                    <a:lnTo>
                      <a:pt x="358" y="49"/>
                    </a:lnTo>
                    <a:lnTo>
                      <a:pt x="356" y="53"/>
                    </a:lnTo>
                    <a:lnTo>
                      <a:pt x="351" y="65"/>
                    </a:lnTo>
                    <a:lnTo>
                      <a:pt x="346" y="81"/>
                    </a:lnTo>
                    <a:lnTo>
                      <a:pt x="342" y="87"/>
                    </a:lnTo>
                    <a:lnTo>
                      <a:pt x="337" y="92"/>
                    </a:lnTo>
                    <a:lnTo>
                      <a:pt x="337" y="92"/>
                    </a:lnTo>
                    <a:lnTo>
                      <a:pt x="324" y="97"/>
                    </a:lnTo>
                    <a:lnTo>
                      <a:pt x="311" y="100"/>
                    </a:lnTo>
                    <a:lnTo>
                      <a:pt x="301" y="105"/>
                    </a:lnTo>
                    <a:lnTo>
                      <a:pt x="294" y="108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81" y="103"/>
                    </a:lnTo>
                    <a:lnTo>
                      <a:pt x="275" y="95"/>
                    </a:lnTo>
                    <a:lnTo>
                      <a:pt x="271" y="90"/>
                    </a:lnTo>
                    <a:lnTo>
                      <a:pt x="267" y="84"/>
                    </a:lnTo>
                    <a:lnTo>
                      <a:pt x="267" y="84"/>
                    </a:lnTo>
                    <a:lnTo>
                      <a:pt x="262" y="83"/>
                    </a:lnTo>
                    <a:lnTo>
                      <a:pt x="253" y="79"/>
                    </a:lnTo>
                    <a:lnTo>
                      <a:pt x="253" y="79"/>
                    </a:lnTo>
                    <a:lnTo>
                      <a:pt x="250" y="81"/>
                    </a:lnTo>
                    <a:lnTo>
                      <a:pt x="248" y="79"/>
                    </a:lnTo>
                    <a:lnTo>
                      <a:pt x="245" y="74"/>
                    </a:lnTo>
                    <a:lnTo>
                      <a:pt x="240" y="66"/>
                    </a:lnTo>
                    <a:lnTo>
                      <a:pt x="237" y="62"/>
                    </a:lnTo>
                    <a:lnTo>
                      <a:pt x="233" y="59"/>
                    </a:lnTo>
                    <a:lnTo>
                      <a:pt x="233" y="59"/>
                    </a:lnTo>
                    <a:lnTo>
                      <a:pt x="231" y="57"/>
                    </a:lnTo>
                    <a:lnTo>
                      <a:pt x="229" y="56"/>
                    </a:lnTo>
                    <a:lnTo>
                      <a:pt x="231" y="52"/>
                    </a:lnTo>
                    <a:lnTo>
                      <a:pt x="232" y="47"/>
                    </a:lnTo>
                    <a:lnTo>
                      <a:pt x="233" y="44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29" y="34"/>
                    </a:lnTo>
                    <a:lnTo>
                      <a:pt x="227" y="30"/>
                    </a:lnTo>
                    <a:lnTo>
                      <a:pt x="224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20" y="31"/>
                    </a:lnTo>
                    <a:lnTo>
                      <a:pt x="216" y="33"/>
                    </a:lnTo>
                    <a:lnTo>
                      <a:pt x="214" y="33"/>
                    </a:lnTo>
                    <a:lnTo>
                      <a:pt x="214" y="33"/>
                    </a:lnTo>
                    <a:lnTo>
                      <a:pt x="210" y="31"/>
                    </a:lnTo>
                    <a:lnTo>
                      <a:pt x="207" y="30"/>
                    </a:lnTo>
                    <a:lnTo>
                      <a:pt x="207" y="27"/>
                    </a:lnTo>
                    <a:lnTo>
                      <a:pt x="209" y="21"/>
                    </a:lnTo>
                    <a:lnTo>
                      <a:pt x="209" y="21"/>
                    </a:lnTo>
                    <a:lnTo>
                      <a:pt x="206" y="18"/>
                    </a:lnTo>
                    <a:lnTo>
                      <a:pt x="205" y="16"/>
                    </a:lnTo>
                    <a:lnTo>
                      <a:pt x="196" y="13"/>
                    </a:lnTo>
                    <a:lnTo>
                      <a:pt x="196" y="13"/>
                    </a:lnTo>
                    <a:lnTo>
                      <a:pt x="191" y="12"/>
                    </a:lnTo>
                    <a:lnTo>
                      <a:pt x="189" y="11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87" y="1"/>
                    </a:lnTo>
                    <a:lnTo>
                      <a:pt x="180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69" y="3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5" y="8"/>
                    </a:lnTo>
                    <a:lnTo>
                      <a:pt x="163" y="13"/>
                    </a:lnTo>
                    <a:lnTo>
                      <a:pt x="162" y="17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5" y="21"/>
                    </a:lnTo>
                    <a:lnTo>
                      <a:pt x="170" y="22"/>
                    </a:lnTo>
                    <a:lnTo>
                      <a:pt x="176" y="25"/>
                    </a:lnTo>
                    <a:lnTo>
                      <a:pt x="179" y="27"/>
                    </a:lnTo>
                    <a:lnTo>
                      <a:pt x="181" y="30"/>
                    </a:lnTo>
                    <a:lnTo>
                      <a:pt x="181" y="30"/>
                    </a:lnTo>
                    <a:lnTo>
                      <a:pt x="183" y="33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6" y="56"/>
                    </a:lnTo>
                    <a:lnTo>
                      <a:pt x="176" y="71"/>
                    </a:lnTo>
                    <a:lnTo>
                      <a:pt x="175" y="84"/>
                    </a:lnTo>
                    <a:lnTo>
                      <a:pt x="174" y="88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66" y="91"/>
                    </a:lnTo>
                    <a:lnTo>
                      <a:pt x="159" y="93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47" y="105"/>
                    </a:lnTo>
                    <a:lnTo>
                      <a:pt x="140" y="113"/>
                    </a:lnTo>
                    <a:lnTo>
                      <a:pt x="134" y="122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30" y="135"/>
                    </a:lnTo>
                    <a:lnTo>
                      <a:pt x="131" y="140"/>
                    </a:lnTo>
                    <a:lnTo>
                      <a:pt x="131" y="145"/>
                    </a:lnTo>
                    <a:lnTo>
                      <a:pt x="131" y="152"/>
                    </a:lnTo>
                    <a:lnTo>
                      <a:pt x="127" y="162"/>
                    </a:lnTo>
                    <a:lnTo>
                      <a:pt x="126" y="167"/>
                    </a:lnTo>
                    <a:lnTo>
                      <a:pt x="126" y="173"/>
                    </a:lnTo>
                    <a:lnTo>
                      <a:pt x="126" y="173"/>
                    </a:lnTo>
                    <a:lnTo>
                      <a:pt x="128" y="173"/>
                    </a:lnTo>
                    <a:lnTo>
                      <a:pt x="131" y="174"/>
                    </a:lnTo>
                    <a:lnTo>
                      <a:pt x="131" y="176"/>
                    </a:lnTo>
                    <a:lnTo>
                      <a:pt x="131" y="179"/>
                    </a:lnTo>
                    <a:lnTo>
                      <a:pt x="132" y="182"/>
                    </a:lnTo>
                    <a:lnTo>
                      <a:pt x="135" y="184"/>
                    </a:lnTo>
                    <a:lnTo>
                      <a:pt x="140" y="188"/>
                    </a:lnTo>
                    <a:lnTo>
                      <a:pt x="140" y="188"/>
                    </a:lnTo>
                    <a:lnTo>
                      <a:pt x="139" y="197"/>
                    </a:lnTo>
                    <a:lnTo>
                      <a:pt x="135" y="208"/>
                    </a:lnTo>
                    <a:lnTo>
                      <a:pt x="130" y="215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22" y="233"/>
                    </a:lnTo>
                    <a:lnTo>
                      <a:pt x="122" y="237"/>
                    </a:lnTo>
                    <a:lnTo>
                      <a:pt x="124" y="241"/>
                    </a:lnTo>
                    <a:lnTo>
                      <a:pt x="124" y="243"/>
                    </a:lnTo>
                    <a:lnTo>
                      <a:pt x="124" y="243"/>
                    </a:lnTo>
                    <a:lnTo>
                      <a:pt x="122" y="244"/>
                    </a:lnTo>
                    <a:lnTo>
                      <a:pt x="118" y="244"/>
                    </a:lnTo>
                    <a:lnTo>
                      <a:pt x="112" y="243"/>
                    </a:lnTo>
                    <a:lnTo>
                      <a:pt x="112" y="243"/>
                    </a:lnTo>
                    <a:lnTo>
                      <a:pt x="108" y="24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0" y="253"/>
                    </a:lnTo>
                    <a:lnTo>
                      <a:pt x="100" y="255"/>
                    </a:lnTo>
                    <a:lnTo>
                      <a:pt x="100" y="257"/>
                    </a:lnTo>
                    <a:lnTo>
                      <a:pt x="101" y="259"/>
                    </a:lnTo>
                    <a:lnTo>
                      <a:pt x="101" y="259"/>
                    </a:lnTo>
                    <a:lnTo>
                      <a:pt x="99" y="263"/>
                    </a:lnTo>
                    <a:lnTo>
                      <a:pt x="96" y="265"/>
                    </a:lnTo>
                    <a:lnTo>
                      <a:pt x="87" y="267"/>
                    </a:lnTo>
                    <a:lnTo>
                      <a:pt x="87" y="267"/>
                    </a:lnTo>
                    <a:lnTo>
                      <a:pt x="74" y="263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1" y="258"/>
                    </a:lnTo>
                    <a:lnTo>
                      <a:pt x="60" y="259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48" y="258"/>
                    </a:lnTo>
                    <a:lnTo>
                      <a:pt x="42" y="255"/>
                    </a:lnTo>
                    <a:lnTo>
                      <a:pt x="32" y="255"/>
                    </a:lnTo>
                    <a:lnTo>
                      <a:pt x="27" y="257"/>
                    </a:lnTo>
                    <a:lnTo>
                      <a:pt x="26" y="258"/>
                    </a:lnTo>
                    <a:lnTo>
                      <a:pt x="26" y="258"/>
                    </a:lnTo>
                    <a:lnTo>
                      <a:pt x="14" y="268"/>
                    </a:lnTo>
                    <a:lnTo>
                      <a:pt x="14" y="268"/>
                    </a:lnTo>
                    <a:lnTo>
                      <a:pt x="10" y="266"/>
                    </a:lnTo>
                    <a:lnTo>
                      <a:pt x="8" y="267"/>
                    </a:lnTo>
                    <a:lnTo>
                      <a:pt x="8" y="268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13" y="276"/>
                    </a:lnTo>
                    <a:lnTo>
                      <a:pt x="13" y="276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" y="309"/>
                    </a:lnTo>
                    <a:lnTo>
                      <a:pt x="0" y="319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89">
                <a:extLst>
                  <a:ext uri="{FF2B5EF4-FFF2-40B4-BE49-F238E27FC236}">
                    <a16:creationId xmlns="" xmlns:a16="http://schemas.microsoft.com/office/drawing/2014/main" id="{52F58B85-2B84-451B-8D69-8AB115670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1836738"/>
                <a:ext cx="1516063" cy="1966913"/>
              </a:xfrm>
              <a:custGeom>
                <a:avLst/>
                <a:gdLst>
                  <a:gd name="T0" fmla="*/ 372 w 955"/>
                  <a:gd name="T1" fmla="*/ 1155 h 1239"/>
                  <a:gd name="T2" fmla="*/ 331 w 955"/>
                  <a:gd name="T3" fmla="*/ 1096 h 1239"/>
                  <a:gd name="T4" fmla="*/ 257 w 955"/>
                  <a:gd name="T5" fmla="*/ 1043 h 1239"/>
                  <a:gd name="T6" fmla="*/ 257 w 955"/>
                  <a:gd name="T7" fmla="*/ 1003 h 1239"/>
                  <a:gd name="T8" fmla="*/ 261 w 955"/>
                  <a:gd name="T9" fmla="*/ 965 h 1239"/>
                  <a:gd name="T10" fmla="*/ 298 w 955"/>
                  <a:gd name="T11" fmla="*/ 896 h 1239"/>
                  <a:gd name="T12" fmla="*/ 314 w 955"/>
                  <a:gd name="T13" fmla="*/ 868 h 1239"/>
                  <a:gd name="T14" fmla="*/ 277 w 955"/>
                  <a:gd name="T15" fmla="*/ 798 h 1239"/>
                  <a:gd name="T16" fmla="*/ 254 w 955"/>
                  <a:gd name="T17" fmla="*/ 758 h 1239"/>
                  <a:gd name="T18" fmla="*/ 247 w 955"/>
                  <a:gd name="T19" fmla="*/ 727 h 1239"/>
                  <a:gd name="T20" fmla="*/ 252 w 955"/>
                  <a:gd name="T21" fmla="*/ 700 h 1239"/>
                  <a:gd name="T22" fmla="*/ 237 w 955"/>
                  <a:gd name="T23" fmla="*/ 666 h 1239"/>
                  <a:gd name="T24" fmla="*/ 211 w 955"/>
                  <a:gd name="T25" fmla="*/ 631 h 1239"/>
                  <a:gd name="T26" fmla="*/ 168 w 955"/>
                  <a:gd name="T27" fmla="*/ 614 h 1239"/>
                  <a:gd name="T28" fmla="*/ 95 w 955"/>
                  <a:gd name="T29" fmla="*/ 560 h 1239"/>
                  <a:gd name="T30" fmla="*/ 50 w 955"/>
                  <a:gd name="T31" fmla="*/ 533 h 1239"/>
                  <a:gd name="T32" fmla="*/ 5 w 955"/>
                  <a:gd name="T33" fmla="*/ 505 h 1239"/>
                  <a:gd name="T34" fmla="*/ 58 w 955"/>
                  <a:gd name="T35" fmla="*/ 457 h 1239"/>
                  <a:gd name="T36" fmla="*/ 118 w 955"/>
                  <a:gd name="T37" fmla="*/ 435 h 1239"/>
                  <a:gd name="T38" fmla="*/ 107 w 955"/>
                  <a:gd name="T39" fmla="*/ 391 h 1239"/>
                  <a:gd name="T40" fmla="*/ 94 w 955"/>
                  <a:gd name="T41" fmla="*/ 343 h 1239"/>
                  <a:gd name="T42" fmla="*/ 149 w 955"/>
                  <a:gd name="T43" fmla="*/ 308 h 1239"/>
                  <a:gd name="T44" fmla="*/ 207 w 955"/>
                  <a:gd name="T45" fmla="*/ 302 h 1239"/>
                  <a:gd name="T46" fmla="*/ 264 w 955"/>
                  <a:gd name="T47" fmla="*/ 293 h 1239"/>
                  <a:gd name="T48" fmla="*/ 217 w 955"/>
                  <a:gd name="T49" fmla="*/ 258 h 1239"/>
                  <a:gd name="T50" fmla="*/ 175 w 955"/>
                  <a:gd name="T51" fmla="*/ 246 h 1239"/>
                  <a:gd name="T52" fmla="*/ 159 w 955"/>
                  <a:gd name="T53" fmla="*/ 220 h 1239"/>
                  <a:gd name="T54" fmla="*/ 184 w 955"/>
                  <a:gd name="T55" fmla="*/ 216 h 1239"/>
                  <a:gd name="T56" fmla="*/ 182 w 955"/>
                  <a:gd name="T57" fmla="*/ 188 h 1239"/>
                  <a:gd name="T58" fmla="*/ 136 w 955"/>
                  <a:gd name="T59" fmla="*/ 171 h 1239"/>
                  <a:gd name="T60" fmla="*/ 156 w 955"/>
                  <a:gd name="T61" fmla="*/ 130 h 1239"/>
                  <a:gd name="T62" fmla="*/ 167 w 955"/>
                  <a:gd name="T63" fmla="*/ 130 h 1239"/>
                  <a:gd name="T64" fmla="*/ 199 w 955"/>
                  <a:gd name="T65" fmla="*/ 100 h 1239"/>
                  <a:gd name="T66" fmla="*/ 237 w 955"/>
                  <a:gd name="T67" fmla="*/ 122 h 1239"/>
                  <a:gd name="T68" fmla="*/ 272 w 955"/>
                  <a:gd name="T69" fmla="*/ 110 h 1239"/>
                  <a:gd name="T70" fmla="*/ 311 w 955"/>
                  <a:gd name="T71" fmla="*/ 136 h 1239"/>
                  <a:gd name="T72" fmla="*/ 342 w 955"/>
                  <a:gd name="T73" fmla="*/ 104 h 1239"/>
                  <a:gd name="T74" fmla="*/ 413 w 955"/>
                  <a:gd name="T75" fmla="*/ 88 h 1239"/>
                  <a:gd name="T76" fmla="*/ 484 w 955"/>
                  <a:gd name="T77" fmla="*/ 87 h 1239"/>
                  <a:gd name="T78" fmla="*/ 533 w 955"/>
                  <a:gd name="T79" fmla="*/ 65 h 1239"/>
                  <a:gd name="T80" fmla="*/ 601 w 955"/>
                  <a:gd name="T81" fmla="*/ 60 h 1239"/>
                  <a:gd name="T82" fmla="*/ 649 w 955"/>
                  <a:gd name="T83" fmla="*/ 26 h 1239"/>
                  <a:gd name="T84" fmla="*/ 659 w 955"/>
                  <a:gd name="T85" fmla="*/ 8 h 1239"/>
                  <a:gd name="T86" fmla="*/ 707 w 955"/>
                  <a:gd name="T87" fmla="*/ 5 h 1239"/>
                  <a:gd name="T88" fmla="*/ 730 w 955"/>
                  <a:gd name="T89" fmla="*/ 79 h 1239"/>
                  <a:gd name="T90" fmla="*/ 711 w 955"/>
                  <a:gd name="T91" fmla="*/ 149 h 1239"/>
                  <a:gd name="T92" fmla="*/ 734 w 955"/>
                  <a:gd name="T93" fmla="*/ 308 h 1239"/>
                  <a:gd name="T94" fmla="*/ 685 w 955"/>
                  <a:gd name="T95" fmla="*/ 499 h 1239"/>
                  <a:gd name="T96" fmla="*/ 635 w 955"/>
                  <a:gd name="T97" fmla="*/ 643 h 1239"/>
                  <a:gd name="T98" fmla="*/ 657 w 955"/>
                  <a:gd name="T99" fmla="*/ 715 h 1239"/>
                  <a:gd name="T100" fmla="*/ 692 w 955"/>
                  <a:gd name="T101" fmla="*/ 713 h 1239"/>
                  <a:gd name="T102" fmla="*/ 728 w 955"/>
                  <a:gd name="T103" fmla="*/ 744 h 1239"/>
                  <a:gd name="T104" fmla="*/ 833 w 955"/>
                  <a:gd name="T105" fmla="*/ 826 h 1239"/>
                  <a:gd name="T106" fmla="*/ 935 w 955"/>
                  <a:gd name="T107" fmla="*/ 791 h 1239"/>
                  <a:gd name="T108" fmla="*/ 952 w 955"/>
                  <a:gd name="T109" fmla="*/ 818 h 1239"/>
                  <a:gd name="T110" fmla="*/ 894 w 955"/>
                  <a:gd name="T111" fmla="*/ 861 h 1239"/>
                  <a:gd name="T112" fmla="*/ 848 w 955"/>
                  <a:gd name="T113" fmla="*/ 934 h 1239"/>
                  <a:gd name="T114" fmla="*/ 749 w 955"/>
                  <a:gd name="T115" fmla="*/ 1042 h 1239"/>
                  <a:gd name="T116" fmla="*/ 666 w 955"/>
                  <a:gd name="T117" fmla="*/ 1111 h 1239"/>
                  <a:gd name="T118" fmla="*/ 513 w 955"/>
                  <a:gd name="T119" fmla="*/ 1159 h 1239"/>
                  <a:gd name="T120" fmla="*/ 458 w 955"/>
                  <a:gd name="T121" fmla="*/ 1226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5" h="1239">
                    <a:moveTo>
                      <a:pt x="438" y="1230"/>
                    </a:moveTo>
                    <a:lnTo>
                      <a:pt x="438" y="1230"/>
                    </a:lnTo>
                    <a:lnTo>
                      <a:pt x="430" y="1214"/>
                    </a:lnTo>
                    <a:lnTo>
                      <a:pt x="421" y="1197"/>
                    </a:lnTo>
                    <a:lnTo>
                      <a:pt x="417" y="1190"/>
                    </a:lnTo>
                    <a:lnTo>
                      <a:pt x="410" y="1182"/>
                    </a:lnTo>
                    <a:lnTo>
                      <a:pt x="404" y="1177"/>
                    </a:lnTo>
                    <a:lnTo>
                      <a:pt x="397" y="1173"/>
                    </a:lnTo>
                    <a:lnTo>
                      <a:pt x="397" y="1173"/>
                    </a:lnTo>
                    <a:lnTo>
                      <a:pt x="383" y="1165"/>
                    </a:lnTo>
                    <a:lnTo>
                      <a:pt x="375" y="1161"/>
                    </a:lnTo>
                    <a:lnTo>
                      <a:pt x="373" y="1159"/>
                    </a:lnTo>
                    <a:lnTo>
                      <a:pt x="372" y="1155"/>
                    </a:lnTo>
                    <a:lnTo>
                      <a:pt x="372" y="1155"/>
                    </a:lnTo>
                    <a:lnTo>
                      <a:pt x="360" y="1151"/>
                    </a:lnTo>
                    <a:lnTo>
                      <a:pt x="348" y="1147"/>
                    </a:lnTo>
                    <a:lnTo>
                      <a:pt x="337" y="1142"/>
                    </a:lnTo>
                    <a:lnTo>
                      <a:pt x="329" y="1137"/>
                    </a:lnTo>
                    <a:lnTo>
                      <a:pt x="329" y="1137"/>
                    </a:lnTo>
                    <a:lnTo>
                      <a:pt x="326" y="1129"/>
                    </a:lnTo>
                    <a:lnTo>
                      <a:pt x="326" y="1121"/>
                    </a:lnTo>
                    <a:lnTo>
                      <a:pt x="326" y="1121"/>
                    </a:lnTo>
                    <a:lnTo>
                      <a:pt x="333" y="1115"/>
                    </a:lnTo>
                    <a:lnTo>
                      <a:pt x="335" y="1111"/>
                    </a:lnTo>
                    <a:lnTo>
                      <a:pt x="337" y="1107"/>
                    </a:lnTo>
                    <a:lnTo>
                      <a:pt x="337" y="1107"/>
                    </a:lnTo>
                    <a:lnTo>
                      <a:pt x="335" y="1100"/>
                    </a:lnTo>
                    <a:lnTo>
                      <a:pt x="331" y="1096"/>
                    </a:lnTo>
                    <a:lnTo>
                      <a:pt x="327" y="1094"/>
                    </a:lnTo>
                    <a:lnTo>
                      <a:pt x="322" y="1092"/>
                    </a:lnTo>
                    <a:lnTo>
                      <a:pt x="322" y="1092"/>
                    </a:lnTo>
                    <a:lnTo>
                      <a:pt x="317" y="1094"/>
                    </a:lnTo>
                    <a:lnTo>
                      <a:pt x="311" y="1099"/>
                    </a:lnTo>
                    <a:lnTo>
                      <a:pt x="303" y="1104"/>
                    </a:lnTo>
                    <a:lnTo>
                      <a:pt x="303" y="1104"/>
                    </a:lnTo>
                    <a:lnTo>
                      <a:pt x="268" y="1072"/>
                    </a:lnTo>
                    <a:lnTo>
                      <a:pt x="268" y="1072"/>
                    </a:lnTo>
                    <a:lnTo>
                      <a:pt x="264" y="1064"/>
                    </a:lnTo>
                    <a:lnTo>
                      <a:pt x="261" y="1056"/>
                    </a:lnTo>
                    <a:lnTo>
                      <a:pt x="259" y="1046"/>
                    </a:lnTo>
                    <a:lnTo>
                      <a:pt x="259" y="1046"/>
                    </a:lnTo>
                    <a:lnTo>
                      <a:pt x="257" y="1043"/>
                    </a:lnTo>
                    <a:lnTo>
                      <a:pt x="255" y="1041"/>
                    </a:lnTo>
                    <a:lnTo>
                      <a:pt x="246" y="1032"/>
                    </a:lnTo>
                    <a:lnTo>
                      <a:pt x="246" y="1032"/>
                    </a:lnTo>
                    <a:lnTo>
                      <a:pt x="247" y="1028"/>
                    </a:lnTo>
                    <a:lnTo>
                      <a:pt x="248" y="1026"/>
                    </a:lnTo>
                    <a:lnTo>
                      <a:pt x="252" y="1026"/>
                    </a:lnTo>
                    <a:lnTo>
                      <a:pt x="255" y="1026"/>
                    </a:lnTo>
                    <a:lnTo>
                      <a:pt x="263" y="1028"/>
                    </a:lnTo>
                    <a:lnTo>
                      <a:pt x="265" y="1028"/>
                    </a:lnTo>
                    <a:lnTo>
                      <a:pt x="267" y="1028"/>
                    </a:lnTo>
                    <a:lnTo>
                      <a:pt x="267" y="1028"/>
                    </a:lnTo>
                    <a:lnTo>
                      <a:pt x="267" y="1024"/>
                    </a:lnTo>
                    <a:lnTo>
                      <a:pt x="264" y="1019"/>
                    </a:lnTo>
                    <a:lnTo>
                      <a:pt x="257" y="1003"/>
                    </a:lnTo>
                    <a:lnTo>
                      <a:pt x="248" y="988"/>
                    </a:lnTo>
                    <a:lnTo>
                      <a:pt x="241" y="976"/>
                    </a:lnTo>
                    <a:lnTo>
                      <a:pt x="241" y="976"/>
                    </a:lnTo>
                    <a:lnTo>
                      <a:pt x="242" y="972"/>
                    </a:lnTo>
                    <a:lnTo>
                      <a:pt x="245" y="968"/>
                    </a:lnTo>
                    <a:lnTo>
                      <a:pt x="247" y="963"/>
                    </a:lnTo>
                    <a:lnTo>
                      <a:pt x="248" y="962"/>
                    </a:lnTo>
                    <a:lnTo>
                      <a:pt x="248" y="962"/>
                    </a:lnTo>
                    <a:lnTo>
                      <a:pt x="251" y="963"/>
                    </a:lnTo>
                    <a:lnTo>
                      <a:pt x="255" y="965"/>
                    </a:lnTo>
                    <a:lnTo>
                      <a:pt x="259" y="967"/>
                    </a:lnTo>
                    <a:lnTo>
                      <a:pt x="260" y="967"/>
                    </a:lnTo>
                    <a:lnTo>
                      <a:pt x="261" y="965"/>
                    </a:lnTo>
                    <a:lnTo>
                      <a:pt x="261" y="965"/>
                    </a:lnTo>
                    <a:lnTo>
                      <a:pt x="261" y="962"/>
                    </a:lnTo>
                    <a:lnTo>
                      <a:pt x="261" y="955"/>
                    </a:lnTo>
                    <a:lnTo>
                      <a:pt x="260" y="942"/>
                    </a:lnTo>
                    <a:lnTo>
                      <a:pt x="260" y="942"/>
                    </a:lnTo>
                    <a:lnTo>
                      <a:pt x="267" y="938"/>
                    </a:lnTo>
                    <a:lnTo>
                      <a:pt x="274" y="932"/>
                    </a:lnTo>
                    <a:lnTo>
                      <a:pt x="274" y="932"/>
                    </a:lnTo>
                    <a:lnTo>
                      <a:pt x="277" y="927"/>
                    </a:lnTo>
                    <a:lnTo>
                      <a:pt x="278" y="921"/>
                    </a:lnTo>
                    <a:lnTo>
                      <a:pt x="279" y="912"/>
                    </a:lnTo>
                    <a:lnTo>
                      <a:pt x="281" y="908"/>
                    </a:lnTo>
                    <a:lnTo>
                      <a:pt x="283" y="905"/>
                    </a:lnTo>
                    <a:lnTo>
                      <a:pt x="290" y="901"/>
                    </a:lnTo>
                    <a:lnTo>
                      <a:pt x="298" y="896"/>
                    </a:lnTo>
                    <a:lnTo>
                      <a:pt x="298" y="896"/>
                    </a:lnTo>
                    <a:lnTo>
                      <a:pt x="300" y="896"/>
                    </a:lnTo>
                    <a:lnTo>
                      <a:pt x="303" y="897"/>
                    </a:lnTo>
                    <a:lnTo>
                      <a:pt x="309" y="901"/>
                    </a:lnTo>
                    <a:lnTo>
                      <a:pt x="320" y="908"/>
                    </a:lnTo>
                    <a:lnTo>
                      <a:pt x="320" y="908"/>
                    </a:lnTo>
                    <a:lnTo>
                      <a:pt x="320" y="901"/>
                    </a:lnTo>
                    <a:lnTo>
                      <a:pt x="321" y="897"/>
                    </a:lnTo>
                    <a:lnTo>
                      <a:pt x="324" y="893"/>
                    </a:lnTo>
                    <a:lnTo>
                      <a:pt x="325" y="888"/>
                    </a:lnTo>
                    <a:lnTo>
                      <a:pt x="325" y="888"/>
                    </a:lnTo>
                    <a:lnTo>
                      <a:pt x="321" y="885"/>
                    </a:lnTo>
                    <a:lnTo>
                      <a:pt x="318" y="881"/>
                    </a:lnTo>
                    <a:lnTo>
                      <a:pt x="314" y="868"/>
                    </a:lnTo>
                    <a:lnTo>
                      <a:pt x="314" y="868"/>
                    </a:lnTo>
                    <a:lnTo>
                      <a:pt x="308" y="857"/>
                    </a:lnTo>
                    <a:lnTo>
                      <a:pt x="304" y="846"/>
                    </a:lnTo>
                    <a:lnTo>
                      <a:pt x="296" y="828"/>
                    </a:lnTo>
                    <a:lnTo>
                      <a:pt x="296" y="828"/>
                    </a:lnTo>
                    <a:lnTo>
                      <a:pt x="294" y="827"/>
                    </a:lnTo>
                    <a:lnTo>
                      <a:pt x="292" y="826"/>
                    </a:lnTo>
                    <a:lnTo>
                      <a:pt x="291" y="819"/>
                    </a:lnTo>
                    <a:lnTo>
                      <a:pt x="289" y="813"/>
                    </a:lnTo>
                    <a:lnTo>
                      <a:pt x="289" y="810"/>
                    </a:lnTo>
                    <a:lnTo>
                      <a:pt x="286" y="809"/>
                    </a:lnTo>
                    <a:lnTo>
                      <a:pt x="286" y="809"/>
                    </a:lnTo>
                    <a:lnTo>
                      <a:pt x="278" y="801"/>
                    </a:lnTo>
                    <a:lnTo>
                      <a:pt x="277" y="798"/>
                    </a:lnTo>
                    <a:lnTo>
                      <a:pt x="274" y="794"/>
                    </a:lnTo>
                    <a:lnTo>
                      <a:pt x="274" y="791"/>
                    </a:lnTo>
                    <a:lnTo>
                      <a:pt x="276" y="787"/>
                    </a:lnTo>
                    <a:lnTo>
                      <a:pt x="276" y="787"/>
                    </a:lnTo>
                    <a:lnTo>
                      <a:pt x="276" y="781"/>
                    </a:lnTo>
                    <a:lnTo>
                      <a:pt x="274" y="771"/>
                    </a:lnTo>
                    <a:lnTo>
                      <a:pt x="270" y="757"/>
                    </a:lnTo>
                    <a:lnTo>
                      <a:pt x="270" y="757"/>
                    </a:lnTo>
                    <a:lnTo>
                      <a:pt x="270" y="756"/>
                    </a:lnTo>
                    <a:lnTo>
                      <a:pt x="268" y="754"/>
                    </a:lnTo>
                    <a:lnTo>
                      <a:pt x="264" y="754"/>
                    </a:lnTo>
                    <a:lnTo>
                      <a:pt x="256" y="757"/>
                    </a:lnTo>
                    <a:lnTo>
                      <a:pt x="256" y="757"/>
                    </a:lnTo>
                    <a:lnTo>
                      <a:pt x="254" y="758"/>
                    </a:lnTo>
                    <a:lnTo>
                      <a:pt x="250" y="759"/>
                    </a:lnTo>
                    <a:lnTo>
                      <a:pt x="248" y="759"/>
                    </a:lnTo>
                    <a:lnTo>
                      <a:pt x="247" y="758"/>
                    </a:lnTo>
                    <a:lnTo>
                      <a:pt x="245" y="754"/>
                    </a:lnTo>
                    <a:lnTo>
                      <a:pt x="245" y="750"/>
                    </a:lnTo>
                    <a:lnTo>
                      <a:pt x="245" y="750"/>
                    </a:lnTo>
                    <a:lnTo>
                      <a:pt x="250" y="748"/>
                    </a:lnTo>
                    <a:lnTo>
                      <a:pt x="251" y="745"/>
                    </a:lnTo>
                    <a:lnTo>
                      <a:pt x="251" y="744"/>
                    </a:lnTo>
                    <a:lnTo>
                      <a:pt x="251" y="740"/>
                    </a:lnTo>
                    <a:lnTo>
                      <a:pt x="248" y="736"/>
                    </a:lnTo>
                    <a:lnTo>
                      <a:pt x="246" y="730"/>
                    </a:lnTo>
                    <a:lnTo>
                      <a:pt x="246" y="728"/>
                    </a:lnTo>
                    <a:lnTo>
                      <a:pt x="247" y="727"/>
                    </a:lnTo>
                    <a:lnTo>
                      <a:pt x="251" y="728"/>
                    </a:lnTo>
                    <a:lnTo>
                      <a:pt x="251" y="728"/>
                    </a:lnTo>
                    <a:lnTo>
                      <a:pt x="254" y="727"/>
                    </a:lnTo>
                    <a:lnTo>
                      <a:pt x="255" y="726"/>
                    </a:lnTo>
                    <a:lnTo>
                      <a:pt x="255" y="723"/>
                    </a:lnTo>
                    <a:lnTo>
                      <a:pt x="256" y="722"/>
                    </a:lnTo>
                    <a:lnTo>
                      <a:pt x="259" y="721"/>
                    </a:lnTo>
                    <a:lnTo>
                      <a:pt x="270" y="721"/>
                    </a:lnTo>
                    <a:lnTo>
                      <a:pt x="270" y="721"/>
                    </a:lnTo>
                    <a:lnTo>
                      <a:pt x="268" y="717"/>
                    </a:lnTo>
                    <a:lnTo>
                      <a:pt x="263" y="710"/>
                    </a:lnTo>
                    <a:lnTo>
                      <a:pt x="256" y="704"/>
                    </a:lnTo>
                    <a:lnTo>
                      <a:pt x="252" y="700"/>
                    </a:lnTo>
                    <a:lnTo>
                      <a:pt x="252" y="700"/>
                    </a:lnTo>
                    <a:lnTo>
                      <a:pt x="248" y="696"/>
                    </a:lnTo>
                    <a:lnTo>
                      <a:pt x="247" y="691"/>
                    </a:lnTo>
                    <a:lnTo>
                      <a:pt x="247" y="689"/>
                    </a:lnTo>
                    <a:lnTo>
                      <a:pt x="248" y="687"/>
                    </a:lnTo>
                    <a:lnTo>
                      <a:pt x="254" y="683"/>
                    </a:lnTo>
                    <a:lnTo>
                      <a:pt x="254" y="683"/>
                    </a:lnTo>
                    <a:lnTo>
                      <a:pt x="255" y="679"/>
                    </a:lnTo>
                    <a:lnTo>
                      <a:pt x="254" y="675"/>
                    </a:lnTo>
                    <a:lnTo>
                      <a:pt x="252" y="673"/>
                    </a:lnTo>
                    <a:lnTo>
                      <a:pt x="250" y="670"/>
                    </a:lnTo>
                    <a:lnTo>
                      <a:pt x="243" y="666"/>
                    </a:lnTo>
                    <a:lnTo>
                      <a:pt x="239" y="666"/>
                    </a:lnTo>
                    <a:lnTo>
                      <a:pt x="237" y="666"/>
                    </a:lnTo>
                    <a:lnTo>
                      <a:pt x="237" y="666"/>
                    </a:lnTo>
                    <a:lnTo>
                      <a:pt x="233" y="666"/>
                    </a:lnTo>
                    <a:lnTo>
                      <a:pt x="232" y="667"/>
                    </a:lnTo>
                    <a:lnTo>
                      <a:pt x="230" y="674"/>
                    </a:lnTo>
                    <a:lnTo>
                      <a:pt x="230" y="674"/>
                    </a:lnTo>
                    <a:lnTo>
                      <a:pt x="226" y="674"/>
                    </a:lnTo>
                    <a:lnTo>
                      <a:pt x="224" y="674"/>
                    </a:lnTo>
                    <a:lnTo>
                      <a:pt x="222" y="671"/>
                    </a:lnTo>
                    <a:lnTo>
                      <a:pt x="222" y="667"/>
                    </a:lnTo>
                    <a:lnTo>
                      <a:pt x="222" y="667"/>
                    </a:lnTo>
                    <a:lnTo>
                      <a:pt x="219" y="664"/>
                    </a:lnTo>
                    <a:lnTo>
                      <a:pt x="216" y="658"/>
                    </a:lnTo>
                    <a:lnTo>
                      <a:pt x="215" y="647"/>
                    </a:lnTo>
                    <a:lnTo>
                      <a:pt x="213" y="635"/>
                    </a:lnTo>
                    <a:lnTo>
                      <a:pt x="211" y="631"/>
                    </a:lnTo>
                    <a:lnTo>
                      <a:pt x="208" y="629"/>
                    </a:lnTo>
                    <a:lnTo>
                      <a:pt x="208" y="629"/>
                    </a:lnTo>
                    <a:lnTo>
                      <a:pt x="206" y="630"/>
                    </a:lnTo>
                    <a:lnTo>
                      <a:pt x="204" y="630"/>
                    </a:lnTo>
                    <a:lnTo>
                      <a:pt x="200" y="634"/>
                    </a:lnTo>
                    <a:lnTo>
                      <a:pt x="197" y="636"/>
                    </a:lnTo>
                    <a:lnTo>
                      <a:pt x="194" y="638"/>
                    </a:lnTo>
                    <a:lnTo>
                      <a:pt x="191" y="636"/>
                    </a:lnTo>
                    <a:lnTo>
                      <a:pt x="191" y="636"/>
                    </a:lnTo>
                    <a:lnTo>
                      <a:pt x="186" y="631"/>
                    </a:lnTo>
                    <a:lnTo>
                      <a:pt x="180" y="627"/>
                    </a:lnTo>
                    <a:lnTo>
                      <a:pt x="175" y="622"/>
                    </a:lnTo>
                    <a:lnTo>
                      <a:pt x="171" y="618"/>
                    </a:lnTo>
                    <a:lnTo>
                      <a:pt x="168" y="614"/>
                    </a:lnTo>
                    <a:lnTo>
                      <a:pt x="168" y="614"/>
                    </a:lnTo>
                    <a:lnTo>
                      <a:pt x="155" y="605"/>
                    </a:lnTo>
                    <a:lnTo>
                      <a:pt x="143" y="600"/>
                    </a:lnTo>
                    <a:lnTo>
                      <a:pt x="129" y="596"/>
                    </a:lnTo>
                    <a:lnTo>
                      <a:pt x="111" y="592"/>
                    </a:lnTo>
                    <a:lnTo>
                      <a:pt x="111" y="592"/>
                    </a:lnTo>
                    <a:lnTo>
                      <a:pt x="101" y="581"/>
                    </a:lnTo>
                    <a:lnTo>
                      <a:pt x="101" y="581"/>
                    </a:lnTo>
                    <a:lnTo>
                      <a:pt x="101" y="574"/>
                    </a:lnTo>
                    <a:lnTo>
                      <a:pt x="102" y="569"/>
                    </a:lnTo>
                    <a:lnTo>
                      <a:pt x="102" y="566"/>
                    </a:lnTo>
                    <a:lnTo>
                      <a:pt x="102" y="565"/>
                    </a:lnTo>
                    <a:lnTo>
                      <a:pt x="99" y="562"/>
                    </a:lnTo>
                    <a:lnTo>
                      <a:pt x="95" y="560"/>
                    </a:lnTo>
                    <a:lnTo>
                      <a:pt x="95" y="560"/>
                    </a:lnTo>
                    <a:lnTo>
                      <a:pt x="90" y="560"/>
                    </a:lnTo>
                    <a:lnTo>
                      <a:pt x="79" y="560"/>
                    </a:lnTo>
                    <a:lnTo>
                      <a:pt x="63" y="559"/>
                    </a:lnTo>
                    <a:lnTo>
                      <a:pt x="45" y="553"/>
                    </a:lnTo>
                    <a:lnTo>
                      <a:pt x="45" y="553"/>
                    </a:lnTo>
                    <a:lnTo>
                      <a:pt x="37" y="548"/>
                    </a:lnTo>
                    <a:lnTo>
                      <a:pt x="35" y="546"/>
                    </a:lnTo>
                    <a:lnTo>
                      <a:pt x="35" y="544"/>
                    </a:lnTo>
                    <a:lnTo>
                      <a:pt x="35" y="543"/>
                    </a:lnTo>
                    <a:lnTo>
                      <a:pt x="35" y="543"/>
                    </a:lnTo>
                    <a:lnTo>
                      <a:pt x="44" y="539"/>
                    </a:lnTo>
                    <a:lnTo>
                      <a:pt x="48" y="535"/>
                    </a:lnTo>
                    <a:lnTo>
                      <a:pt x="50" y="533"/>
                    </a:lnTo>
                    <a:lnTo>
                      <a:pt x="51" y="529"/>
                    </a:lnTo>
                    <a:lnTo>
                      <a:pt x="50" y="525"/>
                    </a:lnTo>
                    <a:lnTo>
                      <a:pt x="46" y="522"/>
                    </a:lnTo>
                    <a:lnTo>
                      <a:pt x="41" y="520"/>
                    </a:lnTo>
                    <a:lnTo>
                      <a:pt x="41" y="520"/>
                    </a:lnTo>
                    <a:lnTo>
                      <a:pt x="38" y="517"/>
                    </a:lnTo>
                    <a:lnTo>
                      <a:pt x="36" y="515"/>
                    </a:lnTo>
                    <a:lnTo>
                      <a:pt x="26" y="511"/>
                    </a:lnTo>
                    <a:lnTo>
                      <a:pt x="26" y="511"/>
                    </a:lnTo>
                    <a:lnTo>
                      <a:pt x="20" y="509"/>
                    </a:lnTo>
                    <a:lnTo>
                      <a:pt x="16" y="508"/>
                    </a:lnTo>
                    <a:lnTo>
                      <a:pt x="13" y="505"/>
                    </a:lnTo>
                    <a:lnTo>
                      <a:pt x="5" y="505"/>
                    </a:lnTo>
                    <a:lnTo>
                      <a:pt x="5" y="505"/>
                    </a:lnTo>
                    <a:lnTo>
                      <a:pt x="5" y="502"/>
                    </a:lnTo>
                    <a:lnTo>
                      <a:pt x="2" y="499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0" y="483"/>
                    </a:lnTo>
                    <a:lnTo>
                      <a:pt x="10" y="485"/>
                    </a:lnTo>
                    <a:lnTo>
                      <a:pt x="18" y="486"/>
                    </a:lnTo>
                    <a:lnTo>
                      <a:pt x="24" y="485"/>
                    </a:lnTo>
                    <a:lnTo>
                      <a:pt x="28" y="482"/>
                    </a:lnTo>
                    <a:lnTo>
                      <a:pt x="38" y="473"/>
                    </a:lnTo>
                    <a:lnTo>
                      <a:pt x="46" y="467"/>
                    </a:lnTo>
                    <a:lnTo>
                      <a:pt x="58" y="457"/>
                    </a:lnTo>
                    <a:lnTo>
                      <a:pt x="58" y="457"/>
                    </a:lnTo>
                    <a:lnTo>
                      <a:pt x="75" y="459"/>
                    </a:lnTo>
                    <a:lnTo>
                      <a:pt x="86" y="459"/>
                    </a:lnTo>
                    <a:lnTo>
                      <a:pt x="89" y="457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89" y="450"/>
                    </a:lnTo>
                    <a:lnTo>
                      <a:pt x="89" y="448"/>
                    </a:lnTo>
                    <a:lnTo>
                      <a:pt x="90" y="447"/>
                    </a:lnTo>
                    <a:lnTo>
                      <a:pt x="94" y="446"/>
                    </a:lnTo>
                    <a:lnTo>
                      <a:pt x="103" y="445"/>
                    </a:lnTo>
                    <a:lnTo>
                      <a:pt x="103" y="445"/>
                    </a:lnTo>
                    <a:lnTo>
                      <a:pt x="108" y="442"/>
                    </a:lnTo>
                    <a:lnTo>
                      <a:pt x="112" y="441"/>
                    </a:lnTo>
                    <a:lnTo>
                      <a:pt x="118" y="435"/>
                    </a:lnTo>
                    <a:lnTo>
                      <a:pt x="121" y="430"/>
                    </a:lnTo>
                    <a:lnTo>
                      <a:pt x="129" y="424"/>
                    </a:lnTo>
                    <a:lnTo>
                      <a:pt x="129" y="424"/>
                    </a:lnTo>
                    <a:lnTo>
                      <a:pt x="124" y="417"/>
                    </a:lnTo>
                    <a:lnTo>
                      <a:pt x="121" y="411"/>
                    </a:lnTo>
                    <a:lnTo>
                      <a:pt x="120" y="404"/>
                    </a:lnTo>
                    <a:lnTo>
                      <a:pt x="121" y="399"/>
                    </a:lnTo>
                    <a:lnTo>
                      <a:pt x="123" y="395"/>
                    </a:lnTo>
                    <a:lnTo>
                      <a:pt x="123" y="393"/>
                    </a:lnTo>
                    <a:lnTo>
                      <a:pt x="121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10" y="393"/>
                    </a:lnTo>
                    <a:lnTo>
                      <a:pt x="107" y="391"/>
                    </a:lnTo>
                    <a:lnTo>
                      <a:pt x="106" y="391"/>
                    </a:lnTo>
                    <a:lnTo>
                      <a:pt x="106" y="388"/>
                    </a:lnTo>
                    <a:lnTo>
                      <a:pt x="106" y="382"/>
                    </a:lnTo>
                    <a:lnTo>
                      <a:pt x="107" y="377"/>
                    </a:lnTo>
                    <a:lnTo>
                      <a:pt x="107" y="372"/>
                    </a:lnTo>
                    <a:lnTo>
                      <a:pt x="106" y="371"/>
                    </a:lnTo>
                    <a:lnTo>
                      <a:pt x="105" y="368"/>
                    </a:lnTo>
                    <a:lnTo>
                      <a:pt x="101" y="367"/>
                    </a:lnTo>
                    <a:lnTo>
                      <a:pt x="97" y="367"/>
                    </a:lnTo>
                    <a:lnTo>
                      <a:pt x="97" y="367"/>
                    </a:lnTo>
                    <a:lnTo>
                      <a:pt x="95" y="364"/>
                    </a:lnTo>
                    <a:lnTo>
                      <a:pt x="94" y="362"/>
                    </a:lnTo>
                    <a:lnTo>
                      <a:pt x="94" y="354"/>
                    </a:lnTo>
                    <a:lnTo>
                      <a:pt x="94" y="343"/>
                    </a:lnTo>
                    <a:lnTo>
                      <a:pt x="94" y="343"/>
                    </a:lnTo>
                    <a:lnTo>
                      <a:pt x="107" y="341"/>
                    </a:lnTo>
                    <a:lnTo>
                      <a:pt x="112" y="338"/>
                    </a:lnTo>
                    <a:lnTo>
                      <a:pt x="112" y="336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3" y="324"/>
                    </a:lnTo>
                    <a:lnTo>
                      <a:pt x="130" y="318"/>
                    </a:lnTo>
                    <a:lnTo>
                      <a:pt x="137" y="311"/>
                    </a:lnTo>
                    <a:lnTo>
                      <a:pt x="141" y="308"/>
                    </a:lnTo>
                    <a:lnTo>
                      <a:pt x="141" y="308"/>
                    </a:lnTo>
                    <a:lnTo>
                      <a:pt x="143" y="310"/>
                    </a:lnTo>
                    <a:lnTo>
                      <a:pt x="146" y="310"/>
                    </a:lnTo>
                    <a:lnTo>
                      <a:pt x="149" y="308"/>
                    </a:lnTo>
                    <a:lnTo>
                      <a:pt x="150" y="307"/>
                    </a:lnTo>
                    <a:lnTo>
                      <a:pt x="153" y="302"/>
                    </a:lnTo>
                    <a:lnTo>
                      <a:pt x="154" y="299"/>
                    </a:lnTo>
                    <a:lnTo>
                      <a:pt x="156" y="298"/>
                    </a:lnTo>
                    <a:lnTo>
                      <a:pt x="156" y="298"/>
                    </a:lnTo>
                    <a:lnTo>
                      <a:pt x="162" y="301"/>
                    </a:lnTo>
                    <a:lnTo>
                      <a:pt x="168" y="303"/>
                    </a:lnTo>
                    <a:lnTo>
                      <a:pt x="172" y="305"/>
                    </a:lnTo>
                    <a:lnTo>
                      <a:pt x="176" y="305"/>
                    </a:lnTo>
                    <a:lnTo>
                      <a:pt x="180" y="302"/>
                    </a:lnTo>
                    <a:lnTo>
                      <a:pt x="184" y="298"/>
                    </a:lnTo>
                    <a:lnTo>
                      <a:pt x="184" y="298"/>
                    </a:lnTo>
                    <a:lnTo>
                      <a:pt x="191" y="299"/>
                    </a:lnTo>
                    <a:lnTo>
                      <a:pt x="207" y="302"/>
                    </a:lnTo>
                    <a:lnTo>
                      <a:pt x="221" y="305"/>
                    </a:lnTo>
                    <a:lnTo>
                      <a:pt x="226" y="307"/>
                    </a:lnTo>
                    <a:lnTo>
                      <a:pt x="230" y="308"/>
                    </a:lnTo>
                    <a:lnTo>
                      <a:pt x="230" y="308"/>
                    </a:lnTo>
                    <a:lnTo>
                      <a:pt x="233" y="314"/>
                    </a:lnTo>
                    <a:lnTo>
                      <a:pt x="237" y="316"/>
                    </a:lnTo>
                    <a:lnTo>
                      <a:pt x="241" y="318"/>
                    </a:lnTo>
                    <a:lnTo>
                      <a:pt x="245" y="318"/>
                    </a:lnTo>
                    <a:lnTo>
                      <a:pt x="248" y="316"/>
                    </a:lnTo>
                    <a:lnTo>
                      <a:pt x="252" y="314"/>
                    </a:lnTo>
                    <a:lnTo>
                      <a:pt x="259" y="308"/>
                    </a:lnTo>
                    <a:lnTo>
                      <a:pt x="263" y="301"/>
                    </a:lnTo>
                    <a:lnTo>
                      <a:pt x="264" y="297"/>
                    </a:lnTo>
                    <a:lnTo>
                      <a:pt x="264" y="293"/>
                    </a:lnTo>
                    <a:lnTo>
                      <a:pt x="263" y="290"/>
                    </a:lnTo>
                    <a:lnTo>
                      <a:pt x="261" y="286"/>
                    </a:lnTo>
                    <a:lnTo>
                      <a:pt x="257" y="284"/>
                    </a:lnTo>
                    <a:lnTo>
                      <a:pt x="254" y="283"/>
                    </a:lnTo>
                    <a:lnTo>
                      <a:pt x="254" y="283"/>
                    </a:lnTo>
                    <a:lnTo>
                      <a:pt x="245" y="283"/>
                    </a:lnTo>
                    <a:lnTo>
                      <a:pt x="234" y="280"/>
                    </a:lnTo>
                    <a:lnTo>
                      <a:pt x="229" y="277"/>
                    </a:lnTo>
                    <a:lnTo>
                      <a:pt x="224" y="275"/>
                    </a:lnTo>
                    <a:lnTo>
                      <a:pt x="220" y="270"/>
                    </a:lnTo>
                    <a:lnTo>
                      <a:pt x="217" y="264"/>
                    </a:lnTo>
                    <a:lnTo>
                      <a:pt x="217" y="264"/>
                    </a:lnTo>
                    <a:lnTo>
                      <a:pt x="219" y="261"/>
                    </a:lnTo>
                    <a:lnTo>
                      <a:pt x="217" y="258"/>
                    </a:lnTo>
                    <a:lnTo>
                      <a:pt x="215" y="255"/>
                    </a:lnTo>
                    <a:lnTo>
                      <a:pt x="212" y="255"/>
                    </a:lnTo>
                    <a:lnTo>
                      <a:pt x="208" y="255"/>
                    </a:lnTo>
                    <a:lnTo>
                      <a:pt x="206" y="257"/>
                    </a:lnTo>
                    <a:lnTo>
                      <a:pt x="204" y="259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198" y="263"/>
                    </a:lnTo>
                    <a:lnTo>
                      <a:pt x="193" y="263"/>
                    </a:lnTo>
                    <a:lnTo>
                      <a:pt x="187" y="259"/>
                    </a:lnTo>
                    <a:lnTo>
                      <a:pt x="184" y="257"/>
                    </a:lnTo>
                    <a:lnTo>
                      <a:pt x="178" y="249"/>
                    </a:lnTo>
                    <a:lnTo>
                      <a:pt x="176" y="246"/>
                    </a:lnTo>
                    <a:lnTo>
                      <a:pt x="175" y="246"/>
                    </a:lnTo>
                    <a:lnTo>
                      <a:pt x="175" y="246"/>
                    </a:lnTo>
                    <a:lnTo>
                      <a:pt x="169" y="249"/>
                    </a:lnTo>
                    <a:lnTo>
                      <a:pt x="165" y="249"/>
                    </a:lnTo>
                    <a:lnTo>
                      <a:pt x="162" y="249"/>
                    </a:lnTo>
                    <a:lnTo>
                      <a:pt x="159" y="248"/>
                    </a:lnTo>
                    <a:lnTo>
                      <a:pt x="156" y="246"/>
                    </a:lnTo>
                    <a:lnTo>
                      <a:pt x="155" y="244"/>
                    </a:lnTo>
                    <a:lnTo>
                      <a:pt x="155" y="240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54" y="231"/>
                    </a:lnTo>
                    <a:lnTo>
                      <a:pt x="154" y="226"/>
                    </a:lnTo>
                    <a:lnTo>
                      <a:pt x="155" y="223"/>
                    </a:lnTo>
                    <a:lnTo>
                      <a:pt x="159" y="220"/>
                    </a:lnTo>
                    <a:lnTo>
                      <a:pt x="159" y="220"/>
                    </a:lnTo>
                    <a:lnTo>
                      <a:pt x="162" y="219"/>
                    </a:lnTo>
                    <a:lnTo>
                      <a:pt x="163" y="218"/>
                    </a:lnTo>
                    <a:lnTo>
                      <a:pt x="164" y="214"/>
                    </a:lnTo>
                    <a:lnTo>
                      <a:pt x="164" y="210"/>
                    </a:lnTo>
                    <a:lnTo>
                      <a:pt x="165" y="207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71" y="206"/>
                    </a:lnTo>
                    <a:lnTo>
                      <a:pt x="173" y="207"/>
                    </a:lnTo>
                    <a:lnTo>
                      <a:pt x="177" y="210"/>
                    </a:lnTo>
                    <a:lnTo>
                      <a:pt x="180" y="214"/>
                    </a:lnTo>
                    <a:lnTo>
                      <a:pt x="181" y="215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189" y="215"/>
                    </a:lnTo>
                    <a:lnTo>
                      <a:pt x="195" y="211"/>
                    </a:lnTo>
                    <a:lnTo>
                      <a:pt x="199" y="207"/>
                    </a:lnTo>
                    <a:lnTo>
                      <a:pt x="203" y="203"/>
                    </a:lnTo>
                    <a:lnTo>
                      <a:pt x="204" y="198"/>
                    </a:lnTo>
                    <a:lnTo>
                      <a:pt x="203" y="196"/>
                    </a:lnTo>
                    <a:lnTo>
                      <a:pt x="202" y="194"/>
                    </a:lnTo>
                    <a:lnTo>
                      <a:pt x="199" y="192"/>
                    </a:lnTo>
                    <a:lnTo>
                      <a:pt x="195" y="191"/>
                    </a:lnTo>
                    <a:lnTo>
                      <a:pt x="185" y="188"/>
                    </a:lnTo>
                    <a:lnTo>
                      <a:pt x="185" y="188"/>
                    </a:lnTo>
                    <a:lnTo>
                      <a:pt x="184" y="188"/>
                    </a:lnTo>
                    <a:lnTo>
                      <a:pt x="182" y="188"/>
                    </a:lnTo>
                    <a:lnTo>
                      <a:pt x="181" y="191"/>
                    </a:lnTo>
                    <a:lnTo>
                      <a:pt x="180" y="193"/>
                    </a:lnTo>
                    <a:lnTo>
                      <a:pt x="177" y="196"/>
                    </a:lnTo>
                    <a:lnTo>
                      <a:pt x="177" y="196"/>
                    </a:lnTo>
                    <a:lnTo>
                      <a:pt x="169" y="194"/>
                    </a:lnTo>
                    <a:lnTo>
                      <a:pt x="162" y="193"/>
                    </a:lnTo>
                    <a:lnTo>
                      <a:pt x="155" y="189"/>
                    </a:lnTo>
                    <a:lnTo>
                      <a:pt x="154" y="187"/>
                    </a:lnTo>
                    <a:lnTo>
                      <a:pt x="151" y="184"/>
                    </a:lnTo>
                    <a:lnTo>
                      <a:pt x="151" y="184"/>
                    </a:lnTo>
                    <a:lnTo>
                      <a:pt x="128" y="181"/>
                    </a:lnTo>
                    <a:lnTo>
                      <a:pt x="128" y="171"/>
                    </a:lnTo>
                    <a:lnTo>
                      <a:pt x="128" y="171"/>
                    </a:lnTo>
                    <a:lnTo>
                      <a:pt x="136" y="171"/>
                    </a:lnTo>
                    <a:lnTo>
                      <a:pt x="142" y="170"/>
                    </a:lnTo>
                    <a:lnTo>
                      <a:pt x="147" y="166"/>
                    </a:lnTo>
                    <a:lnTo>
                      <a:pt x="151" y="163"/>
                    </a:lnTo>
                    <a:lnTo>
                      <a:pt x="160" y="154"/>
                    </a:lnTo>
                    <a:lnTo>
                      <a:pt x="164" y="152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46"/>
                    </a:lnTo>
                    <a:lnTo>
                      <a:pt x="169" y="145"/>
                    </a:lnTo>
                    <a:lnTo>
                      <a:pt x="167" y="143"/>
                    </a:lnTo>
                    <a:lnTo>
                      <a:pt x="162" y="137"/>
                    </a:lnTo>
                    <a:lnTo>
                      <a:pt x="159" y="134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49" y="128"/>
                    </a:lnTo>
                    <a:lnTo>
                      <a:pt x="142" y="127"/>
                    </a:lnTo>
                    <a:lnTo>
                      <a:pt x="140" y="126"/>
                    </a:lnTo>
                    <a:lnTo>
                      <a:pt x="141" y="124"/>
                    </a:lnTo>
                    <a:lnTo>
                      <a:pt x="145" y="121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60" y="115"/>
                    </a:lnTo>
                    <a:lnTo>
                      <a:pt x="164" y="115"/>
                    </a:lnTo>
                    <a:lnTo>
                      <a:pt x="164" y="118"/>
                    </a:lnTo>
                    <a:lnTo>
                      <a:pt x="164" y="122"/>
                    </a:lnTo>
                    <a:lnTo>
                      <a:pt x="164" y="124"/>
                    </a:lnTo>
                    <a:lnTo>
                      <a:pt x="164" y="127"/>
                    </a:lnTo>
                    <a:lnTo>
                      <a:pt x="167" y="130"/>
                    </a:lnTo>
                    <a:lnTo>
                      <a:pt x="173" y="128"/>
                    </a:lnTo>
                    <a:lnTo>
                      <a:pt x="173" y="128"/>
                    </a:lnTo>
                    <a:lnTo>
                      <a:pt x="175" y="127"/>
                    </a:lnTo>
                    <a:lnTo>
                      <a:pt x="176" y="126"/>
                    </a:lnTo>
                    <a:lnTo>
                      <a:pt x="175" y="121"/>
                    </a:lnTo>
                    <a:lnTo>
                      <a:pt x="175" y="113"/>
                    </a:lnTo>
                    <a:lnTo>
                      <a:pt x="175" y="108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82" y="99"/>
                    </a:lnTo>
                    <a:lnTo>
                      <a:pt x="189" y="99"/>
                    </a:lnTo>
                    <a:lnTo>
                      <a:pt x="195" y="99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2"/>
                    </a:lnTo>
                    <a:lnTo>
                      <a:pt x="197" y="104"/>
                    </a:lnTo>
                    <a:lnTo>
                      <a:pt x="198" y="105"/>
                    </a:lnTo>
                    <a:lnTo>
                      <a:pt x="198" y="105"/>
                    </a:lnTo>
                    <a:lnTo>
                      <a:pt x="204" y="110"/>
                    </a:lnTo>
                    <a:lnTo>
                      <a:pt x="208" y="111"/>
                    </a:lnTo>
                    <a:lnTo>
                      <a:pt x="211" y="111"/>
                    </a:lnTo>
                    <a:lnTo>
                      <a:pt x="217" y="110"/>
                    </a:lnTo>
                    <a:lnTo>
                      <a:pt x="217" y="110"/>
                    </a:lnTo>
                    <a:lnTo>
                      <a:pt x="220" y="110"/>
                    </a:lnTo>
                    <a:lnTo>
                      <a:pt x="224" y="113"/>
                    </a:lnTo>
                    <a:lnTo>
                      <a:pt x="232" y="119"/>
                    </a:lnTo>
                    <a:lnTo>
                      <a:pt x="237" y="122"/>
                    </a:lnTo>
                    <a:lnTo>
                      <a:pt x="242" y="124"/>
                    </a:lnTo>
                    <a:lnTo>
                      <a:pt x="248" y="127"/>
                    </a:lnTo>
                    <a:lnTo>
                      <a:pt x="256" y="127"/>
                    </a:lnTo>
                    <a:lnTo>
                      <a:pt x="256" y="127"/>
                    </a:lnTo>
                    <a:lnTo>
                      <a:pt x="260" y="124"/>
                    </a:lnTo>
                    <a:lnTo>
                      <a:pt x="263" y="123"/>
                    </a:lnTo>
                    <a:lnTo>
                      <a:pt x="263" y="121"/>
                    </a:lnTo>
                    <a:lnTo>
                      <a:pt x="261" y="119"/>
                    </a:lnTo>
                    <a:lnTo>
                      <a:pt x="260" y="117"/>
                    </a:lnTo>
                    <a:lnTo>
                      <a:pt x="260" y="114"/>
                    </a:lnTo>
                    <a:lnTo>
                      <a:pt x="261" y="113"/>
                    </a:lnTo>
                    <a:lnTo>
                      <a:pt x="265" y="110"/>
                    </a:lnTo>
                    <a:lnTo>
                      <a:pt x="265" y="110"/>
                    </a:lnTo>
                    <a:lnTo>
                      <a:pt x="272" y="110"/>
                    </a:lnTo>
                    <a:lnTo>
                      <a:pt x="282" y="111"/>
                    </a:lnTo>
                    <a:lnTo>
                      <a:pt x="294" y="113"/>
                    </a:lnTo>
                    <a:lnTo>
                      <a:pt x="304" y="113"/>
                    </a:lnTo>
                    <a:lnTo>
                      <a:pt x="304" y="113"/>
                    </a:lnTo>
                    <a:lnTo>
                      <a:pt x="304" y="117"/>
                    </a:lnTo>
                    <a:lnTo>
                      <a:pt x="302" y="121"/>
                    </a:lnTo>
                    <a:lnTo>
                      <a:pt x="302" y="123"/>
                    </a:lnTo>
                    <a:lnTo>
                      <a:pt x="302" y="126"/>
                    </a:lnTo>
                    <a:lnTo>
                      <a:pt x="303" y="130"/>
                    </a:lnTo>
                    <a:lnTo>
                      <a:pt x="305" y="132"/>
                    </a:lnTo>
                    <a:lnTo>
                      <a:pt x="305" y="132"/>
                    </a:lnTo>
                    <a:lnTo>
                      <a:pt x="305" y="135"/>
                    </a:lnTo>
                    <a:lnTo>
                      <a:pt x="308" y="136"/>
                    </a:lnTo>
                    <a:lnTo>
                      <a:pt x="311" y="136"/>
                    </a:lnTo>
                    <a:lnTo>
                      <a:pt x="314" y="135"/>
                    </a:lnTo>
                    <a:lnTo>
                      <a:pt x="318" y="132"/>
                    </a:lnTo>
                    <a:lnTo>
                      <a:pt x="321" y="128"/>
                    </a:lnTo>
                    <a:lnTo>
                      <a:pt x="324" y="124"/>
                    </a:lnTo>
                    <a:lnTo>
                      <a:pt x="324" y="121"/>
                    </a:lnTo>
                    <a:lnTo>
                      <a:pt x="324" y="121"/>
                    </a:lnTo>
                    <a:lnTo>
                      <a:pt x="324" y="117"/>
                    </a:lnTo>
                    <a:lnTo>
                      <a:pt x="324" y="111"/>
                    </a:lnTo>
                    <a:lnTo>
                      <a:pt x="325" y="110"/>
                    </a:lnTo>
                    <a:lnTo>
                      <a:pt x="327" y="108"/>
                    </a:lnTo>
                    <a:lnTo>
                      <a:pt x="331" y="105"/>
                    </a:lnTo>
                    <a:lnTo>
                      <a:pt x="337" y="104"/>
                    </a:lnTo>
                    <a:lnTo>
                      <a:pt x="337" y="104"/>
                    </a:lnTo>
                    <a:lnTo>
                      <a:pt x="342" y="104"/>
                    </a:lnTo>
                    <a:lnTo>
                      <a:pt x="351" y="104"/>
                    </a:lnTo>
                    <a:lnTo>
                      <a:pt x="362" y="102"/>
                    </a:lnTo>
                    <a:lnTo>
                      <a:pt x="374" y="104"/>
                    </a:lnTo>
                    <a:lnTo>
                      <a:pt x="374" y="104"/>
                    </a:lnTo>
                    <a:lnTo>
                      <a:pt x="379" y="104"/>
                    </a:lnTo>
                    <a:lnTo>
                      <a:pt x="384" y="102"/>
                    </a:lnTo>
                    <a:lnTo>
                      <a:pt x="387" y="100"/>
                    </a:lnTo>
                    <a:lnTo>
                      <a:pt x="388" y="97"/>
                    </a:lnTo>
                    <a:lnTo>
                      <a:pt x="388" y="93"/>
                    </a:lnTo>
                    <a:lnTo>
                      <a:pt x="388" y="89"/>
                    </a:lnTo>
                    <a:lnTo>
                      <a:pt x="388" y="89"/>
                    </a:lnTo>
                    <a:lnTo>
                      <a:pt x="392" y="88"/>
                    </a:lnTo>
                    <a:lnTo>
                      <a:pt x="397" y="88"/>
                    </a:lnTo>
                    <a:lnTo>
                      <a:pt x="413" y="88"/>
                    </a:lnTo>
                    <a:lnTo>
                      <a:pt x="422" y="88"/>
                    </a:lnTo>
                    <a:lnTo>
                      <a:pt x="432" y="86"/>
                    </a:lnTo>
                    <a:lnTo>
                      <a:pt x="445" y="83"/>
                    </a:lnTo>
                    <a:lnTo>
                      <a:pt x="461" y="76"/>
                    </a:lnTo>
                    <a:lnTo>
                      <a:pt x="461" y="76"/>
                    </a:lnTo>
                    <a:lnTo>
                      <a:pt x="464" y="79"/>
                    </a:lnTo>
                    <a:lnTo>
                      <a:pt x="467" y="84"/>
                    </a:lnTo>
                    <a:lnTo>
                      <a:pt x="473" y="89"/>
                    </a:lnTo>
                    <a:lnTo>
                      <a:pt x="475" y="91"/>
                    </a:lnTo>
                    <a:lnTo>
                      <a:pt x="479" y="92"/>
                    </a:lnTo>
                    <a:lnTo>
                      <a:pt x="479" y="92"/>
                    </a:lnTo>
                    <a:lnTo>
                      <a:pt x="482" y="91"/>
                    </a:lnTo>
                    <a:lnTo>
                      <a:pt x="484" y="89"/>
                    </a:lnTo>
                    <a:lnTo>
                      <a:pt x="484" y="87"/>
                    </a:lnTo>
                    <a:lnTo>
                      <a:pt x="484" y="84"/>
                    </a:lnTo>
                    <a:lnTo>
                      <a:pt x="482" y="76"/>
                    </a:lnTo>
                    <a:lnTo>
                      <a:pt x="482" y="76"/>
                    </a:lnTo>
                    <a:lnTo>
                      <a:pt x="483" y="74"/>
                    </a:lnTo>
                    <a:lnTo>
                      <a:pt x="487" y="71"/>
                    </a:lnTo>
                    <a:lnTo>
                      <a:pt x="495" y="70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8" y="70"/>
                    </a:lnTo>
                    <a:lnTo>
                      <a:pt x="511" y="69"/>
                    </a:lnTo>
                    <a:lnTo>
                      <a:pt x="519" y="67"/>
                    </a:lnTo>
                    <a:lnTo>
                      <a:pt x="530" y="67"/>
                    </a:lnTo>
                    <a:lnTo>
                      <a:pt x="530" y="67"/>
                    </a:lnTo>
                    <a:lnTo>
                      <a:pt x="533" y="65"/>
                    </a:lnTo>
                    <a:lnTo>
                      <a:pt x="537" y="64"/>
                    </a:lnTo>
                    <a:lnTo>
                      <a:pt x="541" y="62"/>
                    </a:lnTo>
                    <a:lnTo>
                      <a:pt x="541" y="62"/>
                    </a:lnTo>
                    <a:lnTo>
                      <a:pt x="553" y="62"/>
                    </a:lnTo>
                    <a:lnTo>
                      <a:pt x="561" y="62"/>
                    </a:lnTo>
                    <a:lnTo>
                      <a:pt x="570" y="65"/>
                    </a:lnTo>
                    <a:lnTo>
                      <a:pt x="570" y="65"/>
                    </a:lnTo>
                    <a:lnTo>
                      <a:pt x="578" y="60"/>
                    </a:lnTo>
                    <a:lnTo>
                      <a:pt x="585" y="56"/>
                    </a:lnTo>
                    <a:lnTo>
                      <a:pt x="589" y="54"/>
                    </a:lnTo>
                    <a:lnTo>
                      <a:pt x="593" y="54"/>
                    </a:lnTo>
                    <a:lnTo>
                      <a:pt x="597" y="56"/>
                    </a:lnTo>
                    <a:lnTo>
                      <a:pt x="601" y="60"/>
                    </a:lnTo>
                    <a:lnTo>
                      <a:pt x="601" y="60"/>
                    </a:lnTo>
                    <a:lnTo>
                      <a:pt x="606" y="66"/>
                    </a:lnTo>
                    <a:lnTo>
                      <a:pt x="610" y="70"/>
                    </a:lnTo>
                    <a:lnTo>
                      <a:pt x="614" y="71"/>
                    </a:lnTo>
                    <a:lnTo>
                      <a:pt x="616" y="70"/>
                    </a:lnTo>
                    <a:lnTo>
                      <a:pt x="618" y="69"/>
                    </a:lnTo>
                    <a:lnTo>
                      <a:pt x="620" y="64"/>
                    </a:lnTo>
                    <a:lnTo>
                      <a:pt x="623" y="56"/>
                    </a:lnTo>
                    <a:lnTo>
                      <a:pt x="622" y="43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625" y="26"/>
                    </a:lnTo>
                    <a:lnTo>
                      <a:pt x="632" y="25"/>
                    </a:lnTo>
                    <a:lnTo>
                      <a:pt x="641" y="26"/>
                    </a:lnTo>
                    <a:lnTo>
                      <a:pt x="649" y="26"/>
                    </a:lnTo>
                    <a:lnTo>
                      <a:pt x="653" y="26"/>
                    </a:lnTo>
                    <a:lnTo>
                      <a:pt x="654" y="25"/>
                    </a:lnTo>
                    <a:lnTo>
                      <a:pt x="654" y="25"/>
                    </a:lnTo>
                    <a:lnTo>
                      <a:pt x="657" y="21"/>
                    </a:lnTo>
                    <a:lnTo>
                      <a:pt x="657" y="19"/>
                    </a:lnTo>
                    <a:lnTo>
                      <a:pt x="655" y="18"/>
                    </a:lnTo>
                    <a:lnTo>
                      <a:pt x="653" y="17"/>
                    </a:lnTo>
                    <a:lnTo>
                      <a:pt x="650" y="14"/>
                    </a:lnTo>
                    <a:lnTo>
                      <a:pt x="649" y="13"/>
                    </a:lnTo>
                    <a:lnTo>
                      <a:pt x="650" y="10"/>
                    </a:lnTo>
                    <a:lnTo>
                      <a:pt x="650" y="10"/>
                    </a:lnTo>
                    <a:lnTo>
                      <a:pt x="653" y="8"/>
                    </a:lnTo>
                    <a:lnTo>
                      <a:pt x="655" y="8"/>
                    </a:lnTo>
                    <a:lnTo>
                      <a:pt x="659" y="8"/>
                    </a:lnTo>
                    <a:lnTo>
                      <a:pt x="663" y="10"/>
                    </a:lnTo>
                    <a:lnTo>
                      <a:pt x="672" y="14"/>
                    </a:lnTo>
                    <a:lnTo>
                      <a:pt x="683" y="18"/>
                    </a:lnTo>
                    <a:lnTo>
                      <a:pt x="683" y="18"/>
                    </a:lnTo>
                    <a:lnTo>
                      <a:pt x="686" y="14"/>
                    </a:lnTo>
                    <a:lnTo>
                      <a:pt x="688" y="10"/>
                    </a:lnTo>
                    <a:lnTo>
                      <a:pt x="690" y="4"/>
                    </a:lnTo>
                    <a:lnTo>
                      <a:pt x="692" y="1"/>
                    </a:lnTo>
                    <a:lnTo>
                      <a:pt x="694" y="0"/>
                    </a:lnTo>
                    <a:lnTo>
                      <a:pt x="699" y="0"/>
                    </a:lnTo>
                    <a:lnTo>
                      <a:pt x="706" y="1"/>
                    </a:lnTo>
                    <a:lnTo>
                      <a:pt x="706" y="1"/>
                    </a:lnTo>
                    <a:lnTo>
                      <a:pt x="707" y="3"/>
                    </a:lnTo>
                    <a:lnTo>
                      <a:pt x="707" y="5"/>
                    </a:lnTo>
                    <a:lnTo>
                      <a:pt x="706" y="10"/>
                    </a:lnTo>
                    <a:lnTo>
                      <a:pt x="706" y="13"/>
                    </a:lnTo>
                    <a:lnTo>
                      <a:pt x="707" y="14"/>
                    </a:lnTo>
                    <a:lnTo>
                      <a:pt x="710" y="14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9" y="32"/>
                    </a:lnTo>
                    <a:lnTo>
                      <a:pt x="720" y="44"/>
                    </a:lnTo>
                    <a:lnTo>
                      <a:pt x="720" y="53"/>
                    </a:lnTo>
                    <a:lnTo>
                      <a:pt x="720" y="53"/>
                    </a:lnTo>
                    <a:lnTo>
                      <a:pt x="725" y="66"/>
                    </a:lnTo>
                    <a:lnTo>
                      <a:pt x="729" y="74"/>
                    </a:lnTo>
                    <a:lnTo>
                      <a:pt x="730" y="79"/>
                    </a:lnTo>
                    <a:lnTo>
                      <a:pt x="730" y="79"/>
                    </a:lnTo>
                    <a:lnTo>
                      <a:pt x="727" y="82"/>
                    </a:lnTo>
                    <a:lnTo>
                      <a:pt x="720" y="84"/>
                    </a:lnTo>
                    <a:lnTo>
                      <a:pt x="712" y="87"/>
                    </a:lnTo>
                    <a:lnTo>
                      <a:pt x="712" y="87"/>
                    </a:lnTo>
                    <a:lnTo>
                      <a:pt x="719" y="91"/>
                    </a:lnTo>
                    <a:lnTo>
                      <a:pt x="728" y="97"/>
                    </a:lnTo>
                    <a:lnTo>
                      <a:pt x="737" y="106"/>
                    </a:lnTo>
                    <a:lnTo>
                      <a:pt x="746" y="115"/>
                    </a:lnTo>
                    <a:lnTo>
                      <a:pt x="746" y="115"/>
                    </a:lnTo>
                    <a:lnTo>
                      <a:pt x="725" y="121"/>
                    </a:lnTo>
                    <a:lnTo>
                      <a:pt x="716" y="128"/>
                    </a:lnTo>
                    <a:lnTo>
                      <a:pt x="702" y="134"/>
                    </a:lnTo>
                    <a:lnTo>
                      <a:pt x="707" y="145"/>
                    </a:lnTo>
                    <a:lnTo>
                      <a:pt x="711" y="149"/>
                    </a:lnTo>
                    <a:lnTo>
                      <a:pt x="714" y="172"/>
                    </a:lnTo>
                    <a:lnTo>
                      <a:pt x="727" y="172"/>
                    </a:lnTo>
                    <a:lnTo>
                      <a:pt x="728" y="197"/>
                    </a:lnTo>
                    <a:lnTo>
                      <a:pt x="717" y="209"/>
                    </a:lnTo>
                    <a:lnTo>
                      <a:pt x="719" y="229"/>
                    </a:lnTo>
                    <a:lnTo>
                      <a:pt x="734" y="229"/>
                    </a:lnTo>
                    <a:lnTo>
                      <a:pt x="734" y="229"/>
                    </a:lnTo>
                    <a:lnTo>
                      <a:pt x="736" y="288"/>
                    </a:lnTo>
                    <a:lnTo>
                      <a:pt x="736" y="288"/>
                    </a:lnTo>
                    <a:lnTo>
                      <a:pt x="746" y="293"/>
                    </a:lnTo>
                    <a:lnTo>
                      <a:pt x="752" y="297"/>
                    </a:lnTo>
                    <a:lnTo>
                      <a:pt x="752" y="297"/>
                    </a:lnTo>
                    <a:lnTo>
                      <a:pt x="752" y="308"/>
                    </a:lnTo>
                    <a:lnTo>
                      <a:pt x="734" y="308"/>
                    </a:lnTo>
                    <a:lnTo>
                      <a:pt x="712" y="314"/>
                    </a:lnTo>
                    <a:lnTo>
                      <a:pt x="714" y="329"/>
                    </a:lnTo>
                    <a:lnTo>
                      <a:pt x="743" y="332"/>
                    </a:lnTo>
                    <a:lnTo>
                      <a:pt x="741" y="347"/>
                    </a:lnTo>
                    <a:lnTo>
                      <a:pt x="719" y="347"/>
                    </a:lnTo>
                    <a:lnTo>
                      <a:pt x="720" y="371"/>
                    </a:lnTo>
                    <a:lnTo>
                      <a:pt x="707" y="371"/>
                    </a:lnTo>
                    <a:lnTo>
                      <a:pt x="705" y="434"/>
                    </a:lnTo>
                    <a:lnTo>
                      <a:pt x="702" y="477"/>
                    </a:lnTo>
                    <a:lnTo>
                      <a:pt x="702" y="477"/>
                    </a:lnTo>
                    <a:lnTo>
                      <a:pt x="695" y="482"/>
                    </a:lnTo>
                    <a:lnTo>
                      <a:pt x="688" y="490"/>
                    </a:lnTo>
                    <a:lnTo>
                      <a:pt x="688" y="490"/>
                    </a:lnTo>
                    <a:lnTo>
                      <a:pt x="685" y="499"/>
                    </a:lnTo>
                    <a:lnTo>
                      <a:pt x="683" y="509"/>
                    </a:lnTo>
                    <a:lnTo>
                      <a:pt x="680" y="524"/>
                    </a:lnTo>
                    <a:lnTo>
                      <a:pt x="675" y="539"/>
                    </a:lnTo>
                    <a:lnTo>
                      <a:pt x="675" y="539"/>
                    </a:lnTo>
                    <a:lnTo>
                      <a:pt x="651" y="555"/>
                    </a:lnTo>
                    <a:lnTo>
                      <a:pt x="633" y="555"/>
                    </a:lnTo>
                    <a:lnTo>
                      <a:pt x="635" y="577"/>
                    </a:lnTo>
                    <a:lnTo>
                      <a:pt x="649" y="578"/>
                    </a:lnTo>
                    <a:lnTo>
                      <a:pt x="658" y="595"/>
                    </a:lnTo>
                    <a:lnTo>
                      <a:pt x="649" y="613"/>
                    </a:lnTo>
                    <a:lnTo>
                      <a:pt x="649" y="630"/>
                    </a:lnTo>
                    <a:lnTo>
                      <a:pt x="649" y="630"/>
                    </a:lnTo>
                    <a:lnTo>
                      <a:pt x="635" y="643"/>
                    </a:lnTo>
                    <a:lnTo>
                      <a:pt x="635" y="643"/>
                    </a:lnTo>
                    <a:lnTo>
                      <a:pt x="640" y="652"/>
                    </a:lnTo>
                    <a:lnTo>
                      <a:pt x="642" y="658"/>
                    </a:lnTo>
                    <a:lnTo>
                      <a:pt x="642" y="660"/>
                    </a:lnTo>
                    <a:lnTo>
                      <a:pt x="642" y="662"/>
                    </a:lnTo>
                    <a:lnTo>
                      <a:pt x="637" y="667"/>
                    </a:lnTo>
                    <a:lnTo>
                      <a:pt x="637" y="667"/>
                    </a:lnTo>
                    <a:lnTo>
                      <a:pt x="649" y="675"/>
                    </a:lnTo>
                    <a:lnTo>
                      <a:pt x="655" y="682"/>
                    </a:lnTo>
                    <a:lnTo>
                      <a:pt x="658" y="684"/>
                    </a:lnTo>
                    <a:lnTo>
                      <a:pt x="659" y="688"/>
                    </a:lnTo>
                    <a:lnTo>
                      <a:pt x="659" y="699"/>
                    </a:lnTo>
                    <a:lnTo>
                      <a:pt x="659" y="699"/>
                    </a:lnTo>
                    <a:lnTo>
                      <a:pt x="658" y="709"/>
                    </a:lnTo>
                    <a:lnTo>
                      <a:pt x="657" y="715"/>
                    </a:lnTo>
                    <a:lnTo>
                      <a:pt x="651" y="724"/>
                    </a:lnTo>
                    <a:lnTo>
                      <a:pt x="651" y="724"/>
                    </a:lnTo>
                    <a:lnTo>
                      <a:pt x="654" y="730"/>
                    </a:lnTo>
                    <a:lnTo>
                      <a:pt x="657" y="734"/>
                    </a:lnTo>
                    <a:lnTo>
                      <a:pt x="659" y="737"/>
                    </a:lnTo>
                    <a:lnTo>
                      <a:pt x="659" y="737"/>
                    </a:lnTo>
                    <a:lnTo>
                      <a:pt x="667" y="740"/>
                    </a:lnTo>
                    <a:lnTo>
                      <a:pt x="676" y="741"/>
                    </a:lnTo>
                    <a:lnTo>
                      <a:pt x="676" y="741"/>
                    </a:lnTo>
                    <a:lnTo>
                      <a:pt x="679" y="739"/>
                    </a:lnTo>
                    <a:lnTo>
                      <a:pt x="681" y="736"/>
                    </a:lnTo>
                    <a:lnTo>
                      <a:pt x="685" y="727"/>
                    </a:lnTo>
                    <a:lnTo>
                      <a:pt x="688" y="719"/>
                    </a:lnTo>
                    <a:lnTo>
                      <a:pt x="692" y="713"/>
                    </a:lnTo>
                    <a:lnTo>
                      <a:pt x="692" y="713"/>
                    </a:lnTo>
                    <a:lnTo>
                      <a:pt x="702" y="721"/>
                    </a:lnTo>
                    <a:lnTo>
                      <a:pt x="706" y="723"/>
                    </a:lnTo>
                    <a:lnTo>
                      <a:pt x="708" y="726"/>
                    </a:lnTo>
                    <a:lnTo>
                      <a:pt x="710" y="728"/>
                    </a:lnTo>
                    <a:lnTo>
                      <a:pt x="710" y="732"/>
                    </a:lnTo>
                    <a:lnTo>
                      <a:pt x="710" y="740"/>
                    </a:lnTo>
                    <a:lnTo>
                      <a:pt x="710" y="740"/>
                    </a:lnTo>
                    <a:lnTo>
                      <a:pt x="711" y="743"/>
                    </a:lnTo>
                    <a:lnTo>
                      <a:pt x="714" y="745"/>
                    </a:lnTo>
                    <a:lnTo>
                      <a:pt x="716" y="745"/>
                    </a:lnTo>
                    <a:lnTo>
                      <a:pt x="719" y="745"/>
                    </a:lnTo>
                    <a:lnTo>
                      <a:pt x="725" y="744"/>
                    </a:lnTo>
                    <a:lnTo>
                      <a:pt x="728" y="744"/>
                    </a:lnTo>
                    <a:lnTo>
                      <a:pt x="732" y="745"/>
                    </a:lnTo>
                    <a:lnTo>
                      <a:pt x="732" y="745"/>
                    </a:lnTo>
                    <a:lnTo>
                      <a:pt x="741" y="770"/>
                    </a:lnTo>
                    <a:lnTo>
                      <a:pt x="755" y="765"/>
                    </a:lnTo>
                    <a:lnTo>
                      <a:pt x="776" y="778"/>
                    </a:lnTo>
                    <a:lnTo>
                      <a:pt x="781" y="775"/>
                    </a:lnTo>
                    <a:lnTo>
                      <a:pt x="789" y="783"/>
                    </a:lnTo>
                    <a:lnTo>
                      <a:pt x="819" y="772"/>
                    </a:lnTo>
                    <a:lnTo>
                      <a:pt x="829" y="791"/>
                    </a:lnTo>
                    <a:lnTo>
                      <a:pt x="829" y="791"/>
                    </a:lnTo>
                    <a:lnTo>
                      <a:pt x="825" y="796"/>
                    </a:lnTo>
                    <a:lnTo>
                      <a:pt x="820" y="805"/>
                    </a:lnTo>
                    <a:lnTo>
                      <a:pt x="820" y="805"/>
                    </a:lnTo>
                    <a:lnTo>
                      <a:pt x="833" y="826"/>
                    </a:lnTo>
                    <a:lnTo>
                      <a:pt x="833" y="826"/>
                    </a:lnTo>
                    <a:lnTo>
                      <a:pt x="855" y="816"/>
                    </a:lnTo>
                    <a:lnTo>
                      <a:pt x="865" y="814"/>
                    </a:lnTo>
                    <a:lnTo>
                      <a:pt x="873" y="811"/>
                    </a:lnTo>
                    <a:lnTo>
                      <a:pt x="889" y="805"/>
                    </a:lnTo>
                    <a:lnTo>
                      <a:pt x="889" y="805"/>
                    </a:lnTo>
                    <a:lnTo>
                      <a:pt x="901" y="805"/>
                    </a:lnTo>
                    <a:lnTo>
                      <a:pt x="912" y="805"/>
                    </a:lnTo>
                    <a:lnTo>
                      <a:pt x="920" y="803"/>
                    </a:lnTo>
                    <a:lnTo>
                      <a:pt x="920" y="803"/>
                    </a:lnTo>
                    <a:lnTo>
                      <a:pt x="925" y="801"/>
                    </a:lnTo>
                    <a:lnTo>
                      <a:pt x="930" y="797"/>
                    </a:lnTo>
                    <a:lnTo>
                      <a:pt x="935" y="791"/>
                    </a:lnTo>
                    <a:lnTo>
                      <a:pt x="935" y="791"/>
                    </a:lnTo>
                    <a:lnTo>
                      <a:pt x="936" y="793"/>
                    </a:lnTo>
                    <a:lnTo>
                      <a:pt x="938" y="794"/>
                    </a:lnTo>
                    <a:lnTo>
                      <a:pt x="942" y="796"/>
                    </a:lnTo>
                    <a:lnTo>
                      <a:pt x="942" y="796"/>
                    </a:lnTo>
                    <a:lnTo>
                      <a:pt x="944" y="797"/>
                    </a:lnTo>
                    <a:lnTo>
                      <a:pt x="946" y="801"/>
                    </a:lnTo>
                    <a:lnTo>
                      <a:pt x="947" y="803"/>
                    </a:lnTo>
                    <a:lnTo>
                      <a:pt x="951" y="807"/>
                    </a:lnTo>
                    <a:lnTo>
                      <a:pt x="951" y="807"/>
                    </a:lnTo>
                    <a:lnTo>
                      <a:pt x="953" y="809"/>
                    </a:lnTo>
                    <a:lnTo>
                      <a:pt x="955" y="810"/>
                    </a:lnTo>
                    <a:lnTo>
                      <a:pt x="955" y="814"/>
                    </a:lnTo>
                    <a:lnTo>
                      <a:pt x="952" y="818"/>
                    </a:lnTo>
                    <a:lnTo>
                      <a:pt x="952" y="818"/>
                    </a:lnTo>
                    <a:lnTo>
                      <a:pt x="949" y="822"/>
                    </a:lnTo>
                    <a:lnTo>
                      <a:pt x="947" y="827"/>
                    </a:lnTo>
                    <a:lnTo>
                      <a:pt x="940" y="833"/>
                    </a:lnTo>
                    <a:lnTo>
                      <a:pt x="931" y="841"/>
                    </a:lnTo>
                    <a:lnTo>
                      <a:pt x="931" y="841"/>
                    </a:lnTo>
                    <a:lnTo>
                      <a:pt x="918" y="848"/>
                    </a:lnTo>
                    <a:lnTo>
                      <a:pt x="911" y="851"/>
                    </a:lnTo>
                    <a:lnTo>
                      <a:pt x="905" y="853"/>
                    </a:lnTo>
                    <a:lnTo>
                      <a:pt x="899" y="851"/>
                    </a:lnTo>
                    <a:lnTo>
                      <a:pt x="899" y="851"/>
                    </a:lnTo>
                    <a:lnTo>
                      <a:pt x="892" y="855"/>
                    </a:lnTo>
                    <a:lnTo>
                      <a:pt x="892" y="857"/>
                    </a:lnTo>
                    <a:lnTo>
                      <a:pt x="894" y="861"/>
                    </a:lnTo>
                    <a:lnTo>
                      <a:pt x="894" y="861"/>
                    </a:lnTo>
                    <a:lnTo>
                      <a:pt x="892" y="864"/>
                    </a:lnTo>
                    <a:lnTo>
                      <a:pt x="892" y="867"/>
                    </a:lnTo>
                    <a:lnTo>
                      <a:pt x="892" y="870"/>
                    </a:lnTo>
                    <a:lnTo>
                      <a:pt x="892" y="870"/>
                    </a:lnTo>
                    <a:lnTo>
                      <a:pt x="894" y="873"/>
                    </a:lnTo>
                    <a:lnTo>
                      <a:pt x="895" y="875"/>
                    </a:lnTo>
                    <a:lnTo>
                      <a:pt x="899" y="875"/>
                    </a:lnTo>
                    <a:lnTo>
                      <a:pt x="899" y="875"/>
                    </a:lnTo>
                    <a:lnTo>
                      <a:pt x="885" y="894"/>
                    </a:lnTo>
                    <a:lnTo>
                      <a:pt x="872" y="912"/>
                    </a:lnTo>
                    <a:lnTo>
                      <a:pt x="872" y="912"/>
                    </a:lnTo>
                    <a:lnTo>
                      <a:pt x="867" y="908"/>
                    </a:lnTo>
                    <a:lnTo>
                      <a:pt x="867" y="908"/>
                    </a:lnTo>
                    <a:lnTo>
                      <a:pt x="848" y="934"/>
                    </a:lnTo>
                    <a:lnTo>
                      <a:pt x="837" y="953"/>
                    </a:lnTo>
                    <a:lnTo>
                      <a:pt x="824" y="967"/>
                    </a:lnTo>
                    <a:lnTo>
                      <a:pt x="824" y="967"/>
                    </a:lnTo>
                    <a:lnTo>
                      <a:pt x="816" y="971"/>
                    </a:lnTo>
                    <a:lnTo>
                      <a:pt x="808" y="976"/>
                    </a:lnTo>
                    <a:lnTo>
                      <a:pt x="794" y="989"/>
                    </a:lnTo>
                    <a:lnTo>
                      <a:pt x="782" y="1000"/>
                    </a:lnTo>
                    <a:lnTo>
                      <a:pt x="778" y="1006"/>
                    </a:lnTo>
                    <a:lnTo>
                      <a:pt x="778" y="1006"/>
                    </a:lnTo>
                    <a:lnTo>
                      <a:pt x="772" y="1020"/>
                    </a:lnTo>
                    <a:lnTo>
                      <a:pt x="767" y="1032"/>
                    </a:lnTo>
                    <a:lnTo>
                      <a:pt x="763" y="1038"/>
                    </a:lnTo>
                    <a:lnTo>
                      <a:pt x="763" y="1038"/>
                    </a:lnTo>
                    <a:lnTo>
                      <a:pt x="749" y="1042"/>
                    </a:lnTo>
                    <a:lnTo>
                      <a:pt x="749" y="1042"/>
                    </a:lnTo>
                    <a:lnTo>
                      <a:pt x="729" y="1065"/>
                    </a:lnTo>
                    <a:lnTo>
                      <a:pt x="715" y="1081"/>
                    </a:lnTo>
                    <a:lnTo>
                      <a:pt x="705" y="1090"/>
                    </a:lnTo>
                    <a:lnTo>
                      <a:pt x="705" y="1090"/>
                    </a:lnTo>
                    <a:lnTo>
                      <a:pt x="686" y="1090"/>
                    </a:lnTo>
                    <a:lnTo>
                      <a:pt x="676" y="1090"/>
                    </a:lnTo>
                    <a:lnTo>
                      <a:pt x="672" y="1090"/>
                    </a:lnTo>
                    <a:lnTo>
                      <a:pt x="670" y="1091"/>
                    </a:lnTo>
                    <a:lnTo>
                      <a:pt x="670" y="1091"/>
                    </a:lnTo>
                    <a:lnTo>
                      <a:pt x="668" y="1094"/>
                    </a:lnTo>
                    <a:lnTo>
                      <a:pt x="668" y="1099"/>
                    </a:lnTo>
                    <a:lnTo>
                      <a:pt x="666" y="1111"/>
                    </a:lnTo>
                    <a:lnTo>
                      <a:pt x="666" y="1111"/>
                    </a:lnTo>
                    <a:lnTo>
                      <a:pt x="653" y="1112"/>
                    </a:lnTo>
                    <a:lnTo>
                      <a:pt x="645" y="1115"/>
                    </a:lnTo>
                    <a:lnTo>
                      <a:pt x="640" y="1118"/>
                    </a:lnTo>
                    <a:lnTo>
                      <a:pt x="631" y="1120"/>
                    </a:lnTo>
                    <a:lnTo>
                      <a:pt x="631" y="1120"/>
                    </a:lnTo>
                    <a:lnTo>
                      <a:pt x="585" y="1109"/>
                    </a:lnTo>
                    <a:lnTo>
                      <a:pt x="541" y="1098"/>
                    </a:lnTo>
                    <a:lnTo>
                      <a:pt x="541" y="1098"/>
                    </a:lnTo>
                    <a:lnTo>
                      <a:pt x="536" y="1122"/>
                    </a:lnTo>
                    <a:lnTo>
                      <a:pt x="533" y="1147"/>
                    </a:lnTo>
                    <a:lnTo>
                      <a:pt x="504" y="1146"/>
                    </a:lnTo>
                    <a:lnTo>
                      <a:pt x="504" y="1146"/>
                    </a:lnTo>
                    <a:lnTo>
                      <a:pt x="508" y="1152"/>
                    </a:lnTo>
                    <a:lnTo>
                      <a:pt x="513" y="1159"/>
                    </a:lnTo>
                    <a:lnTo>
                      <a:pt x="513" y="1159"/>
                    </a:lnTo>
                    <a:lnTo>
                      <a:pt x="509" y="1164"/>
                    </a:lnTo>
                    <a:lnTo>
                      <a:pt x="506" y="1169"/>
                    </a:lnTo>
                    <a:lnTo>
                      <a:pt x="506" y="1169"/>
                    </a:lnTo>
                    <a:lnTo>
                      <a:pt x="515" y="1177"/>
                    </a:lnTo>
                    <a:lnTo>
                      <a:pt x="515" y="1177"/>
                    </a:lnTo>
                    <a:lnTo>
                      <a:pt x="509" y="1179"/>
                    </a:lnTo>
                    <a:lnTo>
                      <a:pt x="497" y="1182"/>
                    </a:lnTo>
                    <a:lnTo>
                      <a:pt x="473" y="1186"/>
                    </a:lnTo>
                    <a:lnTo>
                      <a:pt x="473" y="1186"/>
                    </a:lnTo>
                    <a:lnTo>
                      <a:pt x="475" y="1195"/>
                    </a:lnTo>
                    <a:lnTo>
                      <a:pt x="478" y="1209"/>
                    </a:lnTo>
                    <a:lnTo>
                      <a:pt x="478" y="1209"/>
                    </a:lnTo>
                    <a:lnTo>
                      <a:pt x="458" y="1226"/>
                    </a:lnTo>
                    <a:lnTo>
                      <a:pt x="443" y="1239"/>
                    </a:lnTo>
                    <a:lnTo>
                      <a:pt x="438" y="1230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0">
                <a:extLst>
                  <a:ext uri="{FF2B5EF4-FFF2-40B4-BE49-F238E27FC236}">
                    <a16:creationId xmlns="" xmlns:a16="http://schemas.microsoft.com/office/drawing/2014/main" id="{F86839E3-17F6-4457-AB38-D31117CC3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904" y="3877362"/>
                <a:ext cx="1912938" cy="1700213"/>
              </a:xfrm>
              <a:custGeom>
                <a:avLst/>
                <a:gdLst>
                  <a:gd name="T0" fmla="*/ 4 w 1205"/>
                  <a:gd name="T1" fmla="*/ 324 h 1071"/>
                  <a:gd name="T2" fmla="*/ 83 w 1205"/>
                  <a:gd name="T3" fmla="*/ 235 h 1071"/>
                  <a:gd name="T4" fmla="*/ 164 w 1205"/>
                  <a:gd name="T5" fmla="*/ 163 h 1071"/>
                  <a:gd name="T6" fmla="*/ 215 w 1205"/>
                  <a:gd name="T7" fmla="*/ 125 h 1071"/>
                  <a:gd name="T8" fmla="*/ 263 w 1205"/>
                  <a:gd name="T9" fmla="*/ 131 h 1071"/>
                  <a:gd name="T10" fmla="*/ 412 w 1205"/>
                  <a:gd name="T11" fmla="*/ 1 h 1071"/>
                  <a:gd name="T12" fmla="*/ 435 w 1205"/>
                  <a:gd name="T13" fmla="*/ 43 h 1071"/>
                  <a:gd name="T14" fmla="*/ 456 w 1205"/>
                  <a:gd name="T15" fmla="*/ 61 h 1071"/>
                  <a:gd name="T16" fmla="*/ 491 w 1205"/>
                  <a:gd name="T17" fmla="*/ 105 h 1071"/>
                  <a:gd name="T18" fmla="*/ 495 w 1205"/>
                  <a:gd name="T19" fmla="*/ 123 h 1071"/>
                  <a:gd name="T20" fmla="*/ 534 w 1205"/>
                  <a:gd name="T21" fmla="*/ 132 h 1071"/>
                  <a:gd name="T22" fmla="*/ 499 w 1205"/>
                  <a:gd name="T23" fmla="*/ 160 h 1071"/>
                  <a:gd name="T24" fmla="*/ 579 w 1205"/>
                  <a:gd name="T25" fmla="*/ 176 h 1071"/>
                  <a:gd name="T26" fmla="*/ 637 w 1205"/>
                  <a:gd name="T27" fmla="*/ 204 h 1071"/>
                  <a:gd name="T28" fmla="*/ 666 w 1205"/>
                  <a:gd name="T29" fmla="*/ 213 h 1071"/>
                  <a:gd name="T30" fmla="*/ 802 w 1205"/>
                  <a:gd name="T31" fmla="*/ 276 h 1071"/>
                  <a:gd name="T32" fmla="*/ 858 w 1205"/>
                  <a:gd name="T33" fmla="*/ 320 h 1071"/>
                  <a:gd name="T34" fmla="*/ 886 w 1205"/>
                  <a:gd name="T35" fmla="*/ 331 h 1071"/>
                  <a:gd name="T36" fmla="*/ 1025 w 1205"/>
                  <a:gd name="T37" fmla="*/ 341 h 1071"/>
                  <a:gd name="T38" fmla="*/ 1073 w 1205"/>
                  <a:gd name="T39" fmla="*/ 344 h 1071"/>
                  <a:gd name="T40" fmla="*/ 1080 w 1205"/>
                  <a:gd name="T41" fmla="*/ 386 h 1071"/>
                  <a:gd name="T42" fmla="*/ 1105 w 1205"/>
                  <a:gd name="T43" fmla="*/ 420 h 1071"/>
                  <a:gd name="T44" fmla="*/ 1099 w 1205"/>
                  <a:gd name="T45" fmla="*/ 441 h 1071"/>
                  <a:gd name="T46" fmla="*/ 1092 w 1205"/>
                  <a:gd name="T47" fmla="*/ 456 h 1071"/>
                  <a:gd name="T48" fmla="*/ 1092 w 1205"/>
                  <a:gd name="T49" fmla="*/ 478 h 1071"/>
                  <a:gd name="T50" fmla="*/ 1087 w 1205"/>
                  <a:gd name="T51" fmla="*/ 512 h 1071"/>
                  <a:gd name="T52" fmla="*/ 1106 w 1205"/>
                  <a:gd name="T53" fmla="*/ 525 h 1071"/>
                  <a:gd name="T54" fmla="*/ 1128 w 1205"/>
                  <a:gd name="T55" fmla="*/ 585 h 1071"/>
                  <a:gd name="T56" fmla="*/ 1130 w 1205"/>
                  <a:gd name="T57" fmla="*/ 620 h 1071"/>
                  <a:gd name="T58" fmla="*/ 1123 w 1205"/>
                  <a:gd name="T59" fmla="*/ 678 h 1071"/>
                  <a:gd name="T60" fmla="*/ 1127 w 1205"/>
                  <a:gd name="T61" fmla="*/ 690 h 1071"/>
                  <a:gd name="T62" fmla="*/ 1147 w 1205"/>
                  <a:gd name="T63" fmla="*/ 696 h 1071"/>
                  <a:gd name="T64" fmla="*/ 1161 w 1205"/>
                  <a:gd name="T65" fmla="*/ 706 h 1071"/>
                  <a:gd name="T66" fmla="*/ 1171 w 1205"/>
                  <a:gd name="T67" fmla="*/ 722 h 1071"/>
                  <a:gd name="T68" fmla="*/ 1195 w 1205"/>
                  <a:gd name="T69" fmla="*/ 740 h 1071"/>
                  <a:gd name="T70" fmla="*/ 1196 w 1205"/>
                  <a:gd name="T71" fmla="*/ 763 h 1071"/>
                  <a:gd name="T72" fmla="*/ 1185 w 1205"/>
                  <a:gd name="T73" fmla="*/ 775 h 1071"/>
                  <a:gd name="T74" fmla="*/ 1192 w 1205"/>
                  <a:gd name="T75" fmla="*/ 783 h 1071"/>
                  <a:gd name="T76" fmla="*/ 1191 w 1205"/>
                  <a:gd name="T77" fmla="*/ 808 h 1071"/>
                  <a:gd name="T78" fmla="*/ 1180 w 1205"/>
                  <a:gd name="T79" fmla="*/ 805 h 1071"/>
                  <a:gd name="T80" fmla="*/ 1172 w 1205"/>
                  <a:gd name="T81" fmla="*/ 805 h 1071"/>
                  <a:gd name="T82" fmla="*/ 1172 w 1205"/>
                  <a:gd name="T83" fmla="*/ 835 h 1071"/>
                  <a:gd name="T84" fmla="*/ 1162 w 1205"/>
                  <a:gd name="T85" fmla="*/ 853 h 1071"/>
                  <a:gd name="T86" fmla="*/ 1153 w 1205"/>
                  <a:gd name="T87" fmla="*/ 871 h 1071"/>
                  <a:gd name="T88" fmla="*/ 1157 w 1205"/>
                  <a:gd name="T89" fmla="*/ 877 h 1071"/>
                  <a:gd name="T90" fmla="*/ 1170 w 1205"/>
                  <a:gd name="T91" fmla="*/ 884 h 1071"/>
                  <a:gd name="T92" fmla="*/ 1170 w 1205"/>
                  <a:gd name="T93" fmla="*/ 897 h 1071"/>
                  <a:gd name="T94" fmla="*/ 943 w 1205"/>
                  <a:gd name="T95" fmla="*/ 1071 h 1071"/>
                  <a:gd name="T96" fmla="*/ 935 w 1205"/>
                  <a:gd name="T97" fmla="*/ 964 h 1071"/>
                  <a:gd name="T98" fmla="*/ 898 w 1205"/>
                  <a:gd name="T99" fmla="*/ 971 h 1071"/>
                  <a:gd name="T100" fmla="*/ 786 w 1205"/>
                  <a:gd name="T101" fmla="*/ 811 h 1071"/>
                  <a:gd name="T102" fmla="*/ 720 w 1205"/>
                  <a:gd name="T103" fmla="*/ 831 h 1071"/>
                  <a:gd name="T104" fmla="*/ 562 w 1205"/>
                  <a:gd name="T105" fmla="*/ 809 h 1071"/>
                  <a:gd name="T106" fmla="*/ 447 w 1205"/>
                  <a:gd name="T107" fmla="*/ 824 h 1071"/>
                  <a:gd name="T108" fmla="*/ 256 w 1205"/>
                  <a:gd name="T109" fmla="*/ 656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5" h="1071">
                    <a:moveTo>
                      <a:pt x="0" y="446"/>
                    </a:moveTo>
                    <a:lnTo>
                      <a:pt x="0" y="446"/>
                    </a:lnTo>
                    <a:lnTo>
                      <a:pt x="4" y="331"/>
                    </a:lnTo>
                    <a:lnTo>
                      <a:pt x="4" y="331"/>
                    </a:lnTo>
                    <a:lnTo>
                      <a:pt x="4" y="324"/>
                    </a:lnTo>
                    <a:lnTo>
                      <a:pt x="5" y="320"/>
                    </a:lnTo>
                    <a:lnTo>
                      <a:pt x="8" y="318"/>
                    </a:lnTo>
                    <a:lnTo>
                      <a:pt x="13" y="314"/>
                    </a:lnTo>
                    <a:lnTo>
                      <a:pt x="13" y="314"/>
                    </a:lnTo>
                    <a:lnTo>
                      <a:pt x="83" y="235"/>
                    </a:lnTo>
                    <a:lnTo>
                      <a:pt x="83" y="235"/>
                    </a:lnTo>
                    <a:lnTo>
                      <a:pt x="88" y="228"/>
                    </a:lnTo>
                    <a:lnTo>
                      <a:pt x="105" y="213"/>
                    </a:lnTo>
                    <a:lnTo>
                      <a:pt x="131" y="191"/>
                    </a:lnTo>
                    <a:lnTo>
                      <a:pt x="164" y="163"/>
                    </a:lnTo>
                    <a:lnTo>
                      <a:pt x="164" y="163"/>
                    </a:lnTo>
                    <a:lnTo>
                      <a:pt x="188" y="163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5" y="125"/>
                    </a:lnTo>
                    <a:lnTo>
                      <a:pt x="215" y="125"/>
                    </a:lnTo>
                    <a:lnTo>
                      <a:pt x="221" y="126"/>
                    </a:lnTo>
                    <a:lnTo>
                      <a:pt x="236" y="128"/>
                    </a:lnTo>
                    <a:lnTo>
                      <a:pt x="254" y="131"/>
                    </a:lnTo>
                    <a:lnTo>
                      <a:pt x="263" y="131"/>
                    </a:lnTo>
                    <a:lnTo>
                      <a:pt x="271" y="131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7" y="12"/>
                    </a:lnTo>
                    <a:lnTo>
                      <a:pt x="423" y="21"/>
                    </a:lnTo>
                    <a:lnTo>
                      <a:pt x="430" y="31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39" y="52"/>
                    </a:lnTo>
                    <a:lnTo>
                      <a:pt x="442" y="57"/>
                    </a:lnTo>
                    <a:lnTo>
                      <a:pt x="443" y="60"/>
                    </a:lnTo>
                    <a:lnTo>
                      <a:pt x="446" y="61"/>
                    </a:lnTo>
                    <a:lnTo>
                      <a:pt x="456" y="61"/>
                    </a:lnTo>
                    <a:lnTo>
                      <a:pt x="456" y="61"/>
                    </a:lnTo>
                    <a:lnTo>
                      <a:pt x="482" y="93"/>
                    </a:lnTo>
                    <a:lnTo>
                      <a:pt x="482" y="93"/>
                    </a:lnTo>
                    <a:lnTo>
                      <a:pt x="487" y="100"/>
                    </a:lnTo>
                    <a:lnTo>
                      <a:pt x="491" y="105"/>
                    </a:lnTo>
                    <a:lnTo>
                      <a:pt x="491" y="110"/>
                    </a:lnTo>
                    <a:lnTo>
                      <a:pt x="487" y="119"/>
                    </a:lnTo>
                    <a:lnTo>
                      <a:pt x="487" y="119"/>
                    </a:lnTo>
                    <a:lnTo>
                      <a:pt x="491" y="122"/>
                    </a:lnTo>
                    <a:lnTo>
                      <a:pt x="495" y="123"/>
                    </a:lnTo>
                    <a:lnTo>
                      <a:pt x="506" y="125"/>
                    </a:lnTo>
                    <a:lnTo>
                      <a:pt x="521" y="127"/>
                    </a:lnTo>
                    <a:lnTo>
                      <a:pt x="527" y="130"/>
                    </a:lnTo>
                    <a:lnTo>
                      <a:pt x="534" y="132"/>
                    </a:lnTo>
                    <a:lnTo>
                      <a:pt x="534" y="132"/>
                    </a:lnTo>
                    <a:lnTo>
                      <a:pt x="528" y="138"/>
                    </a:lnTo>
                    <a:lnTo>
                      <a:pt x="528" y="138"/>
                    </a:lnTo>
                    <a:lnTo>
                      <a:pt x="510" y="149"/>
                    </a:lnTo>
                    <a:lnTo>
                      <a:pt x="503" y="156"/>
                    </a:lnTo>
                    <a:lnTo>
                      <a:pt x="499" y="160"/>
                    </a:lnTo>
                    <a:lnTo>
                      <a:pt x="499" y="160"/>
                    </a:lnTo>
                    <a:lnTo>
                      <a:pt x="525" y="156"/>
                    </a:lnTo>
                    <a:lnTo>
                      <a:pt x="550" y="150"/>
                    </a:lnTo>
                    <a:lnTo>
                      <a:pt x="579" y="176"/>
                    </a:lnTo>
                    <a:lnTo>
                      <a:pt x="579" y="176"/>
                    </a:lnTo>
                    <a:lnTo>
                      <a:pt x="604" y="185"/>
                    </a:lnTo>
                    <a:lnTo>
                      <a:pt x="620" y="195"/>
                    </a:lnTo>
                    <a:lnTo>
                      <a:pt x="636" y="204"/>
                    </a:lnTo>
                    <a:lnTo>
                      <a:pt x="636" y="204"/>
                    </a:lnTo>
                    <a:lnTo>
                      <a:pt x="637" y="204"/>
                    </a:lnTo>
                    <a:lnTo>
                      <a:pt x="639" y="202"/>
                    </a:lnTo>
                    <a:lnTo>
                      <a:pt x="641" y="200"/>
                    </a:lnTo>
                    <a:lnTo>
                      <a:pt x="641" y="200"/>
                    </a:lnTo>
                    <a:lnTo>
                      <a:pt x="653" y="206"/>
                    </a:lnTo>
                    <a:lnTo>
                      <a:pt x="666" y="213"/>
                    </a:lnTo>
                    <a:lnTo>
                      <a:pt x="693" y="224"/>
                    </a:lnTo>
                    <a:lnTo>
                      <a:pt x="725" y="236"/>
                    </a:lnTo>
                    <a:lnTo>
                      <a:pt x="788" y="272"/>
                    </a:lnTo>
                    <a:lnTo>
                      <a:pt x="788" y="272"/>
                    </a:lnTo>
                    <a:lnTo>
                      <a:pt x="802" y="276"/>
                    </a:lnTo>
                    <a:lnTo>
                      <a:pt x="816" y="280"/>
                    </a:lnTo>
                    <a:lnTo>
                      <a:pt x="816" y="280"/>
                    </a:lnTo>
                    <a:lnTo>
                      <a:pt x="833" y="300"/>
                    </a:lnTo>
                    <a:lnTo>
                      <a:pt x="847" y="312"/>
                    </a:lnTo>
                    <a:lnTo>
                      <a:pt x="858" y="320"/>
                    </a:lnTo>
                    <a:lnTo>
                      <a:pt x="869" y="327"/>
                    </a:lnTo>
                    <a:lnTo>
                      <a:pt x="869" y="327"/>
                    </a:lnTo>
                    <a:lnTo>
                      <a:pt x="872" y="331"/>
                    </a:lnTo>
                    <a:lnTo>
                      <a:pt x="872" y="331"/>
                    </a:lnTo>
                    <a:lnTo>
                      <a:pt x="886" y="331"/>
                    </a:lnTo>
                    <a:lnTo>
                      <a:pt x="899" y="333"/>
                    </a:lnTo>
                    <a:lnTo>
                      <a:pt x="913" y="337"/>
                    </a:lnTo>
                    <a:lnTo>
                      <a:pt x="1012" y="342"/>
                    </a:lnTo>
                    <a:lnTo>
                      <a:pt x="1012" y="342"/>
                    </a:lnTo>
                    <a:lnTo>
                      <a:pt x="1025" y="341"/>
                    </a:lnTo>
                    <a:lnTo>
                      <a:pt x="1036" y="340"/>
                    </a:lnTo>
                    <a:lnTo>
                      <a:pt x="1056" y="341"/>
                    </a:lnTo>
                    <a:lnTo>
                      <a:pt x="1069" y="342"/>
                    </a:lnTo>
                    <a:lnTo>
                      <a:pt x="1073" y="344"/>
                    </a:lnTo>
                    <a:lnTo>
                      <a:pt x="1073" y="344"/>
                    </a:lnTo>
                    <a:lnTo>
                      <a:pt x="1077" y="350"/>
                    </a:lnTo>
                    <a:lnTo>
                      <a:pt x="1078" y="357"/>
                    </a:lnTo>
                    <a:lnTo>
                      <a:pt x="1080" y="371"/>
                    </a:lnTo>
                    <a:lnTo>
                      <a:pt x="1080" y="382"/>
                    </a:lnTo>
                    <a:lnTo>
                      <a:pt x="1080" y="386"/>
                    </a:lnTo>
                    <a:lnTo>
                      <a:pt x="1093" y="403"/>
                    </a:lnTo>
                    <a:lnTo>
                      <a:pt x="1099" y="402"/>
                    </a:lnTo>
                    <a:lnTo>
                      <a:pt x="1099" y="402"/>
                    </a:lnTo>
                    <a:lnTo>
                      <a:pt x="1105" y="420"/>
                    </a:lnTo>
                    <a:lnTo>
                      <a:pt x="1105" y="420"/>
                    </a:lnTo>
                    <a:lnTo>
                      <a:pt x="1101" y="428"/>
                    </a:lnTo>
                    <a:lnTo>
                      <a:pt x="1099" y="433"/>
                    </a:lnTo>
                    <a:lnTo>
                      <a:pt x="1097" y="438"/>
                    </a:lnTo>
                    <a:lnTo>
                      <a:pt x="1097" y="438"/>
                    </a:lnTo>
                    <a:lnTo>
                      <a:pt x="1099" y="441"/>
                    </a:lnTo>
                    <a:lnTo>
                      <a:pt x="1097" y="445"/>
                    </a:lnTo>
                    <a:lnTo>
                      <a:pt x="1097" y="449"/>
                    </a:lnTo>
                    <a:lnTo>
                      <a:pt x="1097" y="449"/>
                    </a:lnTo>
                    <a:lnTo>
                      <a:pt x="1093" y="451"/>
                    </a:lnTo>
                    <a:lnTo>
                      <a:pt x="1092" y="456"/>
                    </a:lnTo>
                    <a:lnTo>
                      <a:pt x="1092" y="460"/>
                    </a:lnTo>
                    <a:lnTo>
                      <a:pt x="1092" y="465"/>
                    </a:lnTo>
                    <a:lnTo>
                      <a:pt x="1092" y="465"/>
                    </a:lnTo>
                    <a:lnTo>
                      <a:pt x="1093" y="472"/>
                    </a:lnTo>
                    <a:lnTo>
                      <a:pt x="1092" y="478"/>
                    </a:lnTo>
                    <a:lnTo>
                      <a:pt x="1092" y="487"/>
                    </a:lnTo>
                    <a:lnTo>
                      <a:pt x="1083" y="496"/>
                    </a:lnTo>
                    <a:lnTo>
                      <a:pt x="1083" y="508"/>
                    </a:lnTo>
                    <a:lnTo>
                      <a:pt x="1083" y="508"/>
                    </a:lnTo>
                    <a:lnTo>
                      <a:pt x="1087" y="512"/>
                    </a:lnTo>
                    <a:lnTo>
                      <a:pt x="1090" y="515"/>
                    </a:lnTo>
                    <a:lnTo>
                      <a:pt x="1093" y="515"/>
                    </a:lnTo>
                    <a:lnTo>
                      <a:pt x="1093" y="515"/>
                    </a:lnTo>
                    <a:lnTo>
                      <a:pt x="1100" y="520"/>
                    </a:lnTo>
                    <a:lnTo>
                      <a:pt x="1106" y="525"/>
                    </a:lnTo>
                    <a:lnTo>
                      <a:pt x="1115" y="530"/>
                    </a:lnTo>
                    <a:lnTo>
                      <a:pt x="1121" y="533"/>
                    </a:lnTo>
                    <a:lnTo>
                      <a:pt x="1127" y="534"/>
                    </a:lnTo>
                    <a:lnTo>
                      <a:pt x="1127" y="534"/>
                    </a:lnTo>
                    <a:lnTo>
                      <a:pt x="1128" y="585"/>
                    </a:lnTo>
                    <a:lnTo>
                      <a:pt x="1128" y="585"/>
                    </a:lnTo>
                    <a:lnTo>
                      <a:pt x="1128" y="591"/>
                    </a:lnTo>
                    <a:lnTo>
                      <a:pt x="1130" y="600"/>
                    </a:lnTo>
                    <a:lnTo>
                      <a:pt x="1130" y="620"/>
                    </a:lnTo>
                    <a:lnTo>
                      <a:pt x="1130" y="620"/>
                    </a:lnTo>
                    <a:lnTo>
                      <a:pt x="1130" y="631"/>
                    </a:lnTo>
                    <a:lnTo>
                      <a:pt x="1130" y="648"/>
                    </a:lnTo>
                    <a:lnTo>
                      <a:pt x="1127" y="670"/>
                    </a:lnTo>
                    <a:lnTo>
                      <a:pt x="1127" y="670"/>
                    </a:lnTo>
                    <a:lnTo>
                      <a:pt x="1123" y="678"/>
                    </a:lnTo>
                    <a:lnTo>
                      <a:pt x="1122" y="682"/>
                    </a:lnTo>
                    <a:lnTo>
                      <a:pt x="1122" y="684"/>
                    </a:lnTo>
                    <a:lnTo>
                      <a:pt x="1125" y="687"/>
                    </a:lnTo>
                    <a:lnTo>
                      <a:pt x="1127" y="690"/>
                    </a:lnTo>
                    <a:lnTo>
                      <a:pt x="1127" y="690"/>
                    </a:lnTo>
                    <a:lnTo>
                      <a:pt x="1130" y="692"/>
                    </a:lnTo>
                    <a:lnTo>
                      <a:pt x="1132" y="695"/>
                    </a:lnTo>
                    <a:lnTo>
                      <a:pt x="1137" y="696"/>
                    </a:lnTo>
                    <a:lnTo>
                      <a:pt x="1143" y="696"/>
                    </a:lnTo>
                    <a:lnTo>
                      <a:pt x="1147" y="696"/>
                    </a:lnTo>
                    <a:lnTo>
                      <a:pt x="1147" y="696"/>
                    </a:lnTo>
                    <a:lnTo>
                      <a:pt x="1154" y="699"/>
                    </a:lnTo>
                    <a:lnTo>
                      <a:pt x="1158" y="701"/>
                    </a:lnTo>
                    <a:lnTo>
                      <a:pt x="1160" y="704"/>
                    </a:lnTo>
                    <a:lnTo>
                      <a:pt x="1161" y="706"/>
                    </a:lnTo>
                    <a:lnTo>
                      <a:pt x="1162" y="710"/>
                    </a:lnTo>
                    <a:lnTo>
                      <a:pt x="1163" y="713"/>
                    </a:lnTo>
                    <a:lnTo>
                      <a:pt x="1167" y="716"/>
                    </a:lnTo>
                    <a:lnTo>
                      <a:pt x="1167" y="716"/>
                    </a:lnTo>
                    <a:lnTo>
                      <a:pt x="1171" y="722"/>
                    </a:lnTo>
                    <a:lnTo>
                      <a:pt x="1178" y="728"/>
                    </a:lnTo>
                    <a:lnTo>
                      <a:pt x="1178" y="728"/>
                    </a:lnTo>
                    <a:lnTo>
                      <a:pt x="1183" y="734"/>
                    </a:lnTo>
                    <a:lnTo>
                      <a:pt x="1188" y="736"/>
                    </a:lnTo>
                    <a:lnTo>
                      <a:pt x="1195" y="740"/>
                    </a:lnTo>
                    <a:lnTo>
                      <a:pt x="1205" y="747"/>
                    </a:lnTo>
                    <a:lnTo>
                      <a:pt x="1205" y="747"/>
                    </a:lnTo>
                    <a:lnTo>
                      <a:pt x="1204" y="753"/>
                    </a:lnTo>
                    <a:lnTo>
                      <a:pt x="1200" y="758"/>
                    </a:lnTo>
                    <a:lnTo>
                      <a:pt x="1196" y="763"/>
                    </a:lnTo>
                    <a:lnTo>
                      <a:pt x="1191" y="766"/>
                    </a:lnTo>
                    <a:lnTo>
                      <a:pt x="1191" y="766"/>
                    </a:lnTo>
                    <a:lnTo>
                      <a:pt x="1189" y="769"/>
                    </a:lnTo>
                    <a:lnTo>
                      <a:pt x="1185" y="774"/>
                    </a:lnTo>
                    <a:lnTo>
                      <a:pt x="1185" y="775"/>
                    </a:lnTo>
                    <a:lnTo>
                      <a:pt x="1185" y="776"/>
                    </a:lnTo>
                    <a:lnTo>
                      <a:pt x="1187" y="778"/>
                    </a:lnTo>
                    <a:lnTo>
                      <a:pt x="1191" y="778"/>
                    </a:lnTo>
                    <a:lnTo>
                      <a:pt x="1191" y="778"/>
                    </a:lnTo>
                    <a:lnTo>
                      <a:pt x="1192" y="783"/>
                    </a:lnTo>
                    <a:lnTo>
                      <a:pt x="1193" y="787"/>
                    </a:lnTo>
                    <a:lnTo>
                      <a:pt x="1193" y="793"/>
                    </a:lnTo>
                    <a:lnTo>
                      <a:pt x="1192" y="804"/>
                    </a:lnTo>
                    <a:lnTo>
                      <a:pt x="1192" y="804"/>
                    </a:lnTo>
                    <a:lnTo>
                      <a:pt x="1191" y="808"/>
                    </a:lnTo>
                    <a:lnTo>
                      <a:pt x="1188" y="809"/>
                    </a:lnTo>
                    <a:lnTo>
                      <a:pt x="1187" y="810"/>
                    </a:lnTo>
                    <a:lnTo>
                      <a:pt x="1185" y="809"/>
                    </a:lnTo>
                    <a:lnTo>
                      <a:pt x="1182" y="808"/>
                    </a:lnTo>
                    <a:lnTo>
                      <a:pt x="1180" y="805"/>
                    </a:lnTo>
                    <a:lnTo>
                      <a:pt x="1180" y="805"/>
                    </a:lnTo>
                    <a:lnTo>
                      <a:pt x="1178" y="804"/>
                    </a:lnTo>
                    <a:lnTo>
                      <a:pt x="1174" y="802"/>
                    </a:lnTo>
                    <a:lnTo>
                      <a:pt x="1172" y="804"/>
                    </a:lnTo>
                    <a:lnTo>
                      <a:pt x="1172" y="805"/>
                    </a:lnTo>
                    <a:lnTo>
                      <a:pt x="1174" y="813"/>
                    </a:lnTo>
                    <a:lnTo>
                      <a:pt x="1174" y="813"/>
                    </a:lnTo>
                    <a:lnTo>
                      <a:pt x="1174" y="818"/>
                    </a:lnTo>
                    <a:lnTo>
                      <a:pt x="1174" y="826"/>
                    </a:lnTo>
                    <a:lnTo>
                      <a:pt x="1172" y="835"/>
                    </a:lnTo>
                    <a:lnTo>
                      <a:pt x="1172" y="835"/>
                    </a:lnTo>
                    <a:lnTo>
                      <a:pt x="1169" y="840"/>
                    </a:lnTo>
                    <a:lnTo>
                      <a:pt x="1165" y="845"/>
                    </a:lnTo>
                    <a:lnTo>
                      <a:pt x="1162" y="853"/>
                    </a:lnTo>
                    <a:lnTo>
                      <a:pt x="1162" y="853"/>
                    </a:lnTo>
                    <a:lnTo>
                      <a:pt x="1162" y="854"/>
                    </a:lnTo>
                    <a:lnTo>
                      <a:pt x="1163" y="857"/>
                    </a:lnTo>
                    <a:lnTo>
                      <a:pt x="1161" y="862"/>
                    </a:lnTo>
                    <a:lnTo>
                      <a:pt x="1157" y="868"/>
                    </a:lnTo>
                    <a:lnTo>
                      <a:pt x="1153" y="871"/>
                    </a:lnTo>
                    <a:lnTo>
                      <a:pt x="1149" y="872"/>
                    </a:lnTo>
                    <a:lnTo>
                      <a:pt x="1149" y="872"/>
                    </a:lnTo>
                    <a:lnTo>
                      <a:pt x="1152" y="875"/>
                    </a:lnTo>
                    <a:lnTo>
                      <a:pt x="1153" y="876"/>
                    </a:lnTo>
                    <a:lnTo>
                      <a:pt x="1157" y="877"/>
                    </a:lnTo>
                    <a:lnTo>
                      <a:pt x="1161" y="876"/>
                    </a:lnTo>
                    <a:lnTo>
                      <a:pt x="1161" y="876"/>
                    </a:lnTo>
                    <a:lnTo>
                      <a:pt x="1165" y="879"/>
                    </a:lnTo>
                    <a:lnTo>
                      <a:pt x="1169" y="881"/>
                    </a:lnTo>
                    <a:lnTo>
                      <a:pt x="1170" y="884"/>
                    </a:lnTo>
                    <a:lnTo>
                      <a:pt x="1170" y="887"/>
                    </a:lnTo>
                    <a:lnTo>
                      <a:pt x="1170" y="889"/>
                    </a:lnTo>
                    <a:lnTo>
                      <a:pt x="1169" y="893"/>
                    </a:lnTo>
                    <a:lnTo>
                      <a:pt x="1169" y="893"/>
                    </a:lnTo>
                    <a:lnTo>
                      <a:pt x="1170" y="897"/>
                    </a:lnTo>
                    <a:lnTo>
                      <a:pt x="1171" y="900"/>
                    </a:lnTo>
                    <a:lnTo>
                      <a:pt x="1174" y="902"/>
                    </a:lnTo>
                    <a:lnTo>
                      <a:pt x="1175" y="909"/>
                    </a:lnTo>
                    <a:lnTo>
                      <a:pt x="1090" y="955"/>
                    </a:lnTo>
                    <a:lnTo>
                      <a:pt x="943" y="1071"/>
                    </a:lnTo>
                    <a:lnTo>
                      <a:pt x="930" y="1071"/>
                    </a:lnTo>
                    <a:lnTo>
                      <a:pt x="931" y="970"/>
                    </a:lnTo>
                    <a:lnTo>
                      <a:pt x="931" y="970"/>
                    </a:lnTo>
                    <a:lnTo>
                      <a:pt x="934" y="967"/>
                    </a:lnTo>
                    <a:lnTo>
                      <a:pt x="935" y="964"/>
                    </a:lnTo>
                    <a:lnTo>
                      <a:pt x="935" y="962"/>
                    </a:lnTo>
                    <a:lnTo>
                      <a:pt x="934" y="959"/>
                    </a:lnTo>
                    <a:lnTo>
                      <a:pt x="931" y="957"/>
                    </a:lnTo>
                    <a:lnTo>
                      <a:pt x="929" y="955"/>
                    </a:lnTo>
                    <a:lnTo>
                      <a:pt x="898" y="971"/>
                    </a:lnTo>
                    <a:lnTo>
                      <a:pt x="856" y="887"/>
                    </a:lnTo>
                    <a:lnTo>
                      <a:pt x="807" y="849"/>
                    </a:lnTo>
                    <a:lnTo>
                      <a:pt x="786" y="814"/>
                    </a:lnTo>
                    <a:lnTo>
                      <a:pt x="786" y="814"/>
                    </a:lnTo>
                    <a:lnTo>
                      <a:pt x="786" y="811"/>
                    </a:lnTo>
                    <a:lnTo>
                      <a:pt x="785" y="809"/>
                    </a:lnTo>
                    <a:lnTo>
                      <a:pt x="779" y="806"/>
                    </a:lnTo>
                    <a:lnTo>
                      <a:pt x="769" y="804"/>
                    </a:lnTo>
                    <a:lnTo>
                      <a:pt x="720" y="831"/>
                    </a:lnTo>
                    <a:lnTo>
                      <a:pt x="720" y="831"/>
                    </a:lnTo>
                    <a:lnTo>
                      <a:pt x="679" y="828"/>
                    </a:lnTo>
                    <a:lnTo>
                      <a:pt x="644" y="824"/>
                    </a:lnTo>
                    <a:lnTo>
                      <a:pt x="615" y="820"/>
                    </a:lnTo>
                    <a:lnTo>
                      <a:pt x="592" y="817"/>
                    </a:lnTo>
                    <a:lnTo>
                      <a:pt x="562" y="809"/>
                    </a:lnTo>
                    <a:lnTo>
                      <a:pt x="553" y="806"/>
                    </a:lnTo>
                    <a:lnTo>
                      <a:pt x="553" y="806"/>
                    </a:lnTo>
                    <a:lnTo>
                      <a:pt x="518" y="814"/>
                    </a:lnTo>
                    <a:lnTo>
                      <a:pt x="473" y="822"/>
                    </a:lnTo>
                    <a:lnTo>
                      <a:pt x="447" y="824"/>
                    </a:lnTo>
                    <a:lnTo>
                      <a:pt x="421" y="827"/>
                    </a:lnTo>
                    <a:lnTo>
                      <a:pt x="395" y="828"/>
                    </a:lnTo>
                    <a:lnTo>
                      <a:pt x="368" y="827"/>
                    </a:lnTo>
                    <a:lnTo>
                      <a:pt x="258" y="682"/>
                    </a:lnTo>
                    <a:lnTo>
                      <a:pt x="256" y="656"/>
                    </a:lnTo>
                    <a:lnTo>
                      <a:pt x="135" y="55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191">
                <a:extLst>
                  <a:ext uri="{FF2B5EF4-FFF2-40B4-BE49-F238E27FC236}">
                    <a16:creationId xmlns="" xmlns:a16="http://schemas.microsoft.com/office/drawing/2014/main" id="{CDFFD7BB-AF31-4165-AD1F-02D8C3219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5" y="1612899"/>
                <a:ext cx="1479550" cy="981075"/>
              </a:xfrm>
              <a:custGeom>
                <a:avLst/>
                <a:gdLst>
                  <a:gd name="T0" fmla="*/ 66 w 932"/>
                  <a:gd name="T1" fmla="*/ 604 h 618"/>
                  <a:gd name="T2" fmla="*/ 183 w 932"/>
                  <a:gd name="T3" fmla="*/ 575 h 618"/>
                  <a:gd name="T4" fmla="*/ 225 w 932"/>
                  <a:gd name="T5" fmla="*/ 588 h 618"/>
                  <a:gd name="T6" fmla="*/ 237 w 932"/>
                  <a:gd name="T7" fmla="*/ 565 h 618"/>
                  <a:gd name="T8" fmla="*/ 312 w 932"/>
                  <a:gd name="T9" fmla="*/ 473 h 618"/>
                  <a:gd name="T10" fmla="*/ 302 w 932"/>
                  <a:gd name="T11" fmla="*/ 407 h 618"/>
                  <a:gd name="T12" fmla="*/ 317 w 932"/>
                  <a:gd name="T13" fmla="*/ 356 h 618"/>
                  <a:gd name="T14" fmla="*/ 395 w 932"/>
                  <a:gd name="T15" fmla="*/ 372 h 618"/>
                  <a:gd name="T16" fmla="*/ 460 w 932"/>
                  <a:gd name="T17" fmla="*/ 369 h 618"/>
                  <a:gd name="T18" fmla="*/ 478 w 932"/>
                  <a:gd name="T19" fmla="*/ 394 h 618"/>
                  <a:gd name="T20" fmla="*/ 522 w 932"/>
                  <a:gd name="T21" fmla="*/ 382 h 618"/>
                  <a:gd name="T22" fmla="*/ 596 w 932"/>
                  <a:gd name="T23" fmla="*/ 395 h 618"/>
                  <a:gd name="T24" fmla="*/ 634 w 932"/>
                  <a:gd name="T25" fmla="*/ 389 h 618"/>
                  <a:gd name="T26" fmla="*/ 654 w 932"/>
                  <a:gd name="T27" fmla="*/ 457 h 618"/>
                  <a:gd name="T28" fmla="*/ 781 w 932"/>
                  <a:gd name="T29" fmla="*/ 440 h 618"/>
                  <a:gd name="T30" fmla="*/ 807 w 932"/>
                  <a:gd name="T31" fmla="*/ 491 h 618"/>
                  <a:gd name="T32" fmla="*/ 921 w 932"/>
                  <a:gd name="T33" fmla="*/ 508 h 618"/>
                  <a:gd name="T34" fmla="*/ 924 w 932"/>
                  <a:gd name="T35" fmla="*/ 443 h 618"/>
                  <a:gd name="T36" fmla="*/ 888 w 932"/>
                  <a:gd name="T37" fmla="*/ 469 h 618"/>
                  <a:gd name="T38" fmla="*/ 868 w 932"/>
                  <a:gd name="T39" fmla="*/ 446 h 618"/>
                  <a:gd name="T40" fmla="*/ 894 w 932"/>
                  <a:gd name="T41" fmla="*/ 398 h 618"/>
                  <a:gd name="T42" fmla="*/ 850 w 932"/>
                  <a:gd name="T43" fmla="*/ 391 h 618"/>
                  <a:gd name="T44" fmla="*/ 853 w 932"/>
                  <a:gd name="T45" fmla="*/ 352 h 618"/>
                  <a:gd name="T46" fmla="*/ 832 w 932"/>
                  <a:gd name="T47" fmla="*/ 332 h 618"/>
                  <a:gd name="T48" fmla="*/ 844 w 932"/>
                  <a:gd name="T49" fmla="*/ 276 h 618"/>
                  <a:gd name="T50" fmla="*/ 876 w 932"/>
                  <a:gd name="T51" fmla="*/ 256 h 618"/>
                  <a:gd name="T52" fmla="*/ 862 w 932"/>
                  <a:gd name="T53" fmla="*/ 238 h 618"/>
                  <a:gd name="T54" fmla="*/ 855 w 932"/>
                  <a:gd name="T55" fmla="*/ 252 h 618"/>
                  <a:gd name="T56" fmla="*/ 818 w 932"/>
                  <a:gd name="T57" fmla="*/ 254 h 618"/>
                  <a:gd name="T58" fmla="*/ 767 w 932"/>
                  <a:gd name="T59" fmla="*/ 229 h 618"/>
                  <a:gd name="T60" fmla="*/ 752 w 932"/>
                  <a:gd name="T61" fmla="*/ 243 h 618"/>
                  <a:gd name="T62" fmla="*/ 748 w 932"/>
                  <a:gd name="T63" fmla="*/ 256 h 618"/>
                  <a:gd name="T64" fmla="*/ 733 w 932"/>
                  <a:gd name="T65" fmla="*/ 232 h 618"/>
                  <a:gd name="T66" fmla="*/ 717 w 932"/>
                  <a:gd name="T67" fmla="*/ 206 h 618"/>
                  <a:gd name="T68" fmla="*/ 679 w 932"/>
                  <a:gd name="T69" fmla="*/ 194 h 618"/>
                  <a:gd name="T70" fmla="*/ 671 w 932"/>
                  <a:gd name="T71" fmla="*/ 217 h 618"/>
                  <a:gd name="T72" fmla="*/ 647 w 932"/>
                  <a:gd name="T73" fmla="*/ 238 h 618"/>
                  <a:gd name="T74" fmla="*/ 596 w 932"/>
                  <a:gd name="T75" fmla="*/ 236 h 618"/>
                  <a:gd name="T76" fmla="*/ 565 w 932"/>
                  <a:gd name="T77" fmla="*/ 205 h 618"/>
                  <a:gd name="T78" fmla="*/ 583 w 932"/>
                  <a:gd name="T79" fmla="*/ 160 h 618"/>
                  <a:gd name="T80" fmla="*/ 593 w 932"/>
                  <a:gd name="T81" fmla="*/ 136 h 618"/>
                  <a:gd name="T82" fmla="*/ 556 w 932"/>
                  <a:gd name="T83" fmla="*/ 59 h 618"/>
                  <a:gd name="T84" fmla="*/ 529 w 932"/>
                  <a:gd name="T85" fmla="*/ 19 h 618"/>
                  <a:gd name="T86" fmla="*/ 492 w 932"/>
                  <a:gd name="T87" fmla="*/ 24 h 618"/>
                  <a:gd name="T88" fmla="*/ 461 w 932"/>
                  <a:gd name="T89" fmla="*/ 46 h 618"/>
                  <a:gd name="T90" fmla="*/ 408 w 932"/>
                  <a:gd name="T91" fmla="*/ 13 h 618"/>
                  <a:gd name="T92" fmla="*/ 376 w 932"/>
                  <a:gd name="T93" fmla="*/ 6 h 618"/>
                  <a:gd name="T94" fmla="*/ 330 w 932"/>
                  <a:gd name="T95" fmla="*/ 0 h 618"/>
                  <a:gd name="T96" fmla="*/ 333 w 932"/>
                  <a:gd name="T97" fmla="*/ 30 h 618"/>
                  <a:gd name="T98" fmla="*/ 298 w 932"/>
                  <a:gd name="T99" fmla="*/ 33 h 618"/>
                  <a:gd name="T100" fmla="*/ 255 w 932"/>
                  <a:gd name="T101" fmla="*/ 46 h 618"/>
                  <a:gd name="T102" fmla="*/ 255 w 932"/>
                  <a:gd name="T103" fmla="*/ 75 h 618"/>
                  <a:gd name="T104" fmla="*/ 212 w 932"/>
                  <a:gd name="T105" fmla="*/ 89 h 618"/>
                  <a:gd name="T106" fmla="*/ 174 w 932"/>
                  <a:gd name="T107" fmla="*/ 114 h 618"/>
                  <a:gd name="T108" fmla="*/ 122 w 932"/>
                  <a:gd name="T109" fmla="*/ 125 h 618"/>
                  <a:gd name="T110" fmla="*/ 27 w 932"/>
                  <a:gd name="T111" fmla="*/ 215 h 618"/>
                  <a:gd name="T112" fmla="*/ 23 w 932"/>
                  <a:gd name="T113" fmla="*/ 262 h 618"/>
                  <a:gd name="T114" fmla="*/ 34 w 932"/>
                  <a:gd name="T115" fmla="*/ 429 h 618"/>
                  <a:gd name="T116" fmla="*/ 18 w 932"/>
                  <a:gd name="T117" fmla="*/ 5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2" h="618">
                    <a:moveTo>
                      <a:pt x="12" y="571"/>
                    </a:moveTo>
                    <a:lnTo>
                      <a:pt x="30" y="595"/>
                    </a:lnTo>
                    <a:lnTo>
                      <a:pt x="30" y="595"/>
                    </a:lnTo>
                    <a:lnTo>
                      <a:pt x="45" y="589"/>
                    </a:lnTo>
                    <a:lnTo>
                      <a:pt x="56" y="587"/>
                    </a:lnTo>
                    <a:lnTo>
                      <a:pt x="62" y="586"/>
                    </a:lnTo>
                    <a:lnTo>
                      <a:pt x="62" y="586"/>
                    </a:lnTo>
                    <a:lnTo>
                      <a:pt x="63" y="587"/>
                    </a:lnTo>
                    <a:lnTo>
                      <a:pt x="65" y="589"/>
                    </a:lnTo>
                    <a:lnTo>
                      <a:pt x="66" y="595"/>
                    </a:lnTo>
                    <a:lnTo>
                      <a:pt x="66" y="604"/>
                    </a:lnTo>
                    <a:lnTo>
                      <a:pt x="66" y="604"/>
                    </a:lnTo>
                    <a:lnTo>
                      <a:pt x="84" y="605"/>
                    </a:lnTo>
                    <a:lnTo>
                      <a:pt x="97" y="608"/>
                    </a:lnTo>
                    <a:lnTo>
                      <a:pt x="102" y="609"/>
                    </a:lnTo>
                    <a:lnTo>
                      <a:pt x="106" y="611"/>
                    </a:lnTo>
                    <a:lnTo>
                      <a:pt x="106" y="611"/>
                    </a:lnTo>
                    <a:lnTo>
                      <a:pt x="111" y="610"/>
                    </a:lnTo>
                    <a:lnTo>
                      <a:pt x="118" y="611"/>
                    </a:lnTo>
                    <a:lnTo>
                      <a:pt x="126" y="613"/>
                    </a:lnTo>
                    <a:lnTo>
                      <a:pt x="140" y="613"/>
                    </a:lnTo>
                    <a:lnTo>
                      <a:pt x="154" y="618"/>
                    </a:lnTo>
                    <a:lnTo>
                      <a:pt x="154" y="576"/>
                    </a:lnTo>
                    <a:lnTo>
                      <a:pt x="183" y="575"/>
                    </a:lnTo>
                    <a:lnTo>
                      <a:pt x="190" y="587"/>
                    </a:lnTo>
                    <a:lnTo>
                      <a:pt x="203" y="589"/>
                    </a:lnTo>
                    <a:lnTo>
                      <a:pt x="203" y="589"/>
                    </a:lnTo>
                    <a:lnTo>
                      <a:pt x="210" y="596"/>
                    </a:lnTo>
                    <a:lnTo>
                      <a:pt x="215" y="601"/>
                    </a:lnTo>
                    <a:lnTo>
                      <a:pt x="219" y="604"/>
                    </a:lnTo>
                    <a:lnTo>
                      <a:pt x="219" y="604"/>
                    </a:lnTo>
                    <a:lnTo>
                      <a:pt x="220" y="601"/>
                    </a:lnTo>
                    <a:lnTo>
                      <a:pt x="222" y="596"/>
                    </a:lnTo>
                    <a:lnTo>
                      <a:pt x="223" y="592"/>
                    </a:lnTo>
                    <a:lnTo>
                      <a:pt x="225" y="588"/>
                    </a:lnTo>
                    <a:lnTo>
                      <a:pt x="225" y="588"/>
                    </a:lnTo>
                    <a:lnTo>
                      <a:pt x="231" y="588"/>
                    </a:lnTo>
                    <a:lnTo>
                      <a:pt x="232" y="588"/>
                    </a:lnTo>
                    <a:lnTo>
                      <a:pt x="233" y="587"/>
                    </a:lnTo>
                    <a:lnTo>
                      <a:pt x="233" y="584"/>
                    </a:lnTo>
                    <a:lnTo>
                      <a:pt x="234" y="582"/>
                    </a:lnTo>
                    <a:lnTo>
                      <a:pt x="234" y="582"/>
                    </a:lnTo>
                    <a:lnTo>
                      <a:pt x="240" y="574"/>
                    </a:lnTo>
                    <a:lnTo>
                      <a:pt x="241" y="569"/>
                    </a:lnTo>
                    <a:lnTo>
                      <a:pt x="241" y="565"/>
                    </a:lnTo>
                    <a:lnTo>
                      <a:pt x="241" y="565"/>
                    </a:lnTo>
                    <a:lnTo>
                      <a:pt x="240" y="565"/>
                    </a:lnTo>
                    <a:lnTo>
                      <a:pt x="237" y="565"/>
                    </a:lnTo>
                    <a:lnTo>
                      <a:pt x="234" y="565"/>
                    </a:lnTo>
                    <a:lnTo>
                      <a:pt x="234" y="553"/>
                    </a:lnTo>
                    <a:lnTo>
                      <a:pt x="251" y="552"/>
                    </a:lnTo>
                    <a:lnTo>
                      <a:pt x="251" y="552"/>
                    </a:lnTo>
                    <a:lnTo>
                      <a:pt x="253" y="551"/>
                    </a:lnTo>
                    <a:lnTo>
                      <a:pt x="253" y="547"/>
                    </a:lnTo>
                    <a:lnTo>
                      <a:pt x="254" y="541"/>
                    </a:lnTo>
                    <a:lnTo>
                      <a:pt x="273" y="540"/>
                    </a:lnTo>
                    <a:lnTo>
                      <a:pt x="284" y="519"/>
                    </a:lnTo>
                    <a:lnTo>
                      <a:pt x="301" y="508"/>
                    </a:lnTo>
                    <a:lnTo>
                      <a:pt x="314" y="496"/>
                    </a:lnTo>
                    <a:lnTo>
                      <a:pt x="312" y="473"/>
                    </a:lnTo>
                    <a:lnTo>
                      <a:pt x="312" y="473"/>
                    </a:lnTo>
                    <a:lnTo>
                      <a:pt x="314" y="470"/>
                    </a:lnTo>
                    <a:lnTo>
                      <a:pt x="319" y="462"/>
                    </a:lnTo>
                    <a:lnTo>
                      <a:pt x="321" y="457"/>
                    </a:lnTo>
                    <a:lnTo>
                      <a:pt x="323" y="452"/>
                    </a:lnTo>
                    <a:lnTo>
                      <a:pt x="324" y="446"/>
                    </a:lnTo>
                    <a:lnTo>
                      <a:pt x="323" y="439"/>
                    </a:lnTo>
                    <a:lnTo>
                      <a:pt x="323" y="439"/>
                    </a:lnTo>
                    <a:lnTo>
                      <a:pt x="321" y="433"/>
                    </a:lnTo>
                    <a:lnTo>
                      <a:pt x="317" y="426"/>
                    </a:lnTo>
                    <a:lnTo>
                      <a:pt x="310" y="416"/>
                    </a:lnTo>
                    <a:lnTo>
                      <a:pt x="302" y="407"/>
                    </a:lnTo>
                    <a:lnTo>
                      <a:pt x="299" y="404"/>
                    </a:lnTo>
                    <a:lnTo>
                      <a:pt x="298" y="400"/>
                    </a:lnTo>
                    <a:lnTo>
                      <a:pt x="298" y="400"/>
                    </a:lnTo>
                    <a:lnTo>
                      <a:pt x="295" y="394"/>
                    </a:lnTo>
                    <a:lnTo>
                      <a:pt x="295" y="389"/>
                    </a:lnTo>
                    <a:lnTo>
                      <a:pt x="297" y="383"/>
                    </a:lnTo>
                    <a:lnTo>
                      <a:pt x="298" y="378"/>
                    </a:lnTo>
                    <a:lnTo>
                      <a:pt x="301" y="373"/>
                    </a:lnTo>
                    <a:lnTo>
                      <a:pt x="304" y="369"/>
                    </a:lnTo>
                    <a:lnTo>
                      <a:pt x="315" y="359"/>
                    </a:lnTo>
                    <a:lnTo>
                      <a:pt x="315" y="359"/>
                    </a:lnTo>
                    <a:lnTo>
                      <a:pt x="317" y="356"/>
                    </a:lnTo>
                    <a:lnTo>
                      <a:pt x="319" y="352"/>
                    </a:lnTo>
                    <a:lnTo>
                      <a:pt x="320" y="347"/>
                    </a:lnTo>
                    <a:lnTo>
                      <a:pt x="320" y="347"/>
                    </a:lnTo>
                    <a:lnTo>
                      <a:pt x="334" y="347"/>
                    </a:lnTo>
                    <a:lnTo>
                      <a:pt x="339" y="347"/>
                    </a:lnTo>
                    <a:lnTo>
                      <a:pt x="342" y="347"/>
                    </a:lnTo>
                    <a:lnTo>
                      <a:pt x="343" y="346"/>
                    </a:lnTo>
                    <a:lnTo>
                      <a:pt x="351" y="338"/>
                    </a:lnTo>
                    <a:lnTo>
                      <a:pt x="351" y="338"/>
                    </a:lnTo>
                    <a:lnTo>
                      <a:pt x="369" y="354"/>
                    </a:lnTo>
                    <a:lnTo>
                      <a:pt x="381" y="372"/>
                    </a:lnTo>
                    <a:lnTo>
                      <a:pt x="395" y="372"/>
                    </a:lnTo>
                    <a:lnTo>
                      <a:pt x="391" y="352"/>
                    </a:lnTo>
                    <a:lnTo>
                      <a:pt x="403" y="338"/>
                    </a:lnTo>
                    <a:lnTo>
                      <a:pt x="425" y="339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3" y="355"/>
                    </a:lnTo>
                    <a:lnTo>
                      <a:pt x="446" y="363"/>
                    </a:lnTo>
                    <a:lnTo>
                      <a:pt x="448" y="367"/>
                    </a:lnTo>
                    <a:lnTo>
                      <a:pt x="448" y="367"/>
                    </a:lnTo>
                    <a:lnTo>
                      <a:pt x="452" y="367"/>
                    </a:lnTo>
                    <a:lnTo>
                      <a:pt x="457" y="368"/>
                    </a:lnTo>
                    <a:lnTo>
                      <a:pt x="460" y="369"/>
                    </a:lnTo>
                    <a:lnTo>
                      <a:pt x="463" y="370"/>
                    </a:lnTo>
                    <a:lnTo>
                      <a:pt x="464" y="374"/>
                    </a:lnTo>
                    <a:lnTo>
                      <a:pt x="464" y="379"/>
                    </a:lnTo>
                    <a:lnTo>
                      <a:pt x="464" y="379"/>
                    </a:lnTo>
                    <a:lnTo>
                      <a:pt x="464" y="383"/>
                    </a:lnTo>
                    <a:lnTo>
                      <a:pt x="463" y="386"/>
                    </a:lnTo>
                    <a:lnTo>
                      <a:pt x="463" y="391"/>
                    </a:lnTo>
                    <a:lnTo>
                      <a:pt x="464" y="392"/>
                    </a:lnTo>
                    <a:lnTo>
                      <a:pt x="466" y="394"/>
                    </a:lnTo>
                    <a:lnTo>
                      <a:pt x="470" y="395"/>
                    </a:lnTo>
                    <a:lnTo>
                      <a:pt x="478" y="394"/>
                    </a:lnTo>
                    <a:lnTo>
                      <a:pt x="478" y="394"/>
                    </a:lnTo>
                    <a:lnTo>
                      <a:pt x="482" y="395"/>
                    </a:lnTo>
                    <a:lnTo>
                      <a:pt x="486" y="396"/>
                    </a:lnTo>
                    <a:lnTo>
                      <a:pt x="488" y="402"/>
                    </a:lnTo>
                    <a:lnTo>
                      <a:pt x="488" y="402"/>
                    </a:lnTo>
                    <a:lnTo>
                      <a:pt x="498" y="411"/>
                    </a:lnTo>
                    <a:lnTo>
                      <a:pt x="501" y="413"/>
                    </a:lnTo>
                    <a:lnTo>
                      <a:pt x="505" y="414"/>
                    </a:lnTo>
                    <a:lnTo>
                      <a:pt x="508" y="414"/>
                    </a:lnTo>
                    <a:lnTo>
                      <a:pt x="512" y="412"/>
                    </a:lnTo>
                    <a:lnTo>
                      <a:pt x="522" y="403"/>
                    </a:lnTo>
                    <a:lnTo>
                      <a:pt x="522" y="403"/>
                    </a:lnTo>
                    <a:lnTo>
                      <a:pt x="522" y="382"/>
                    </a:lnTo>
                    <a:lnTo>
                      <a:pt x="522" y="382"/>
                    </a:lnTo>
                    <a:lnTo>
                      <a:pt x="547" y="379"/>
                    </a:lnTo>
                    <a:lnTo>
                      <a:pt x="564" y="378"/>
                    </a:lnTo>
                    <a:lnTo>
                      <a:pt x="569" y="378"/>
                    </a:lnTo>
                    <a:lnTo>
                      <a:pt x="571" y="378"/>
                    </a:lnTo>
                    <a:lnTo>
                      <a:pt x="571" y="378"/>
                    </a:lnTo>
                    <a:lnTo>
                      <a:pt x="574" y="391"/>
                    </a:lnTo>
                    <a:lnTo>
                      <a:pt x="574" y="391"/>
                    </a:lnTo>
                    <a:lnTo>
                      <a:pt x="583" y="391"/>
                    </a:lnTo>
                    <a:lnTo>
                      <a:pt x="588" y="392"/>
                    </a:lnTo>
                    <a:lnTo>
                      <a:pt x="596" y="395"/>
                    </a:lnTo>
                    <a:lnTo>
                      <a:pt x="596" y="395"/>
                    </a:lnTo>
                    <a:lnTo>
                      <a:pt x="600" y="395"/>
                    </a:lnTo>
                    <a:lnTo>
                      <a:pt x="606" y="394"/>
                    </a:lnTo>
                    <a:lnTo>
                      <a:pt x="619" y="386"/>
                    </a:lnTo>
                    <a:lnTo>
                      <a:pt x="619" y="386"/>
                    </a:lnTo>
                    <a:lnTo>
                      <a:pt x="622" y="381"/>
                    </a:lnTo>
                    <a:lnTo>
                      <a:pt x="625" y="377"/>
                    </a:lnTo>
                    <a:lnTo>
                      <a:pt x="626" y="377"/>
                    </a:lnTo>
                    <a:lnTo>
                      <a:pt x="627" y="377"/>
                    </a:lnTo>
                    <a:lnTo>
                      <a:pt x="628" y="378"/>
                    </a:lnTo>
                    <a:lnTo>
                      <a:pt x="631" y="381"/>
                    </a:lnTo>
                    <a:lnTo>
                      <a:pt x="631" y="381"/>
                    </a:lnTo>
                    <a:lnTo>
                      <a:pt x="634" y="389"/>
                    </a:lnTo>
                    <a:lnTo>
                      <a:pt x="639" y="395"/>
                    </a:lnTo>
                    <a:lnTo>
                      <a:pt x="645" y="404"/>
                    </a:lnTo>
                    <a:lnTo>
                      <a:pt x="652" y="409"/>
                    </a:lnTo>
                    <a:lnTo>
                      <a:pt x="653" y="412"/>
                    </a:lnTo>
                    <a:lnTo>
                      <a:pt x="653" y="414"/>
                    </a:lnTo>
                    <a:lnTo>
                      <a:pt x="653" y="414"/>
                    </a:lnTo>
                    <a:lnTo>
                      <a:pt x="653" y="421"/>
                    </a:lnTo>
                    <a:lnTo>
                      <a:pt x="649" y="446"/>
                    </a:lnTo>
                    <a:lnTo>
                      <a:pt x="649" y="446"/>
                    </a:lnTo>
                    <a:lnTo>
                      <a:pt x="649" y="449"/>
                    </a:lnTo>
                    <a:lnTo>
                      <a:pt x="652" y="453"/>
                    </a:lnTo>
                    <a:lnTo>
                      <a:pt x="654" y="457"/>
                    </a:lnTo>
                    <a:lnTo>
                      <a:pt x="660" y="460"/>
                    </a:lnTo>
                    <a:lnTo>
                      <a:pt x="671" y="462"/>
                    </a:lnTo>
                    <a:lnTo>
                      <a:pt x="685" y="465"/>
                    </a:lnTo>
                    <a:lnTo>
                      <a:pt x="698" y="465"/>
                    </a:lnTo>
                    <a:lnTo>
                      <a:pt x="711" y="465"/>
                    </a:lnTo>
                    <a:lnTo>
                      <a:pt x="723" y="465"/>
                    </a:lnTo>
                    <a:lnTo>
                      <a:pt x="729" y="451"/>
                    </a:lnTo>
                    <a:lnTo>
                      <a:pt x="729" y="451"/>
                    </a:lnTo>
                    <a:lnTo>
                      <a:pt x="761" y="444"/>
                    </a:lnTo>
                    <a:lnTo>
                      <a:pt x="775" y="442"/>
                    </a:lnTo>
                    <a:lnTo>
                      <a:pt x="781" y="440"/>
                    </a:lnTo>
                    <a:lnTo>
                      <a:pt x="781" y="440"/>
                    </a:lnTo>
                    <a:lnTo>
                      <a:pt x="783" y="443"/>
                    </a:lnTo>
                    <a:lnTo>
                      <a:pt x="784" y="446"/>
                    </a:lnTo>
                    <a:lnTo>
                      <a:pt x="785" y="451"/>
                    </a:lnTo>
                    <a:lnTo>
                      <a:pt x="789" y="456"/>
                    </a:lnTo>
                    <a:lnTo>
                      <a:pt x="789" y="456"/>
                    </a:lnTo>
                    <a:lnTo>
                      <a:pt x="793" y="468"/>
                    </a:lnTo>
                    <a:lnTo>
                      <a:pt x="794" y="481"/>
                    </a:lnTo>
                    <a:lnTo>
                      <a:pt x="797" y="495"/>
                    </a:lnTo>
                    <a:lnTo>
                      <a:pt x="797" y="495"/>
                    </a:lnTo>
                    <a:lnTo>
                      <a:pt x="798" y="495"/>
                    </a:lnTo>
                    <a:lnTo>
                      <a:pt x="801" y="494"/>
                    </a:lnTo>
                    <a:lnTo>
                      <a:pt x="807" y="491"/>
                    </a:lnTo>
                    <a:lnTo>
                      <a:pt x="816" y="487"/>
                    </a:lnTo>
                    <a:lnTo>
                      <a:pt x="816" y="487"/>
                    </a:lnTo>
                    <a:lnTo>
                      <a:pt x="824" y="490"/>
                    </a:lnTo>
                    <a:lnTo>
                      <a:pt x="831" y="491"/>
                    </a:lnTo>
                    <a:lnTo>
                      <a:pt x="842" y="492"/>
                    </a:lnTo>
                    <a:lnTo>
                      <a:pt x="851" y="492"/>
                    </a:lnTo>
                    <a:lnTo>
                      <a:pt x="858" y="492"/>
                    </a:lnTo>
                    <a:lnTo>
                      <a:pt x="858" y="492"/>
                    </a:lnTo>
                    <a:lnTo>
                      <a:pt x="863" y="501"/>
                    </a:lnTo>
                    <a:lnTo>
                      <a:pt x="869" y="499"/>
                    </a:lnTo>
                    <a:lnTo>
                      <a:pt x="877" y="509"/>
                    </a:lnTo>
                    <a:lnTo>
                      <a:pt x="921" y="508"/>
                    </a:lnTo>
                    <a:lnTo>
                      <a:pt x="921" y="501"/>
                    </a:lnTo>
                    <a:lnTo>
                      <a:pt x="902" y="503"/>
                    </a:lnTo>
                    <a:lnTo>
                      <a:pt x="891" y="492"/>
                    </a:lnTo>
                    <a:lnTo>
                      <a:pt x="897" y="487"/>
                    </a:lnTo>
                    <a:lnTo>
                      <a:pt x="903" y="488"/>
                    </a:lnTo>
                    <a:lnTo>
                      <a:pt x="914" y="497"/>
                    </a:lnTo>
                    <a:lnTo>
                      <a:pt x="921" y="497"/>
                    </a:lnTo>
                    <a:lnTo>
                      <a:pt x="919" y="477"/>
                    </a:lnTo>
                    <a:lnTo>
                      <a:pt x="926" y="474"/>
                    </a:lnTo>
                    <a:lnTo>
                      <a:pt x="925" y="462"/>
                    </a:lnTo>
                    <a:lnTo>
                      <a:pt x="932" y="459"/>
                    </a:lnTo>
                    <a:lnTo>
                      <a:pt x="924" y="443"/>
                    </a:lnTo>
                    <a:lnTo>
                      <a:pt x="924" y="443"/>
                    </a:lnTo>
                    <a:lnTo>
                      <a:pt x="917" y="447"/>
                    </a:lnTo>
                    <a:lnTo>
                      <a:pt x="912" y="449"/>
                    </a:lnTo>
                    <a:lnTo>
                      <a:pt x="907" y="451"/>
                    </a:lnTo>
                    <a:lnTo>
                      <a:pt x="907" y="451"/>
                    </a:lnTo>
                    <a:lnTo>
                      <a:pt x="906" y="456"/>
                    </a:lnTo>
                    <a:lnTo>
                      <a:pt x="903" y="461"/>
                    </a:lnTo>
                    <a:lnTo>
                      <a:pt x="901" y="465"/>
                    </a:lnTo>
                    <a:lnTo>
                      <a:pt x="902" y="469"/>
                    </a:lnTo>
                    <a:lnTo>
                      <a:pt x="902" y="469"/>
                    </a:lnTo>
                    <a:lnTo>
                      <a:pt x="893" y="469"/>
                    </a:lnTo>
                    <a:lnTo>
                      <a:pt x="888" y="469"/>
                    </a:lnTo>
                    <a:lnTo>
                      <a:pt x="884" y="469"/>
                    </a:lnTo>
                    <a:lnTo>
                      <a:pt x="884" y="469"/>
                    </a:lnTo>
                    <a:lnTo>
                      <a:pt x="882" y="465"/>
                    </a:lnTo>
                    <a:lnTo>
                      <a:pt x="881" y="461"/>
                    </a:lnTo>
                    <a:lnTo>
                      <a:pt x="881" y="455"/>
                    </a:lnTo>
                    <a:lnTo>
                      <a:pt x="886" y="446"/>
                    </a:lnTo>
                    <a:lnTo>
                      <a:pt x="879" y="436"/>
                    </a:lnTo>
                    <a:lnTo>
                      <a:pt x="879" y="436"/>
                    </a:lnTo>
                    <a:lnTo>
                      <a:pt x="875" y="442"/>
                    </a:lnTo>
                    <a:lnTo>
                      <a:pt x="872" y="444"/>
                    </a:lnTo>
                    <a:lnTo>
                      <a:pt x="868" y="446"/>
                    </a:lnTo>
                    <a:lnTo>
                      <a:pt x="868" y="446"/>
                    </a:lnTo>
                    <a:lnTo>
                      <a:pt x="869" y="443"/>
                    </a:lnTo>
                    <a:lnTo>
                      <a:pt x="871" y="439"/>
                    </a:lnTo>
                    <a:lnTo>
                      <a:pt x="873" y="434"/>
                    </a:lnTo>
                    <a:lnTo>
                      <a:pt x="873" y="434"/>
                    </a:lnTo>
                    <a:lnTo>
                      <a:pt x="880" y="424"/>
                    </a:lnTo>
                    <a:lnTo>
                      <a:pt x="885" y="416"/>
                    </a:lnTo>
                    <a:lnTo>
                      <a:pt x="889" y="412"/>
                    </a:lnTo>
                    <a:lnTo>
                      <a:pt x="889" y="412"/>
                    </a:lnTo>
                    <a:lnTo>
                      <a:pt x="893" y="407"/>
                    </a:lnTo>
                    <a:lnTo>
                      <a:pt x="894" y="403"/>
                    </a:lnTo>
                    <a:lnTo>
                      <a:pt x="894" y="400"/>
                    </a:lnTo>
                    <a:lnTo>
                      <a:pt x="894" y="398"/>
                    </a:lnTo>
                    <a:lnTo>
                      <a:pt x="891" y="396"/>
                    </a:lnTo>
                    <a:lnTo>
                      <a:pt x="889" y="395"/>
                    </a:lnTo>
                    <a:lnTo>
                      <a:pt x="885" y="395"/>
                    </a:lnTo>
                    <a:lnTo>
                      <a:pt x="881" y="396"/>
                    </a:lnTo>
                    <a:lnTo>
                      <a:pt x="881" y="396"/>
                    </a:lnTo>
                    <a:lnTo>
                      <a:pt x="868" y="405"/>
                    </a:lnTo>
                    <a:lnTo>
                      <a:pt x="863" y="409"/>
                    </a:lnTo>
                    <a:lnTo>
                      <a:pt x="855" y="411"/>
                    </a:lnTo>
                    <a:lnTo>
                      <a:pt x="855" y="411"/>
                    </a:lnTo>
                    <a:lnTo>
                      <a:pt x="853" y="407"/>
                    </a:lnTo>
                    <a:lnTo>
                      <a:pt x="851" y="400"/>
                    </a:lnTo>
                    <a:lnTo>
                      <a:pt x="850" y="391"/>
                    </a:lnTo>
                    <a:lnTo>
                      <a:pt x="853" y="382"/>
                    </a:lnTo>
                    <a:lnTo>
                      <a:pt x="853" y="382"/>
                    </a:lnTo>
                    <a:lnTo>
                      <a:pt x="862" y="383"/>
                    </a:lnTo>
                    <a:lnTo>
                      <a:pt x="862" y="383"/>
                    </a:lnTo>
                    <a:lnTo>
                      <a:pt x="864" y="383"/>
                    </a:lnTo>
                    <a:lnTo>
                      <a:pt x="868" y="383"/>
                    </a:lnTo>
                    <a:lnTo>
                      <a:pt x="869" y="382"/>
                    </a:lnTo>
                    <a:lnTo>
                      <a:pt x="871" y="382"/>
                    </a:lnTo>
                    <a:lnTo>
                      <a:pt x="872" y="379"/>
                    </a:lnTo>
                    <a:lnTo>
                      <a:pt x="871" y="377"/>
                    </a:lnTo>
                    <a:lnTo>
                      <a:pt x="871" y="377"/>
                    </a:lnTo>
                    <a:lnTo>
                      <a:pt x="853" y="352"/>
                    </a:lnTo>
                    <a:lnTo>
                      <a:pt x="853" y="352"/>
                    </a:lnTo>
                    <a:lnTo>
                      <a:pt x="849" y="351"/>
                    </a:lnTo>
                    <a:lnTo>
                      <a:pt x="846" y="350"/>
                    </a:lnTo>
                    <a:lnTo>
                      <a:pt x="844" y="344"/>
                    </a:lnTo>
                    <a:lnTo>
                      <a:pt x="844" y="337"/>
                    </a:lnTo>
                    <a:lnTo>
                      <a:pt x="844" y="337"/>
                    </a:lnTo>
                    <a:lnTo>
                      <a:pt x="842" y="334"/>
                    </a:lnTo>
                    <a:lnTo>
                      <a:pt x="841" y="333"/>
                    </a:lnTo>
                    <a:lnTo>
                      <a:pt x="840" y="332"/>
                    </a:lnTo>
                    <a:lnTo>
                      <a:pt x="840" y="332"/>
                    </a:lnTo>
                    <a:lnTo>
                      <a:pt x="834" y="332"/>
                    </a:lnTo>
                    <a:lnTo>
                      <a:pt x="832" y="332"/>
                    </a:lnTo>
                    <a:lnTo>
                      <a:pt x="829" y="330"/>
                    </a:lnTo>
                    <a:lnTo>
                      <a:pt x="829" y="330"/>
                    </a:lnTo>
                    <a:lnTo>
                      <a:pt x="829" y="328"/>
                    </a:lnTo>
                    <a:lnTo>
                      <a:pt x="829" y="324"/>
                    </a:lnTo>
                    <a:lnTo>
                      <a:pt x="833" y="312"/>
                    </a:lnTo>
                    <a:lnTo>
                      <a:pt x="836" y="299"/>
                    </a:lnTo>
                    <a:lnTo>
                      <a:pt x="837" y="290"/>
                    </a:lnTo>
                    <a:lnTo>
                      <a:pt x="837" y="290"/>
                    </a:lnTo>
                    <a:lnTo>
                      <a:pt x="841" y="285"/>
                    </a:lnTo>
                    <a:lnTo>
                      <a:pt x="842" y="281"/>
                    </a:lnTo>
                    <a:lnTo>
                      <a:pt x="844" y="276"/>
                    </a:lnTo>
                    <a:lnTo>
                      <a:pt x="844" y="276"/>
                    </a:lnTo>
                    <a:lnTo>
                      <a:pt x="845" y="272"/>
                    </a:lnTo>
                    <a:lnTo>
                      <a:pt x="846" y="268"/>
                    </a:lnTo>
                    <a:lnTo>
                      <a:pt x="849" y="265"/>
                    </a:lnTo>
                    <a:lnTo>
                      <a:pt x="851" y="265"/>
                    </a:lnTo>
                    <a:lnTo>
                      <a:pt x="855" y="265"/>
                    </a:lnTo>
                    <a:lnTo>
                      <a:pt x="860" y="267"/>
                    </a:lnTo>
                    <a:lnTo>
                      <a:pt x="860" y="267"/>
                    </a:lnTo>
                    <a:lnTo>
                      <a:pt x="868" y="268"/>
                    </a:lnTo>
                    <a:lnTo>
                      <a:pt x="871" y="268"/>
                    </a:lnTo>
                    <a:lnTo>
                      <a:pt x="872" y="267"/>
                    </a:lnTo>
                    <a:lnTo>
                      <a:pt x="875" y="263"/>
                    </a:lnTo>
                    <a:lnTo>
                      <a:pt x="876" y="256"/>
                    </a:lnTo>
                    <a:lnTo>
                      <a:pt x="876" y="256"/>
                    </a:lnTo>
                    <a:lnTo>
                      <a:pt x="877" y="243"/>
                    </a:lnTo>
                    <a:lnTo>
                      <a:pt x="877" y="234"/>
                    </a:lnTo>
                    <a:lnTo>
                      <a:pt x="877" y="234"/>
                    </a:lnTo>
                    <a:lnTo>
                      <a:pt x="875" y="230"/>
                    </a:lnTo>
                    <a:lnTo>
                      <a:pt x="871" y="229"/>
                    </a:lnTo>
                    <a:lnTo>
                      <a:pt x="867" y="229"/>
                    </a:lnTo>
                    <a:lnTo>
                      <a:pt x="867" y="229"/>
                    </a:lnTo>
                    <a:lnTo>
                      <a:pt x="864" y="229"/>
                    </a:lnTo>
                    <a:lnTo>
                      <a:pt x="863" y="232"/>
                    </a:lnTo>
                    <a:lnTo>
                      <a:pt x="862" y="234"/>
                    </a:lnTo>
                    <a:lnTo>
                      <a:pt x="862" y="238"/>
                    </a:lnTo>
                    <a:lnTo>
                      <a:pt x="862" y="240"/>
                    </a:lnTo>
                    <a:lnTo>
                      <a:pt x="862" y="241"/>
                    </a:lnTo>
                    <a:lnTo>
                      <a:pt x="862" y="241"/>
                    </a:lnTo>
                    <a:lnTo>
                      <a:pt x="855" y="242"/>
                    </a:lnTo>
                    <a:lnTo>
                      <a:pt x="853" y="242"/>
                    </a:lnTo>
                    <a:lnTo>
                      <a:pt x="850" y="243"/>
                    </a:lnTo>
                    <a:lnTo>
                      <a:pt x="850" y="243"/>
                    </a:lnTo>
                    <a:lnTo>
                      <a:pt x="850" y="245"/>
                    </a:lnTo>
                    <a:lnTo>
                      <a:pt x="850" y="246"/>
                    </a:lnTo>
                    <a:lnTo>
                      <a:pt x="853" y="249"/>
                    </a:lnTo>
                    <a:lnTo>
                      <a:pt x="854" y="251"/>
                    </a:lnTo>
                    <a:lnTo>
                      <a:pt x="855" y="252"/>
                    </a:lnTo>
                    <a:lnTo>
                      <a:pt x="854" y="254"/>
                    </a:lnTo>
                    <a:lnTo>
                      <a:pt x="854" y="254"/>
                    </a:lnTo>
                    <a:lnTo>
                      <a:pt x="851" y="254"/>
                    </a:lnTo>
                    <a:lnTo>
                      <a:pt x="849" y="254"/>
                    </a:lnTo>
                    <a:lnTo>
                      <a:pt x="841" y="250"/>
                    </a:lnTo>
                    <a:lnTo>
                      <a:pt x="841" y="250"/>
                    </a:lnTo>
                    <a:lnTo>
                      <a:pt x="837" y="252"/>
                    </a:lnTo>
                    <a:lnTo>
                      <a:pt x="833" y="255"/>
                    </a:lnTo>
                    <a:lnTo>
                      <a:pt x="829" y="256"/>
                    </a:lnTo>
                    <a:lnTo>
                      <a:pt x="827" y="256"/>
                    </a:lnTo>
                    <a:lnTo>
                      <a:pt x="821" y="255"/>
                    </a:lnTo>
                    <a:lnTo>
                      <a:pt x="818" y="254"/>
                    </a:lnTo>
                    <a:lnTo>
                      <a:pt x="818" y="254"/>
                    </a:lnTo>
                    <a:lnTo>
                      <a:pt x="809" y="254"/>
                    </a:lnTo>
                    <a:lnTo>
                      <a:pt x="805" y="252"/>
                    </a:lnTo>
                    <a:lnTo>
                      <a:pt x="801" y="249"/>
                    </a:lnTo>
                    <a:lnTo>
                      <a:pt x="801" y="249"/>
                    </a:lnTo>
                    <a:lnTo>
                      <a:pt x="801" y="243"/>
                    </a:lnTo>
                    <a:lnTo>
                      <a:pt x="799" y="240"/>
                    </a:lnTo>
                    <a:lnTo>
                      <a:pt x="797" y="236"/>
                    </a:lnTo>
                    <a:lnTo>
                      <a:pt x="793" y="233"/>
                    </a:lnTo>
                    <a:lnTo>
                      <a:pt x="788" y="230"/>
                    </a:lnTo>
                    <a:lnTo>
                      <a:pt x="779" y="229"/>
                    </a:lnTo>
                    <a:lnTo>
                      <a:pt x="767" y="229"/>
                    </a:lnTo>
                    <a:lnTo>
                      <a:pt x="767" y="229"/>
                    </a:lnTo>
                    <a:lnTo>
                      <a:pt x="754" y="229"/>
                    </a:lnTo>
                    <a:lnTo>
                      <a:pt x="745" y="230"/>
                    </a:lnTo>
                    <a:lnTo>
                      <a:pt x="745" y="230"/>
                    </a:lnTo>
                    <a:lnTo>
                      <a:pt x="742" y="233"/>
                    </a:lnTo>
                    <a:lnTo>
                      <a:pt x="740" y="237"/>
                    </a:lnTo>
                    <a:lnTo>
                      <a:pt x="740" y="242"/>
                    </a:lnTo>
                    <a:lnTo>
                      <a:pt x="740" y="246"/>
                    </a:lnTo>
                    <a:lnTo>
                      <a:pt x="740" y="246"/>
                    </a:lnTo>
                    <a:lnTo>
                      <a:pt x="741" y="246"/>
                    </a:lnTo>
                    <a:lnTo>
                      <a:pt x="744" y="246"/>
                    </a:lnTo>
                    <a:lnTo>
                      <a:pt x="752" y="243"/>
                    </a:lnTo>
                    <a:lnTo>
                      <a:pt x="755" y="243"/>
                    </a:lnTo>
                    <a:lnTo>
                      <a:pt x="758" y="243"/>
                    </a:lnTo>
                    <a:lnTo>
                      <a:pt x="761" y="245"/>
                    </a:lnTo>
                    <a:lnTo>
                      <a:pt x="762" y="249"/>
                    </a:lnTo>
                    <a:lnTo>
                      <a:pt x="762" y="249"/>
                    </a:lnTo>
                    <a:lnTo>
                      <a:pt x="761" y="254"/>
                    </a:lnTo>
                    <a:lnTo>
                      <a:pt x="758" y="256"/>
                    </a:lnTo>
                    <a:lnTo>
                      <a:pt x="755" y="258"/>
                    </a:lnTo>
                    <a:lnTo>
                      <a:pt x="754" y="259"/>
                    </a:lnTo>
                    <a:lnTo>
                      <a:pt x="750" y="258"/>
                    </a:lnTo>
                    <a:lnTo>
                      <a:pt x="748" y="256"/>
                    </a:lnTo>
                    <a:lnTo>
                      <a:pt x="748" y="256"/>
                    </a:lnTo>
                    <a:lnTo>
                      <a:pt x="745" y="258"/>
                    </a:lnTo>
                    <a:lnTo>
                      <a:pt x="742" y="262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29" y="271"/>
                    </a:lnTo>
                    <a:lnTo>
                      <a:pt x="726" y="268"/>
                    </a:lnTo>
                    <a:lnTo>
                      <a:pt x="723" y="265"/>
                    </a:lnTo>
                    <a:lnTo>
                      <a:pt x="723" y="264"/>
                    </a:lnTo>
                    <a:lnTo>
                      <a:pt x="722" y="237"/>
                    </a:lnTo>
                    <a:lnTo>
                      <a:pt x="722" y="237"/>
                    </a:lnTo>
                    <a:lnTo>
                      <a:pt x="728" y="234"/>
                    </a:lnTo>
                    <a:lnTo>
                      <a:pt x="733" y="232"/>
                    </a:lnTo>
                    <a:lnTo>
                      <a:pt x="735" y="230"/>
                    </a:lnTo>
                    <a:lnTo>
                      <a:pt x="735" y="230"/>
                    </a:lnTo>
                    <a:lnTo>
                      <a:pt x="735" y="229"/>
                    </a:lnTo>
                    <a:lnTo>
                      <a:pt x="732" y="228"/>
                    </a:lnTo>
                    <a:lnTo>
                      <a:pt x="724" y="224"/>
                    </a:lnTo>
                    <a:lnTo>
                      <a:pt x="717" y="220"/>
                    </a:lnTo>
                    <a:lnTo>
                      <a:pt x="714" y="217"/>
                    </a:lnTo>
                    <a:lnTo>
                      <a:pt x="711" y="215"/>
                    </a:lnTo>
                    <a:lnTo>
                      <a:pt x="711" y="215"/>
                    </a:lnTo>
                    <a:lnTo>
                      <a:pt x="713" y="212"/>
                    </a:lnTo>
                    <a:lnTo>
                      <a:pt x="714" y="210"/>
                    </a:lnTo>
                    <a:lnTo>
                      <a:pt x="717" y="206"/>
                    </a:lnTo>
                    <a:lnTo>
                      <a:pt x="717" y="206"/>
                    </a:lnTo>
                    <a:lnTo>
                      <a:pt x="714" y="202"/>
                    </a:lnTo>
                    <a:lnTo>
                      <a:pt x="710" y="198"/>
                    </a:lnTo>
                    <a:lnTo>
                      <a:pt x="705" y="194"/>
                    </a:lnTo>
                    <a:lnTo>
                      <a:pt x="700" y="190"/>
                    </a:lnTo>
                    <a:lnTo>
                      <a:pt x="688" y="186"/>
                    </a:lnTo>
                    <a:lnTo>
                      <a:pt x="684" y="185"/>
                    </a:lnTo>
                    <a:lnTo>
                      <a:pt x="680" y="185"/>
                    </a:lnTo>
                    <a:lnTo>
                      <a:pt x="680" y="185"/>
                    </a:lnTo>
                    <a:lnTo>
                      <a:pt x="679" y="188"/>
                    </a:lnTo>
                    <a:lnTo>
                      <a:pt x="679" y="190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80" y="199"/>
                    </a:lnTo>
                    <a:lnTo>
                      <a:pt x="683" y="205"/>
                    </a:lnTo>
                    <a:lnTo>
                      <a:pt x="692" y="217"/>
                    </a:lnTo>
                    <a:lnTo>
                      <a:pt x="700" y="227"/>
                    </a:lnTo>
                    <a:lnTo>
                      <a:pt x="702" y="229"/>
                    </a:lnTo>
                    <a:lnTo>
                      <a:pt x="702" y="232"/>
                    </a:lnTo>
                    <a:lnTo>
                      <a:pt x="702" y="232"/>
                    </a:lnTo>
                    <a:lnTo>
                      <a:pt x="697" y="230"/>
                    </a:lnTo>
                    <a:lnTo>
                      <a:pt x="691" y="229"/>
                    </a:lnTo>
                    <a:lnTo>
                      <a:pt x="680" y="224"/>
                    </a:lnTo>
                    <a:lnTo>
                      <a:pt x="671" y="217"/>
                    </a:lnTo>
                    <a:lnTo>
                      <a:pt x="669" y="215"/>
                    </a:lnTo>
                    <a:lnTo>
                      <a:pt x="669" y="215"/>
                    </a:lnTo>
                    <a:lnTo>
                      <a:pt x="665" y="214"/>
                    </a:lnTo>
                    <a:lnTo>
                      <a:pt x="657" y="212"/>
                    </a:lnTo>
                    <a:lnTo>
                      <a:pt x="654" y="212"/>
                    </a:lnTo>
                    <a:lnTo>
                      <a:pt x="650" y="214"/>
                    </a:lnTo>
                    <a:lnTo>
                      <a:pt x="649" y="217"/>
                    </a:lnTo>
                    <a:lnTo>
                      <a:pt x="649" y="224"/>
                    </a:lnTo>
                    <a:lnTo>
                      <a:pt x="649" y="224"/>
                    </a:lnTo>
                    <a:lnTo>
                      <a:pt x="649" y="232"/>
                    </a:lnTo>
                    <a:lnTo>
                      <a:pt x="648" y="236"/>
                    </a:lnTo>
                    <a:lnTo>
                      <a:pt x="647" y="238"/>
                    </a:lnTo>
                    <a:lnTo>
                      <a:pt x="643" y="241"/>
                    </a:lnTo>
                    <a:lnTo>
                      <a:pt x="637" y="241"/>
                    </a:lnTo>
                    <a:lnTo>
                      <a:pt x="631" y="238"/>
                    </a:lnTo>
                    <a:lnTo>
                      <a:pt x="621" y="234"/>
                    </a:lnTo>
                    <a:lnTo>
                      <a:pt x="621" y="234"/>
                    </a:lnTo>
                    <a:lnTo>
                      <a:pt x="618" y="232"/>
                    </a:lnTo>
                    <a:lnTo>
                      <a:pt x="612" y="229"/>
                    </a:lnTo>
                    <a:lnTo>
                      <a:pt x="608" y="229"/>
                    </a:lnTo>
                    <a:lnTo>
                      <a:pt x="604" y="229"/>
                    </a:lnTo>
                    <a:lnTo>
                      <a:pt x="600" y="232"/>
                    </a:lnTo>
                    <a:lnTo>
                      <a:pt x="596" y="236"/>
                    </a:lnTo>
                    <a:lnTo>
                      <a:pt x="596" y="236"/>
                    </a:lnTo>
                    <a:lnTo>
                      <a:pt x="592" y="240"/>
                    </a:lnTo>
                    <a:lnTo>
                      <a:pt x="588" y="242"/>
                    </a:lnTo>
                    <a:lnTo>
                      <a:pt x="586" y="242"/>
                    </a:lnTo>
                    <a:lnTo>
                      <a:pt x="583" y="241"/>
                    </a:lnTo>
                    <a:lnTo>
                      <a:pt x="580" y="238"/>
                    </a:lnTo>
                    <a:lnTo>
                      <a:pt x="578" y="236"/>
                    </a:lnTo>
                    <a:lnTo>
                      <a:pt x="573" y="228"/>
                    </a:lnTo>
                    <a:lnTo>
                      <a:pt x="573" y="228"/>
                    </a:lnTo>
                    <a:lnTo>
                      <a:pt x="569" y="221"/>
                    </a:lnTo>
                    <a:lnTo>
                      <a:pt x="566" y="212"/>
                    </a:lnTo>
                    <a:lnTo>
                      <a:pt x="565" y="208"/>
                    </a:lnTo>
                    <a:lnTo>
                      <a:pt x="565" y="205"/>
                    </a:lnTo>
                    <a:lnTo>
                      <a:pt x="568" y="201"/>
                    </a:lnTo>
                    <a:lnTo>
                      <a:pt x="570" y="198"/>
                    </a:lnTo>
                    <a:lnTo>
                      <a:pt x="570" y="198"/>
                    </a:lnTo>
                    <a:lnTo>
                      <a:pt x="574" y="198"/>
                    </a:lnTo>
                    <a:lnTo>
                      <a:pt x="578" y="199"/>
                    </a:lnTo>
                    <a:lnTo>
                      <a:pt x="583" y="199"/>
                    </a:lnTo>
                    <a:lnTo>
                      <a:pt x="586" y="198"/>
                    </a:lnTo>
                    <a:lnTo>
                      <a:pt x="586" y="198"/>
                    </a:lnTo>
                    <a:lnTo>
                      <a:pt x="587" y="194"/>
                    </a:lnTo>
                    <a:lnTo>
                      <a:pt x="586" y="186"/>
                    </a:lnTo>
                    <a:lnTo>
                      <a:pt x="583" y="176"/>
                    </a:lnTo>
                    <a:lnTo>
                      <a:pt x="583" y="160"/>
                    </a:lnTo>
                    <a:lnTo>
                      <a:pt x="583" y="160"/>
                    </a:lnTo>
                    <a:lnTo>
                      <a:pt x="579" y="155"/>
                    </a:lnTo>
                    <a:lnTo>
                      <a:pt x="578" y="153"/>
                    </a:lnTo>
                    <a:lnTo>
                      <a:pt x="579" y="150"/>
                    </a:lnTo>
                    <a:lnTo>
                      <a:pt x="583" y="150"/>
                    </a:lnTo>
                    <a:lnTo>
                      <a:pt x="590" y="149"/>
                    </a:lnTo>
                    <a:lnTo>
                      <a:pt x="592" y="149"/>
                    </a:lnTo>
                    <a:lnTo>
                      <a:pt x="593" y="146"/>
                    </a:lnTo>
                    <a:lnTo>
                      <a:pt x="593" y="146"/>
                    </a:lnTo>
                    <a:lnTo>
                      <a:pt x="595" y="142"/>
                    </a:lnTo>
                    <a:lnTo>
                      <a:pt x="595" y="140"/>
                    </a:lnTo>
                    <a:lnTo>
                      <a:pt x="593" y="136"/>
                    </a:lnTo>
                    <a:lnTo>
                      <a:pt x="591" y="132"/>
                    </a:lnTo>
                    <a:lnTo>
                      <a:pt x="587" y="129"/>
                    </a:lnTo>
                    <a:lnTo>
                      <a:pt x="580" y="128"/>
                    </a:lnTo>
                    <a:lnTo>
                      <a:pt x="571" y="128"/>
                    </a:lnTo>
                    <a:lnTo>
                      <a:pt x="571" y="128"/>
                    </a:lnTo>
                    <a:lnTo>
                      <a:pt x="568" y="123"/>
                    </a:lnTo>
                    <a:lnTo>
                      <a:pt x="564" y="115"/>
                    </a:lnTo>
                    <a:lnTo>
                      <a:pt x="558" y="105"/>
                    </a:lnTo>
                    <a:lnTo>
                      <a:pt x="558" y="105"/>
                    </a:lnTo>
                    <a:lnTo>
                      <a:pt x="558" y="87"/>
                    </a:lnTo>
                    <a:lnTo>
                      <a:pt x="557" y="72"/>
                    </a:lnTo>
                    <a:lnTo>
                      <a:pt x="556" y="59"/>
                    </a:lnTo>
                    <a:lnTo>
                      <a:pt x="556" y="59"/>
                    </a:lnTo>
                    <a:lnTo>
                      <a:pt x="551" y="53"/>
                    </a:lnTo>
                    <a:lnTo>
                      <a:pt x="547" y="46"/>
                    </a:lnTo>
                    <a:lnTo>
                      <a:pt x="539" y="32"/>
                    </a:lnTo>
                    <a:lnTo>
                      <a:pt x="539" y="32"/>
                    </a:lnTo>
                    <a:lnTo>
                      <a:pt x="536" y="28"/>
                    </a:lnTo>
                    <a:lnTo>
                      <a:pt x="535" y="24"/>
                    </a:lnTo>
                    <a:lnTo>
                      <a:pt x="536" y="22"/>
                    </a:lnTo>
                    <a:lnTo>
                      <a:pt x="535" y="19"/>
                    </a:lnTo>
                    <a:lnTo>
                      <a:pt x="535" y="19"/>
                    </a:lnTo>
                    <a:lnTo>
                      <a:pt x="533" y="19"/>
                    </a:lnTo>
                    <a:lnTo>
                      <a:pt x="529" y="19"/>
                    </a:lnTo>
                    <a:lnTo>
                      <a:pt x="523" y="22"/>
                    </a:lnTo>
                    <a:lnTo>
                      <a:pt x="518" y="26"/>
                    </a:lnTo>
                    <a:lnTo>
                      <a:pt x="518" y="26"/>
                    </a:lnTo>
                    <a:lnTo>
                      <a:pt x="512" y="27"/>
                    </a:lnTo>
                    <a:lnTo>
                      <a:pt x="505" y="26"/>
                    </a:lnTo>
                    <a:lnTo>
                      <a:pt x="500" y="27"/>
                    </a:lnTo>
                    <a:lnTo>
                      <a:pt x="498" y="27"/>
                    </a:lnTo>
                    <a:lnTo>
                      <a:pt x="498" y="27"/>
                    </a:lnTo>
                    <a:lnTo>
                      <a:pt x="495" y="27"/>
                    </a:lnTo>
                    <a:lnTo>
                      <a:pt x="494" y="26"/>
                    </a:lnTo>
                    <a:lnTo>
                      <a:pt x="494" y="24"/>
                    </a:lnTo>
                    <a:lnTo>
                      <a:pt x="492" y="24"/>
                    </a:lnTo>
                    <a:lnTo>
                      <a:pt x="492" y="24"/>
                    </a:lnTo>
                    <a:lnTo>
                      <a:pt x="491" y="32"/>
                    </a:lnTo>
                    <a:lnTo>
                      <a:pt x="488" y="35"/>
                    </a:lnTo>
                    <a:lnTo>
                      <a:pt x="487" y="36"/>
                    </a:lnTo>
                    <a:lnTo>
                      <a:pt x="483" y="37"/>
                    </a:lnTo>
                    <a:lnTo>
                      <a:pt x="483" y="37"/>
                    </a:lnTo>
                    <a:lnTo>
                      <a:pt x="478" y="43"/>
                    </a:lnTo>
                    <a:lnTo>
                      <a:pt x="474" y="46"/>
                    </a:lnTo>
                    <a:lnTo>
                      <a:pt x="472" y="48"/>
                    </a:lnTo>
                    <a:lnTo>
                      <a:pt x="468" y="48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52" y="43"/>
                    </a:lnTo>
                    <a:lnTo>
                      <a:pt x="441" y="36"/>
                    </a:lnTo>
                    <a:lnTo>
                      <a:pt x="441" y="36"/>
                    </a:lnTo>
                    <a:lnTo>
                      <a:pt x="439" y="35"/>
                    </a:lnTo>
                    <a:lnTo>
                      <a:pt x="437" y="32"/>
                    </a:lnTo>
                    <a:lnTo>
                      <a:pt x="433" y="27"/>
                    </a:lnTo>
                    <a:lnTo>
                      <a:pt x="430" y="23"/>
                    </a:lnTo>
                    <a:lnTo>
                      <a:pt x="426" y="19"/>
                    </a:lnTo>
                    <a:lnTo>
                      <a:pt x="421" y="17"/>
                    </a:lnTo>
                    <a:lnTo>
                      <a:pt x="413" y="13"/>
                    </a:lnTo>
                    <a:lnTo>
                      <a:pt x="413" y="13"/>
                    </a:lnTo>
                    <a:lnTo>
                      <a:pt x="408" y="13"/>
                    </a:lnTo>
                    <a:lnTo>
                      <a:pt x="402" y="14"/>
                    </a:lnTo>
                    <a:lnTo>
                      <a:pt x="393" y="14"/>
                    </a:lnTo>
                    <a:lnTo>
                      <a:pt x="385" y="14"/>
                    </a:lnTo>
                    <a:lnTo>
                      <a:pt x="385" y="14"/>
                    </a:lnTo>
                    <a:lnTo>
                      <a:pt x="382" y="13"/>
                    </a:lnTo>
                    <a:lnTo>
                      <a:pt x="382" y="11"/>
                    </a:lnTo>
                    <a:lnTo>
                      <a:pt x="382" y="9"/>
                    </a:lnTo>
                    <a:lnTo>
                      <a:pt x="382" y="8"/>
                    </a:lnTo>
                    <a:lnTo>
                      <a:pt x="381" y="6"/>
                    </a:lnTo>
                    <a:lnTo>
                      <a:pt x="380" y="6"/>
                    </a:lnTo>
                    <a:lnTo>
                      <a:pt x="376" y="6"/>
                    </a:lnTo>
                    <a:lnTo>
                      <a:pt x="376" y="6"/>
                    </a:lnTo>
                    <a:lnTo>
                      <a:pt x="373" y="11"/>
                    </a:lnTo>
                    <a:lnTo>
                      <a:pt x="369" y="15"/>
                    </a:lnTo>
                    <a:lnTo>
                      <a:pt x="365" y="18"/>
                    </a:lnTo>
                    <a:lnTo>
                      <a:pt x="359" y="19"/>
                    </a:lnTo>
                    <a:lnTo>
                      <a:pt x="359" y="19"/>
                    </a:lnTo>
                    <a:lnTo>
                      <a:pt x="356" y="15"/>
                    </a:lnTo>
                    <a:lnTo>
                      <a:pt x="351" y="9"/>
                    </a:lnTo>
                    <a:lnTo>
                      <a:pt x="345" y="2"/>
                    </a:lnTo>
                    <a:lnTo>
                      <a:pt x="341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30" y="0"/>
                    </a:lnTo>
                    <a:lnTo>
                      <a:pt x="328" y="1"/>
                    </a:lnTo>
                    <a:lnTo>
                      <a:pt x="328" y="5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34" y="15"/>
                    </a:lnTo>
                    <a:lnTo>
                      <a:pt x="339" y="21"/>
                    </a:lnTo>
                    <a:lnTo>
                      <a:pt x="341" y="23"/>
                    </a:lnTo>
                    <a:lnTo>
                      <a:pt x="341" y="24"/>
                    </a:lnTo>
                    <a:lnTo>
                      <a:pt x="339" y="27"/>
                    </a:lnTo>
                    <a:lnTo>
                      <a:pt x="337" y="30"/>
                    </a:lnTo>
                    <a:lnTo>
                      <a:pt x="337" y="30"/>
                    </a:lnTo>
                    <a:lnTo>
                      <a:pt x="333" y="30"/>
                    </a:lnTo>
                    <a:lnTo>
                      <a:pt x="329" y="28"/>
                    </a:lnTo>
                    <a:lnTo>
                      <a:pt x="326" y="26"/>
                    </a:lnTo>
                    <a:lnTo>
                      <a:pt x="323" y="22"/>
                    </a:lnTo>
                    <a:lnTo>
                      <a:pt x="317" y="14"/>
                    </a:lnTo>
                    <a:lnTo>
                      <a:pt x="315" y="11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1" y="11"/>
                    </a:lnTo>
                    <a:lnTo>
                      <a:pt x="308" y="14"/>
                    </a:lnTo>
                    <a:lnTo>
                      <a:pt x="303" y="21"/>
                    </a:lnTo>
                    <a:lnTo>
                      <a:pt x="301" y="28"/>
                    </a:lnTo>
                    <a:lnTo>
                      <a:pt x="298" y="33"/>
                    </a:lnTo>
                    <a:lnTo>
                      <a:pt x="298" y="33"/>
                    </a:lnTo>
                    <a:lnTo>
                      <a:pt x="299" y="37"/>
                    </a:lnTo>
                    <a:lnTo>
                      <a:pt x="301" y="40"/>
                    </a:lnTo>
                    <a:lnTo>
                      <a:pt x="301" y="43"/>
                    </a:lnTo>
                    <a:lnTo>
                      <a:pt x="299" y="44"/>
                    </a:lnTo>
                    <a:lnTo>
                      <a:pt x="297" y="45"/>
                    </a:lnTo>
                    <a:lnTo>
                      <a:pt x="290" y="45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5" y="46"/>
                    </a:lnTo>
                    <a:lnTo>
                      <a:pt x="266" y="46"/>
                    </a:lnTo>
                    <a:lnTo>
                      <a:pt x="255" y="46"/>
                    </a:lnTo>
                    <a:lnTo>
                      <a:pt x="255" y="46"/>
                    </a:lnTo>
                    <a:lnTo>
                      <a:pt x="253" y="46"/>
                    </a:lnTo>
                    <a:lnTo>
                      <a:pt x="249" y="49"/>
                    </a:lnTo>
                    <a:lnTo>
                      <a:pt x="249" y="50"/>
                    </a:lnTo>
                    <a:lnTo>
                      <a:pt x="249" y="54"/>
                    </a:lnTo>
                    <a:lnTo>
                      <a:pt x="251" y="57"/>
                    </a:lnTo>
                    <a:lnTo>
                      <a:pt x="257" y="62"/>
                    </a:lnTo>
                    <a:lnTo>
                      <a:pt x="257" y="62"/>
                    </a:lnTo>
                    <a:lnTo>
                      <a:pt x="258" y="63"/>
                    </a:lnTo>
                    <a:lnTo>
                      <a:pt x="258" y="65"/>
                    </a:lnTo>
                    <a:lnTo>
                      <a:pt x="257" y="70"/>
                    </a:lnTo>
                    <a:lnTo>
                      <a:pt x="255" y="75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1" y="87"/>
                    </a:lnTo>
                    <a:lnTo>
                      <a:pt x="249" y="90"/>
                    </a:lnTo>
                    <a:lnTo>
                      <a:pt x="246" y="92"/>
                    </a:lnTo>
                    <a:lnTo>
                      <a:pt x="242" y="93"/>
                    </a:lnTo>
                    <a:lnTo>
                      <a:pt x="237" y="94"/>
                    </a:lnTo>
                    <a:lnTo>
                      <a:pt x="231" y="93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18" y="89"/>
                    </a:lnTo>
                    <a:lnTo>
                      <a:pt x="212" y="89"/>
                    </a:lnTo>
                    <a:lnTo>
                      <a:pt x="210" y="90"/>
                    </a:lnTo>
                    <a:lnTo>
                      <a:pt x="207" y="93"/>
                    </a:lnTo>
                    <a:lnTo>
                      <a:pt x="206" y="97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5" y="103"/>
                    </a:lnTo>
                    <a:lnTo>
                      <a:pt x="203" y="106"/>
                    </a:lnTo>
                    <a:lnTo>
                      <a:pt x="198" y="109"/>
                    </a:lnTo>
                    <a:lnTo>
                      <a:pt x="188" y="113"/>
                    </a:lnTo>
                    <a:lnTo>
                      <a:pt x="188" y="113"/>
                    </a:lnTo>
                    <a:lnTo>
                      <a:pt x="183" y="114"/>
                    </a:lnTo>
                    <a:lnTo>
                      <a:pt x="174" y="114"/>
                    </a:lnTo>
                    <a:lnTo>
                      <a:pt x="165" y="113"/>
                    </a:lnTo>
                    <a:lnTo>
                      <a:pt x="155" y="111"/>
                    </a:lnTo>
                    <a:lnTo>
                      <a:pt x="155" y="111"/>
                    </a:lnTo>
                    <a:lnTo>
                      <a:pt x="153" y="113"/>
                    </a:lnTo>
                    <a:lnTo>
                      <a:pt x="152" y="114"/>
                    </a:lnTo>
                    <a:lnTo>
                      <a:pt x="149" y="118"/>
                    </a:lnTo>
                    <a:lnTo>
                      <a:pt x="146" y="119"/>
                    </a:lnTo>
                    <a:lnTo>
                      <a:pt x="142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22" y="125"/>
                    </a:lnTo>
                    <a:lnTo>
                      <a:pt x="110" y="127"/>
                    </a:lnTo>
                    <a:lnTo>
                      <a:pt x="97" y="129"/>
                    </a:lnTo>
                    <a:lnTo>
                      <a:pt x="65" y="140"/>
                    </a:lnTo>
                    <a:lnTo>
                      <a:pt x="52" y="141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17" y="173"/>
                    </a:lnTo>
                    <a:lnTo>
                      <a:pt x="18" y="185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23" y="207"/>
                    </a:lnTo>
                    <a:lnTo>
                      <a:pt x="27" y="215"/>
                    </a:lnTo>
                    <a:lnTo>
                      <a:pt x="28" y="220"/>
                    </a:lnTo>
                    <a:lnTo>
                      <a:pt x="28" y="220"/>
                    </a:lnTo>
                    <a:lnTo>
                      <a:pt x="25" y="223"/>
                    </a:lnTo>
                    <a:lnTo>
                      <a:pt x="18" y="225"/>
                    </a:lnTo>
                    <a:lnTo>
                      <a:pt x="10" y="228"/>
                    </a:lnTo>
                    <a:lnTo>
                      <a:pt x="10" y="228"/>
                    </a:lnTo>
                    <a:lnTo>
                      <a:pt x="17" y="232"/>
                    </a:lnTo>
                    <a:lnTo>
                      <a:pt x="26" y="240"/>
                    </a:lnTo>
                    <a:lnTo>
                      <a:pt x="35" y="247"/>
                    </a:lnTo>
                    <a:lnTo>
                      <a:pt x="44" y="256"/>
                    </a:lnTo>
                    <a:lnTo>
                      <a:pt x="44" y="256"/>
                    </a:lnTo>
                    <a:lnTo>
                      <a:pt x="23" y="262"/>
                    </a:lnTo>
                    <a:lnTo>
                      <a:pt x="14" y="269"/>
                    </a:lnTo>
                    <a:lnTo>
                      <a:pt x="0" y="275"/>
                    </a:lnTo>
                    <a:lnTo>
                      <a:pt x="5" y="286"/>
                    </a:lnTo>
                    <a:lnTo>
                      <a:pt x="9" y="290"/>
                    </a:lnTo>
                    <a:lnTo>
                      <a:pt x="12" y="313"/>
                    </a:lnTo>
                    <a:lnTo>
                      <a:pt x="25" y="313"/>
                    </a:lnTo>
                    <a:lnTo>
                      <a:pt x="26" y="338"/>
                    </a:lnTo>
                    <a:lnTo>
                      <a:pt x="15" y="350"/>
                    </a:lnTo>
                    <a:lnTo>
                      <a:pt x="17" y="370"/>
                    </a:lnTo>
                    <a:lnTo>
                      <a:pt x="32" y="370"/>
                    </a:lnTo>
                    <a:lnTo>
                      <a:pt x="32" y="370"/>
                    </a:lnTo>
                    <a:lnTo>
                      <a:pt x="34" y="429"/>
                    </a:lnTo>
                    <a:lnTo>
                      <a:pt x="34" y="429"/>
                    </a:lnTo>
                    <a:lnTo>
                      <a:pt x="44" y="434"/>
                    </a:lnTo>
                    <a:lnTo>
                      <a:pt x="50" y="438"/>
                    </a:lnTo>
                    <a:lnTo>
                      <a:pt x="50" y="438"/>
                    </a:lnTo>
                    <a:lnTo>
                      <a:pt x="50" y="449"/>
                    </a:lnTo>
                    <a:lnTo>
                      <a:pt x="32" y="449"/>
                    </a:lnTo>
                    <a:lnTo>
                      <a:pt x="10" y="455"/>
                    </a:lnTo>
                    <a:lnTo>
                      <a:pt x="12" y="470"/>
                    </a:lnTo>
                    <a:lnTo>
                      <a:pt x="41" y="473"/>
                    </a:lnTo>
                    <a:lnTo>
                      <a:pt x="39" y="488"/>
                    </a:lnTo>
                    <a:lnTo>
                      <a:pt x="17" y="488"/>
                    </a:lnTo>
                    <a:lnTo>
                      <a:pt x="18" y="512"/>
                    </a:lnTo>
                    <a:lnTo>
                      <a:pt x="5" y="512"/>
                    </a:lnTo>
                    <a:lnTo>
                      <a:pt x="3" y="569"/>
                    </a:lnTo>
                    <a:lnTo>
                      <a:pt x="3" y="575"/>
                    </a:lnTo>
                    <a:lnTo>
                      <a:pt x="12" y="571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192">
                <a:extLst>
                  <a:ext uri="{FF2B5EF4-FFF2-40B4-BE49-F238E27FC236}">
                    <a16:creationId xmlns="" xmlns:a16="http://schemas.microsoft.com/office/drawing/2014/main" id="{9B338C07-B09F-4A62-8A6B-65A868A59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2811463"/>
                <a:ext cx="3076575" cy="1660525"/>
              </a:xfrm>
              <a:custGeom>
                <a:avLst/>
                <a:gdLst>
                  <a:gd name="T0" fmla="*/ 400 w 1938"/>
                  <a:gd name="T1" fmla="*/ 1007 h 1046"/>
                  <a:gd name="T2" fmla="*/ 226 w 1938"/>
                  <a:gd name="T3" fmla="*/ 910 h 1046"/>
                  <a:gd name="T4" fmla="*/ 51 w 1938"/>
                  <a:gd name="T5" fmla="*/ 824 h 1046"/>
                  <a:gd name="T6" fmla="*/ 138 w 1938"/>
                  <a:gd name="T7" fmla="*/ 738 h 1046"/>
                  <a:gd name="T8" fmla="*/ 195 w 1938"/>
                  <a:gd name="T9" fmla="*/ 612 h 1046"/>
                  <a:gd name="T10" fmla="*/ 250 w 1938"/>
                  <a:gd name="T11" fmla="*/ 545 h 1046"/>
                  <a:gd name="T12" fmla="*/ 403 w 1938"/>
                  <a:gd name="T13" fmla="*/ 497 h 1046"/>
                  <a:gd name="T14" fmla="*/ 486 w 1938"/>
                  <a:gd name="T15" fmla="*/ 428 h 1046"/>
                  <a:gd name="T16" fmla="*/ 585 w 1938"/>
                  <a:gd name="T17" fmla="*/ 320 h 1046"/>
                  <a:gd name="T18" fmla="*/ 631 w 1938"/>
                  <a:gd name="T19" fmla="*/ 247 h 1046"/>
                  <a:gd name="T20" fmla="*/ 689 w 1938"/>
                  <a:gd name="T21" fmla="*/ 204 h 1046"/>
                  <a:gd name="T22" fmla="*/ 672 w 1938"/>
                  <a:gd name="T23" fmla="*/ 167 h 1046"/>
                  <a:gd name="T24" fmla="*/ 714 w 1938"/>
                  <a:gd name="T25" fmla="*/ 152 h 1046"/>
                  <a:gd name="T26" fmla="*/ 775 w 1938"/>
                  <a:gd name="T27" fmla="*/ 175 h 1046"/>
                  <a:gd name="T28" fmla="*/ 762 w 1938"/>
                  <a:gd name="T29" fmla="*/ 232 h 1046"/>
                  <a:gd name="T30" fmla="*/ 824 w 1938"/>
                  <a:gd name="T31" fmla="*/ 235 h 1046"/>
                  <a:gd name="T32" fmla="*/ 846 w 1938"/>
                  <a:gd name="T33" fmla="*/ 205 h 1046"/>
                  <a:gd name="T34" fmla="*/ 882 w 1938"/>
                  <a:gd name="T35" fmla="*/ 240 h 1046"/>
                  <a:gd name="T36" fmla="*/ 949 w 1938"/>
                  <a:gd name="T37" fmla="*/ 267 h 1046"/>
                  <a:gd name="T38" fmla="*/ 1008 w 1938"/>
                  <a:gd name="T39" fmla="*/ 222 h 1046"/>
                  <a:gd name="T40" fmla="*/ 1048 w 1938"/>
                  <a:gd name="T41" fmla="*/ 174 h 1046"/>
                  <a:gd name="T42" fmla="*/ 1089 w 1938"/>
                  <a:gd name="T43" fmla="*/ 125 h 1046"/>
                  <a:gd name="T44" fmla="*/ 1118 w 1938"/>
                  <a:gd name="T45" fmla="*/ 117 h 1046"/>
                  <a:gd name="T46" fmla="*/ 1140 w 1938"/>
                  <a:gd name="T47" fmla="*/ 139 h 1046"/>
                  <a:gd name="T48" fmla="*/ 1130 w 1938"/>
                  <a:gd name="T49" fmla="*/ 180 h 1046"/>
                  <a:gd name="T50" fmla="*/ 1185 w 1938"/>
                  <a:gd name="T51" fmla="*/ 160 h 1046"/>
                  <a:gd name="T52" fmla="*/ 1218 w 1938"/>
                  <a:gd name="T53" fmla="*/ 151 h 1046"/>
                  <a:gd name="T54" fmla="*/ 1220 w 1938"/>
                  <a:gd name="T55" fmla="*/ 118 h 1046"/>
                  <a:gd name="T56" fmla="*/ 1280 w 1938"/>
                  <a:gd name="T57" fmla="*/ 88 h 1046"/>
                  <a:gd name="T58" fmla="*/ 1333 w 1938"/>
                  <a:gd name="T59" fmla="*/ 47 h 1046"/>
                  <a:gd name="T60" fmla="*/ 1310 w 1938"/>
                  <a:gd name="T61" fmla="*/ 29 h 1046"/>
                  <a:gd name="T62" fmla="*/ 1299 w 1938"/>
                  <a:gd name="T63" fmla="*/ 5 h 1046"/>
                  <a:gd name="T64" fmla="*/ 1334 w 1938"/>
                  <a:gd name="T65" fmla="*/ 2 h 1046"/>
                  <a:gd name="T66" fmla="*/ 1403 w 1938"/>
                  <a:gd name="T67" fmla="*/ 85 h 1046"/>
                  <a:gd name="T68" fmla="*/ 1389 w 1938"/>
                  <a:gd name="T69" fmla="*/ 112 h 1046"/>
                  <a:gd name="T70" fmla="*/ 1447 w 1938"/>
                  <a:gd name="T71" fmla="*/ 121 h 1046"/>
                  <a:gd name="T72" fmla="*/ 1490 w 1938"/>
                  <a:gd name="T73" fmla="*/ 139 h 1046"/>
                  <a:gd name="T74" fmla="*/ 1526 w 1938"/>
                  <a:gd name="T75" fmla="*/ 165 h 1046"/>
                  <a:gd name="T76" fmla="*/ 1525 w 1938"/>
                  <a:gd name="T77" fmla="*/ 199 h 1046"/>
                  <a:gd name="T78" fmla="*/ 1560 w 1938"/>
                  <a:gd name="T79" fmla="*/ 209 h 1046"/>
                  <a:gd name="T80" fmla="*/ 1626 w 1938"/>
                  <a:gd name="T81" fmla="*/ 182 h 1046"/>
                  <a:gd name="T82" fmla="*/ 1679 w 1938"/>
                  <a:gd name="T83" fmla="*/ 175 h 1046"/>
                  <a:gd name="T84" fmla="*/ 1730 w 1938"/>
                  <a:gd name="T85" fmla="*/ 156 h 1046"/>
                  <a:gd name="T86" fmla="*/ 1743 w 1938"/>
                  <a:gd name="T87" fmla="*/ 92 h 1046"/>
                  <a:gd name="T88" fmla="*/ 1787 w 1938"/>
                  <a:gd name="T89" fmla="*/ 87 h 1046"/>
                  <a:gd name="T90" fmla="*/ 1849 w 1938"/>
                  <a:gd name="T91" fmla="*/ 127 h 1046"/>
                  <a:gd name="T92" fmla="*/ 1832 w 1938"/>
                  <a:gd name="T93" fmla="*/ 193 h 1046"/>
                  <a:gd name="T94" fmla="*/ 1805 w 1938"/>
                  <a:gd name="T95" fmla="*/ 252 h 1046"/>
                  <a:gd name="T96" fmla="*/ 1763 w 1938"/>
                  <a:gd name="T97" fmla="*/ 293 h 1046"/>
                  <a:gd name="T98" fmla="*/ 1775 w 1938"/>
                  <a:gd name="T99" fmla="*/ 349 h 1046"/>
                  <a:gd name="T100" fmla="*/ 1803 w 1938"/>
                  <a:gd name="T101" fmla="*/ 386 h 1046"/>
                  <a:gd name="T102" fmla="*/ 1846 w 1938"/>
                  <a:gd name="T103" fmla="*/ 416 h 1046"/>
                  <a:gd name="T104" fmla="*/ 1803 w 1938"/>
                  <a:gd name="T105" fmla="*/ 507 h 1046"/>
                  <a:gd name="T106" fmla="*/ 1835 w 1938"/>
                  <a:gd name="T107" fmla="*/ 534 h 1046"/>
                  <a:gd name="T108" fmla="*/ 1871 w 1938"/>
                  <a:gd name="T109" fmla="*/ 563 h 1046"/>
                  <a:gd name="T110" fmla="*/ 1837 w 1938"/>
                  <a:gd name="T111" fmla="*/ 643 h 1046"/>
                  <a:gd name="T112" fmla="*/ 1824 w 1938"/>
                  <a:gd name="T113" fmla="*/ 726 h 1046"/>
                  <a:gd name="T114" fmla="*/ 1881 w 1938"/>
                  <a:gd name="T115" fmla="*/ 732 h 1046"/>
                  <a:gd name="T116" fmla="*/ 1776 w 1938"/>
                  <a:gd name="T117" fmla="*/ 847 h 1046"/>
                  <a:gd name="T118" fmla="*/ 1135 w 1938"/>
                  <a:gd name="T119" fmla="*/ 1029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38" h="1046">
                    <a:moveTo>
                      <a:pt x="581" y="1045"/>
                    </a:moveTo>
                    <a:lnTo>
                      <a:pt x="581" y="1045"/>
                    </a:lnTo>
                    <a:lnTo>
                      <a:pt x="579" y="1031"/>
                    </a:lnTo>
                    <a:lnTo>
                      <a:pt x="578" y="1024"/>
                    </a:lnTo>
                    <a:lnTo>
                      <a:pt x="574" y="1018"/>
                    </a:lnTo>
                    <a:lnTo>
                      <a:pt x="574" y="1018"/>
                    </a:lnTo>
                    <a:lnTo>
                      <a:pt x="570" y="1016"/>
                    </a:lnTo>
                    <a:lnTo>
                      <a:pt x="557" y="1014"/>
                    </a:lnTo>
                    <a:lnTo>
                      <a:pt x="537" y="1014"/>
                    </a:lnTo>
                    <a:lnTo>
                      <a:pt x="526" y="1015"/>
                    </a:lnTo>
                    <a:lnTo>
                      <a:pt x="513" y="1016"/>
                    </a:lnTo>
                    <a:lnTo>
                      <a:pt x="416" y="1011"/>
                    </a:lnTo>
                    <a:lnTo>
                      <a:pt x="416" y="1011"/>
                    </a:lnTo>
                    <a:lnTo>
                      <a:pt x="400" y="1007"/>
                    </a:lnTo>
                    <a:lnTo>
                      <a:pt x="387" y="1005"/>
                    </a:lnTo>
                    <a:lnTo>
                      <a:pt x="373" y="1005"/>
                    </a:lnTo>
                    <a:lnTo>
                      <a:pt x="373" y="1005"/>
                    </a:lnTo>
                    <a:lnTo>
                      <a:pt x="370" y="1001"/>
                    </a:lnTo>
                    <a:lnTo>
                      <a:pt x="370" y="1001"/>
                    </a:lnTo>
                    <a:lnTo>
                      <a:pt x="359" y="994"/>
                    </a:lnTo>
                    <a:lnTo>
                      <a:pt x="348" y="986"/>
                    </a:lnTo>
                    <a:lnTo>
                      <a:pt x="334" y="974"/>
                    </a:lnTo>
                    <a:lnTo>
                      <a:pt x="317" y="954"/>
                    </a:lnTo>
                    <a:lnTo>
                      <a:pt x="317" y="954"/>
                    </a:lnTo>
                    <a:lnTo>
                      <a:pt x="303" y="950"/>
                    </a:lnTo>
                    <a:lnTo>
                      <a:pt x="289" y="946"/>
                    </a:lnTo>
                    <a:lnTo>
                      <a:pt x="226" y="910"/>
                    </a:lnTo>
                    <a:lnTo>
                      <a:pt x="226" y="910"/>
                    </a:lnTo>
                    <a:lnTo>
                      <a:pt x="194" y="898"/>
                    </a:lnTo>
                    <a:lnTo>
                      <a:pt x="167" y="887"/>
                    </a:lnTo>
                    <a:lnTo>
                      <a:pt x="154" y="880"/>
                    </a:lnTo>
                    <a:lnTo>
                      <a:pt x="143" y="874"/>
                    </a:lnTo>
                    <a:lnTo>
                      <a:pt x="143" y="874"/>
                    </a:lnTo>
                    <a:lnTo>
                      <a:pt x="140" y="876"/>
                    </a:lnTo>
                    <a:lnTo>
                      <a:pt x="138" y="878"/>
                    </a:lnTo>
                    <a:lnTo>
                      <a:pt x="137" y="878"/>
                    </a:lnTo>
                    <a:lnTo>
                      <a:pt x="137" y="878"/>
                    </a:lnTo>
                    <a:lnTo>
                      <a:pt x="121" y="869"/>
                    </a:lnTo>
                    <a:lnTo>
                      <a:pt x="105" y="859"/>
                    </a:lnTo>
                    <a:lnTo>
                      <a:pt x="80" y="850"/>
                    </a:lnTo>
                    <a:lnTo>
                      <a:pt x="51" y="824"/>
                    </a:lnTo>
                    <a:lnTo>
                      <a:pt x="51" y="824"/>
                    </a:lnTo>
                    <a:lnTo>
                      <a:pt x="26" y="83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4" y="830"/>
                    </a:lnTo>
                    <a:lnTo>
                      <a:pt x="11" y="823"/>
                    </a:lnTo>
                    <a:lnTo>
                      <a:pt x="29" y="810"/>
                    </a:lnTo>
                    <a:lnTo>
                      <a:pt x="29" y="810"/>
                    </a:lnTo>
                    <a:lnTo>
                      <a:pt x="35" y="806"/>
                    </a:lnTo>
                    <a:lnTo>
                      <a:pt x="35" y="806"/>
                    </a:lnTo>
                    <a:lnTo>
                      <a:pt x="45" y="796"/>
                    </a:lnTo>
                    <a:lnTo>
                      <a:pt x="58" y="787"/>
                    </a:lnTo>
                    <a:lnTo>
                      <a:pt x="84" y="770"/>
                    </a:lnTo>
                    <a:lnTo>
                      <a:pt x="138" y="738"/>
                    </a:lnTo>
                    <a:lnTo>
                      <a:pt x="138" y="738"/>
                    </a:lnTo>
                    <a:lnTo>
                      <a:pt x="158" y="726"/>
                    </a:lnTo>
                    <a:lnTo>
                      <a:pt x="171" y="718"/>
                    </a:lnTo>
                    <a:lnTo>
                      <a:pt x="178" y="713"/>
                    </a:lnTo>
                    <a:lnTo>
                      <a:pt x="186" y="705"/>
                    </a:lnTo>
                    <a:lnTo>
                      <a:pt x="208" y="679"/>
                    </a:lnTo>
                    <a:lnTo>
                      <a:pt x="208" y="679"/>
                    </a:lnTo>
                    <a:lnTo>
                      <a:pt x="207" y="677"/>
                    </a:lnTo>
                    <a:lnTo>
                      <a:pt x="202" y="670"/>
                    </a:lnTo>
                    <a:lnTo>
                      <a:pt x="194" y="659"/>
                    </a:lnTo>
                    <a:lnTo>
                      <a:pt x="189" y="650"/>
                    </a:lnTo>
                    <a:lnTo>
                      <a:pt x="185" y="639"/>
                    </a:lnTo>
                    <a:lnTo>
                      <a:pt x="180" y="625"/>
                    </a:lnTo>
                    <a:lnTo>
                      <a:pt x="180" y="625"/>
                    </a:lnTo>
                    <a:lnTo>
                      <a:pt x="195" y="612"/>
                    </a:lnTo>
                    <a:lnTo>
                      <a:pt x="215" y="595"/>
                    </a:lnTo>
                    <a:lnTo>
                      <a:pt x="215" y="595"/>
                    </a:lnTo>
                    <a:lnTo>
                      <a:pt x="212" y="581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34" y="568"/>
                    </a:lnTo>
                    <a:lnTo>
                      <a:pt x="246" y="565"/>
                    </a:lnTo>
                    <a:lnTo>
                      <a:pt x="252" y="563"/>
                    </a:lnTo>
                    <a:lnTo>
                      <a:pt x="252" y="563"/>
                    </a:lnTo>
                    <a:lnTo>
                      <a:pt x="243" y="555"/>
                    </a:lnTo>
                    <a:lnTo>
                      <a:pt x="243" y="555"/>
                    </a:lnTo>
                    <a:lnTo>
                      <a:pt x="246" y="550"/>
                    </a:lnTo>
                    <a:lnTo>
                      <a:pt x="250" y="545"/>
                    </a:lnTo>
                    <a:lnTo>
                      <a:pt x="250" y="545"/>
                    </a:lnTo>
                    <a:lnTo>
                      <a:pt x="245" y="538"/>
                    </a:lnTo>
                    <a:lnTo>
                      <a:pt x="241" y="532"/>
                    </a:lnTo>
                    <a:lnTo>
                      <a:pt x="270" y="533"/>
                    </a:lnTo>
                    <a:lnTo>
                      <a:pt x="270" y="533"/>
                    </a:lnTo>
                    <a:lnTo>
                      <a:pt x="273" y="508"/>
                    </a:lnTo>
                    <a:lnTo>
                      <a:pt x="278" y="484"/>
                    </a:lnTo>
                    <a:lnTo>
                      <a:pt x="278" y="484"/>
                    </a:lnTo>
                    <a:lnTo>
                      <a:pt x="322" y="495"/>
                    </a:lnTo>
                    <a:lnTo>
                      <a:pt x="368" y="506"/>
                    </a:lnTo>
                    <a:lnTo>
                      <a:pt x="368" y="506"/>
                    </a:lnTo>
                    <a:lnTo>
                      <a:pt x="377" y="504"/>
                    </a:lnTo>
                    <a:lnTo>
                      <a:pt x="382" y="501"/>
                    </a:lnTo>
                    <a:lnTo>
                      <a:pt x="390" y="498"/>
                    </a:lnTo>
                    <a:lnTo>
                      <a:pt x="403" y="497"/>
                    </a:lnTo>
                    <a:lnTo>
                      <a:pt x="403" y="497"/>
                    </a:lnTo>
                    <a:lnTo>
                      <a:pt x="405" y="485"/>
                    </a:lnTo>
                    <a:lnTo>
                      <a:pt x="405" y="480"/>
                    </a:lnTo>
                    <a:lnTo>
                      <a:pt x="407" y="477"/>
                    </a:lnTo>
                    <a:lnTo>
                      <a:pt x="407" y="477"/>
                    </a:lnTo>
                    <a:lnTo>
                      <a:pt x="409" y="476"/>
                    </a:lnTo>
                    <a:lnTo>
                      <a:pt x="413" y="476"/>
                    </a:lnTo>
                    <a:lnTo>
                      <a:pt x="423" y="476"/>
                    </a:lnTo>
                    <a:lnTo>
                      <a:pt x="442" y="476"/>
                    </a:lnTo>
                    <a:lnTo>
                      <a:pt x="442" y="476"/>
                    </a:lnTo>
                    <a:lnTo>
                      <a:pt x="452" y="467"/>
                    </a:lnTo>
                    <a:lnTo>
                      <a:pt x="466" y="451"/>
                    </a:lnTo>
                    <a:lnTo>
                      <a:pt x="486" y="428"/>
                    </a:lnTo>
                    <a:lnTo>
                      <a:pt x="486" y="428"/>
                    </a:lnTo>
                    <a:lnTo>
                      <a:pt x="500" y="424"/>
                    </a:lnTo>
                    <a:lnTo>
                      <a:pt x="500" y="424"/>
                    </a:lnTo>
                    <a:lnTo>
                      <a:pt x="504" y="419"/>
                    </a:lnTo>
                    <a:lnTo>
                      <a:pt x="509" y="410"/>
                    </a:lnTo>
                    <a:lnTo>
                      <a:pt x="513" y="399"/>
                    </a:lnTo>
                    <a:lnTo>
                      <a:pt x="515" y="392"/>
                    </a:lnTo>
                    <a:lnTo>
                      <a:pt x="515" y="392"/>
                    </a:lnTo>
                    <a:lnTo>
                      <a:pt x="528" y="376"/>
                    </a:lnTo>
                    <a:lnTo>
                      <a:pt x="539" y="366"/>
                    </a:lnTo>
                    <a:lnTo>
                      <a:pt x="548" y="359"/>
                    </a:lnTo>
                    <a:lnTo>
                      <a:pt x="561" y="353"/>
                    </a:lnTo>
                    <a:lnTo>
                      <a:pt x="561" y="353"/>
                    </a:lnTo>
                    <a:lnTo>
                      <a:pt x="574" y="339"/>
                    </a:lnTo>
                    <a:lnTo>
                      <a:pt x="585" y="320"/>
                    </a:lnTo>
                    <a:lnTo>
                      <a:pt x="604" y="294"/>
                    </a:lnTo>
                    <a:lnTo>
                      <a:pt x="604" y="294"/>
                    </a:lnTo>
                    <a:lnTo>
                      <a:pt x="609" y="298"/>
                    </a:lnTo>
                    <a:lnTo>
                      <a:pt x="609" y="298"/>
                    </a:lnTo>
                    <a:lnTo>
                      <a:pt x="622" y="280"/>
                    </a:lnTo>
                    <a:lnTo>
                      <a:pt x="636" y="261"/>
                    </a:lnTo>
                    <a:lnTo>
                      <a:pt x="636" y="261"/>
                    </a:lnTo>
                    <a:lnTo>
                      <a:pt x="632" y="261"/>
                    </a:lnTo>
                    <a:lnTo>
                      <a:pt x="631" y="259"/>
                    </a:lnTo>
                    <a:lnTo>
                      <a:pt x="629" y="256"/>
                    </a:lnTo>
                    <a:lnTo>
                      <a:pt x="629" y="256"/>
                    </a:lnTo>
                    <a:lnTo>
                      <a:pt x="629" y="253"/>
                    </a:lnTo>
                    <a:lnTo>
                      <a:pt x="629" y="250"/>
                    </a:lnTo>
                    <a:lnTo>
                      <a:pt x="631" y="247"/>
                    </a:lnTo>
                    <a:lnTo>
                      <a:pt x="631" y="247"/>
                    </a:lnTo>
                    <a:lnTo>
                      <a:pt x="629" y="243"/>
                    </a:lnTo>
                    <a:lnTo>
                      <a:pt x="629" y="241"/>
                    </a:lnTo>
                    <a:lnTo>
                      <a:pt x="636" y="237"/>
                    </a:lnTo>
                    <a:lnTo>
                      <a:pt x="636" y="237"/>
                    </a:lnTo>
                    <a:lnTo>
                      <a:pt x="642" y="239"/>
                    </a:lnTo>
                    <a:lnTo>
                      <a:pt x="648" y="237"/>
                    </a:lnTo>
                    <a:lnTo>
                      <a:pt x="655" y="234"/>
                    </a:lnTo>
                    <a:lnTo>
                      <a:pt x="668" y="227"/>
                    </a:lnTo>
                    <a:lnTo>
                      <a:pt x="668" y="227"/>
                    </a:lnTo>
                    <a:lnTo>
                      <a:pt x="677" y="219"/>
                    </a:lnTo>
                    <a:lnTo>
                      <a:pt x="684" y="213"/>
                    </a:lnTo>
                    <a:lnTo>
                      <a:pt x="686" y="208"/>
                    </a:lnTo>
                    <a:lnTo>
                      <a:pt x="689" y="204"/>
                    </a:lnTo>
                    <a:lnTo>
                      <a:pt x="689" y="204"/>
                    </a:lnTo>
                    <a:lnTo>
                      <a:pt x="692" y="200"/>
                    </a:lnTo>
                    <a:lnTo>
                      <a:pt x="692" y="196"/>
                    </a:lnTo>
                    <a:lnTo>
                      <a:pt x="690" y="195"/>
                    </a:lnTo>
                    <a:lnTo>
                      <a:pt x="688" y="193"/>
                    </a:lnTo>
                    <a:lnTo>
                      <a:pt x="688" y="193"/>
                    </a:lnTo>
                    <a:lnTo>
                      <a:pt x="684" y="189"/>
                    </a:lnTo>
                    <a:lnTo>
                      <a:pt x="683" y="187"/>
                    </a:lnTo>
                    <a:lnTo>
                      <a:pt x="681" y="184"/>
                    </a:lnTo>
                    <a:lnTo>
                      <a:pt x="679" y="182"/>
                    </a:lnTo>
                    <a:lnTo>
                      <a:pt x="679" y="182"/>
                    </a:lnTo>
                    <a:lnTo>
                      <a:pt x="675" y="180"/>
                    </a:lnTo>
                    <a:lnTo>
                      <a:pt x="673" y="178"/>
                    </a:lnTo>
                    <a:lnTo>
                      <a:pt x="672" y="167"/>
                    </a:lnTo>
                    <a:lnTo>
                      <a:pt x="667" y="158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90" y="164"/>
                    </a:lnTo>
                    <a:lnTo>
                      <a:pt x="693" y="165"/>
                    </a:lnTo>
                    <a:lnTo>
                      <a:pt x="694" y="165"/>
                    </a:lnTo>
                    <a:lnTo>
                      <a:pt x="694" y="165"/>
                    </a:lnTo>
                    <a:lnTo>
                      <a:pt x="698" y="165"/>
                    </a:lnTo>
                    <a:lnTo>
                      <a:pt x="701" y="162"/>
                    </a:lnTo>
                    <a:lnTo>
                      <a:pt x="705" y="160"/>
                    </a:lnTo>
                    <a:lnTo>
                      <a:pt x="705" y="160"/>
                    </a:lnTo>
                    <a:lnTo>
                      <a:pt x="707" y="158"/>
                    </a:lnTo>
                    <a:lnTo>
                      <a:pt x="710" y="157"/>
                    </a:lnTo>
                    <a:lnTo>
                      <a:pt x="714" y="152"/>
                    </a:lnTo>
                    <a:lnTo>
                      <a:pt x="718" y="145"/>
                    </a:lnTo>
                    <a:lnTo>
                      <a:pt x="718" y="145"/>
                    </a:lnTo>
                    <a:lnTo>
                      <a:pt x="727" y="140"/>
                    </a:lnTo>
                    <a:lnTo>
                      <a:pt x="732" y="136"/>
                    </a:lnTo>
                    <a:lnTo>
                      <a:pt x="738" y="132"/>
                    </a:lnTo>
                    <a:lnTo>
                      <a:pt x="738" y="132"/>
                    </a:lnTo>
                    <a:lnTo>
                      <a:pt x="743" y="130"/>
                    </a:lnTo>
                    <a:lnTo>
                      <a:pt x="750" y="130"/>
                    </a:lnTo>
                    <a:lnTo>
                      <a:pt x="763" y="129"/>
                    </a:lnTo>
                    <a:lnTo>
                      <a:pt x="777" y="130"/>
                    </a:lnTo>
                    <a:lnTo>
                      <a:pt x="777" y="130"/>
                    </a:lnTo>
                    <a:lnTo>
                      <a:pt x="780" y="173"/>
                    </a:lnTo>
                    <a:lnTo>
                      <a:pt x="780" y="173"/>
                    </a:lnTo>
                    <a:lnTo>
                      <a:pt x="775" y="175"/>
                    </a:lnTo>
                    <a:lnTo>
                      <a:pt x="772" y="179"/>
                    </a:lnTo>
                    <a:lnTo>
                      <a:pt x="771" y="183"/>
                    </a:lnTo>
                    <a:lnTo>
                      <a:pt x="771" y="183"/>
                    </a:lnTo>
                    <a:lnTo>
                      <a:pt x="771" y="199"/>
                    </a:lnTo>
                    <a:lnTo>
                      <a:pt x="771" y="199"/>
                    </a:lnTo>
                    <a:lnTo>
                      <a:pt x="769" y="204"/>
                    </a:lnTo>
                    <a:lnTo>
                      <a:pt x="768" y="209"/>
                    </a:lnTo>
                    <a:lnTo>
                      <a:pt x="767" y="217"/>
                    </a:lnTo>
                    <a:lnTo>
                      <a:pt x="767" y="217"/>
                    </a:lnTo>
                    <a:lnTo>
                      <a:pt x="767" y="223"/>
                    </a:lnTo>
                    <a:lnTo>
                      <a:pt x="765" y="227"/>
                    </a:lnTo>
                    <a:lnTo>
                      <a:pt x="764" y="230"/>
                    </a:lnTo>
                    <a:lnTo>
                      <a:pt x="762" y="232"/>
                    </a:lnTo>
                    <a:lnTo>
                      <a:pt x="762" y="232"/>
                    </a:lnTo>
                    <a:lnTo>
                      <a:pt x="765" y="236"/>
                    </a:lnTo>
                    <a:lnTo>
                      <a:pt x="773" y="240"/>
                    </a:lnTo>
                    <a:lnTo>
                      <a:pt x="784" y="244"/>
                    </a:lnTo>
                    <a:lnTo>
                      <a:pt x="798" y="247"/>
                    </a:lnTo>
                    <a:lnTo>
                      <a:pt x="798" y="247"/>
                    </a:lnTo>
                    <a:lnTo>
                      <a:pt x="807" y="247"/>
                    </a:lnTo>
                    <a:lnTo>
                      <a:pt x="812" y="245"/>
                    </a:lnTo>
                    <a:lnTo>
                      <a:pt x="812" y="245"/>
                    </a:lnTo>
                    <a:lnTo>
                      <a:pt x="811" y="244"/>
                    </a:lnTo>
                    <a:lnTo>
                      <a:pt x="812" y="241"/>
                    </a:lnTo>
                    <a:lnTo>
                      <a:pt x="815" y="239"/>
                    </a:lnTo>
                    <a:lnTo>
                      <a:pt x="821" y="234"/>
                    </a:lnTo>
                    <a:lnTo>
                      <a:pt x="821" y="234"/>
                    </a:lnTo>
                    <a:lnTo>
                      <a:pt x="824" y="235"/>
                    </a:lnTo>
                    <a:lnTo>
                      <a:pt x="828" y="236"/>
                    </a:lnTo>
                    <a:lnTo>
                      <a:pt x="830" y="236"/>
                    </a:lnTo>
                    <a:lnTo>
                      <a:pt x="833" y="235"/>
                    </a:lnTo>
                    <a:lnTo>
                      <a:pt x="837" y="232"/>
                    </a:lnTo>
                    <a:lnTo>
                      <a:pt x="839" y="231"/>
                    </a:lnTo>
                    <a:lnTo>
                      <a:pt x="839" y="231"/>
                    </a:lnTo>
                    <a:lnTo>
                      <a:pt x="834" y="223"/>
                    </a:lnTo>
                    <a:lnTo>
                      <a:pt x="833" y="218"/>
                    </a:lnTo>
                    <a:lnTo>
                      <a:pt x="833" y="212"/>
                    </a:lnTo>
                    <a:lnTo>
                      <a:pt x="833" y="212"/>
                    </a:lnTo>
                    <a:lnTo>
                      <a:pt x="837" y="209"/>
                    </a:lnTo>
                    <a:lnTo>
                      <a:pt x="841" y="206"/>
                    </a:lnTo>
                    <a:lnTo>
                      <a:pt x="845" y="205"/>
                    </a:lnTo>
                    <a:lnTo>
                      <a:pt x="846" y="205"/>
                    </a:lnTo>
                    <a:lnTo>
                      <a:pt x="846" y="204"/>
                    </a:lnTo>
                    <a:lnTo>
                      <a:pt x="846" y="204"/>
                    </a:lnTo>
                    <a:lnTo>
                      <a:pt x="847" y="204"/>
                    </a:lnTo>
                    <a:lnTo>
                      <a:pt x="848" y="206"/>
                    </a:lnTo>
                    <a:lnTo>
                      <a:pt x="852" y="212"/>
                    </a:lnTo>
                    <a:lnTo>
                      <a:pt x="856" y="215"/>
                    </a:lnTo>
                    <a:lnTo>
                      <a:pt x="860" y="218"/>
                    </a:lnTo>
                    <a:lnTo>
                      <a:pt x="867" y="222"/>
                    </a:lnTo>
                    <a:lnTo>
                      <a:pt x="874" y="224"/>
                    </a:lnTo>
                    <a:lnTo>
                      <a:pt x="874" y="224"/>
                    </a:lnTo>
                    <a:lnTo>
                      <a:pt x="876" y="230"/>
                    </a:lnTo>
                    <a:lnTo>
                      <a:pt x="878" y="235"/>
                    </a:lnTo>
                    <a:lnTo>
                      <a:pt x="882" y="240"/>
                    </a:lnTo>
                    <a:lnTo>
                      <a:pt x="882" y="240"/>
                    </a:lnTo>
                    <a:lnTo>
                      <a:pt x="898" y="237"/>
                    </a:lnTo>
                    <a:lnTo>
                      <a:pt x="915" y="234"/>
                    </a:lnTo>
                    <a:lnTo>
                      <a:pt x="933" y="228"/>
                    </a:lnTo>
                    <a:lnTo>
                      <a:pt x="947" y="236"/>
                    </a:lnTo>
                    <a:lnTo>
                      <a:pt x="947" y="236"/>
                    </a:lnTo>
                    <a:lnTo>
                      <a:pt x="942" y="247"/>
                    </a:lnTo>
                    <a:lnTo>
                      <a:pt x="940" y="256"/>
                    </a:lnTo>
                    <a:lnTo>
                      <a:pt x="940" y="262"/>
                    </a:lnTo>
                    <a:lnTo>
                      <a:pt x="940" y="266"/>
                    </a:lnTo>
                    <a:lnTo>
                      <a:pt x="940" y="266"/>
                    </a:lnTo>
                    <a:lnTo>
                      <a:pt x="943" y="267"/>
                    </a:lnTo>
                    <a:lnTo>
                      <a:pt x="946" y="269"/>
                    </a:lnTo>
                    <a:lnTo>
                      <a:pt x="949" y="267"/>
                    </a:lnTo>
                    <a:lnTo>
                      <a:pt x="949" y="267"/>
                    </a:lnTo>
                    <a:lnTo>
                      <a:pt x="973" y="257"/>
                    </a:lnTo>
                    <a:lnTo>
                      <a:pt x="973" y="257"/>
                    </a:lnTo>
                    <a:lnTo>
                      <a:pt x="987" y="249"/>
                    </a:lnTo>
                    <a:lnTo>
                      <a:pt x="990" y="247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87" y="237"/>
                    </a:lnTo>
                    <a:lnTo>
                      <a:pt x="982" y="230"/>
                    </a:lnTo>
                    <a:lnTo>
                      <a:pt x="982" y="230"/>
                    </a:lnTo>
                    <a:lnTo>
                      <a:pt x="986" y="227"/>
                    </a:lnTo>
                    <a:lnTo>
                      <a:pt x="994" y="223"/>
                    </a:lnTo>
                    <a:lnTo>
                      <a:pt x="1004" y="218"/>
                    </a:lnTo>
                    <a:lnTo>
                      <a:pt x="1004" y="218"/>
                    </a:lnTo>
                    <a:lnTo>
                      <a:pt x="1008" y="222"/>
                    </a:lnTo>
                    <a:lnTo>
                      <a:pt x="1012" y="224"/>
                    </a:lnTo>
                    <a:lnTo>
                      <a:pt x="1013" y="226"/>
                    </a:lnTo>
                    <a:lnTo>
                      <a:pt x="1013" y="226"/>
                    </a:lnTo>
                    <a:lnTo>
                      <a:pt x="1014" y="221"/>
                    </a:lnTo>
                    <a:lnTo>
                      <a:pt x="1016" y="208"/>
                    </a:lnTo>
                    <a:lnTo>
                      <a:pt x="1017" y="189"/>
                    </a:lnTo>
                    <a:lnTo>
                      <a:pt x="1017" y="189"/>
                    </a:lnTo>
                    <a:lnTo>
                      <a:pt x="1021" y="187"/>
                    </a:lnTo>
                    <a:lnTo>
                      <a:pt x="1023" y="184"/>
                    </a:lnTo>
                    <a:lnTo>
                      <a:pt x="1026" y="180"/>
                    </a:lnTo>
                    <a:lnTo>
                      <a:pt x="1026" y="180"/>
                    </a:lnTo>
                    <a:lnTo>
                      <a:pt x="1036" y="180"/>
                    </a:lnTo>
                    <a:lnTo>
                      <a:pt x="1042" y="179"/>
                    </a:lnTo>
                    <a:lnTo>
                      <a:pt x="1048" y="174"/>
                    </a:lnTo>
                    <a:lnTo>
                      <a:pt x="1048" y="174"/>
                    </a:lnTo>
                    <a:lnTo>
                      <a:pt x="1048" y="173"/>
                    </a:lnTo>
                    <a:lnTo>
                      <a:pt x="1048" y="169"/>
                    </a:lnTo>
                    <a:lnTo>
                      <a:pt x="1048" y="165"/>
                    </a:lnTo>
                    <a:lnTo>
                      <a:pt x="1058" y="153"/>
                    </a:lnTo>
                    <a:lnTo>
                      <a:pt x="1069" y="153"/>
                    </a:lnTo>
                    <a:lnTo>
                      <a:pt x="1069" y="145"/>
                    </a:lnTo>
                    <a:lnTo>
                      <a:pt x="1082" y="144"/>
                    </a:lnTo>
                    <a:lnTo>
                      <a:pt x="1082" y="144"/>
                    </a:lnTo>
                    <a:lnTo>
                      <a:pt x="1082" y="132"/>
                    </a:lnTo>
                    <a:lnTo>
                      <a:pt x="1083" y="130"/>
                    </a:lnTo>
                    <a:lnTo>
                      <a:pt x="1084" y="127"/>
                    </a:lnTo>
                    <a:lnTo>
                      <a:pt x="1087" y="126"/>
                    </a:lnTo>
                    <a:lnTo>
                      <a:pt x="1089" y="125"/>
                    </a:lnTo>
                    <a:lnTo>
                      <a:pt x="1096" y="125"/>
                    </a:lnTo>
                    <a:lnTo>
                      <a:pt x="1096" y="125"/>
                    </a:lnTo>
                    <a:lnTo>
                      <a:pt x="1099" y="122"/>
                    </a:lnTo>
                    <a:lnTo>
                      <a:pt x="1101" y="120"/>
                    </a:lnTo>
                    <a:lnTo>
                      <a:pt x="1104" y="118"/>
                    </a:lnTo>
                    <a:lnTo>
                      <a:pt x="1105" y="117"/>
                    </a:lnTo>
                    <a:lnTo>
                      <a:pt x="1105" y="117"/>
                    </a:lnTo>
                    <a:lnTo>
                      <a:pt x="1106" y="120"/>
                    </a:lnTo>
                    <a:lnTo>
                      <a:pt x="1108" y="120"/>
                    </a:lnTo>
                    <a:lnTo>
                      <a:pt x="1111" y="118"/>
                    </a:lnTo>
                    <a:lnTo>
                      <a:pt x="1114" y="117"/>
                    </a:lnTo>
                    <a:lnTo>
                      <a:pt x="1117" y="117"/>
                    </a:lnTo>
                    <a:lnTo>
                      <a:pt x="1118" y="117"/>
                    </a:lnTo>
                    <a:lnTo>
                      <a:pt x="1118" y="117"/>
                    </a:lnTo>
                    <a:lnTo>
                      <a:pt x="1119" y="122"/>
                    </a:lnTo>
                    <a:lnTo>
                      <a:pt x="1122" y="122"/>
                    </a:lnTo>
                    <a:lnTo>
                      <a:pt x="1130" y="122"/>
                    </a:lnTo>
                    <a:lnTo>
                      <a:pt x="1130" y="122"/>
                    </a:lnTo>
                    <a:lnTo>
                      <a:pt x="1132" y="129"/>
                    </a:lnTo>
                    <a:lnTo>
                      <a:pt x="1136" y="132"/>
                    </a:lnTo>
                    <a:lnTo>
                      <a:pt x="1139" y="132"/>
                    </a:lnTo>
                    <a:lnTo>
                      <a:pt x="1140" y="131"/>
                    </a:lnTo>
                    <a:lnTo>
                      <a:pt x="1140" y="131"/>
                    </a:lnTo>
                    <a:lnTo>
                      <a:pt x="1141" y="131"/>
                    </a:lnTo>
                    <a:lnTo>
                      <a:pt x="1141" y="134"/>
                    </a:lnTo>
                    <a:lnTo>
                      <a:pt x="1140" y="136"/>
                    </a:lnTo>
                    <a:lnTo>
                      <a:pt x="1140" y="139"/>
                    </a:lnTo>
                    <a:lnTo>
                      <a:pt x="1140" y="139"/>
                    </a:lnTo>
                    <a:lnTo>
                      <a:pt x="1137" y="140"/>
                    </a:lnTo>
                    <a:lnTo>
                      <a:pt x="1136" y="143"/>
                    </a:lnTo>
                    <a:lnTo>
                      <a:pt x="1136" y="144"/>
                    </a:lnTo>
                    <a:lnTo>
                      <a:pt x="1136" y="147"/>
                    </a:lnTo>
                    <a:lnTo>
                      <a:pt x="1139" y="149"/>
                    </a:lnTo>
                    <a:lnTo>
                      <a:pt x="1140" y="152"/>
                    </a:lnTo>
                    <a:lnTo>
                      <a:pt x="1140" y="152"/>
                    </a:lnTo>
                    <a:lnTo>
                      <a:pt x="1140" y="155"/>
                    </a:lnTo>
                    <a:lnTo>
                      <a:pt x="1139" y="157"/>
                    </a:lnTo>
                    <a:lnTo>
                      <a:pt x="1137" y="161"/>
                    </a:lnTo>
                    <a:lnTo>
                      <a:pt x="1137" y="173"/>
                    </a:lnTo>
                    <a:lnTo>
                      <a:pt x="1137" y="173"/>
                    </a:lnTo>
                    <a:lnTo>
                      <a:pt x="1132" y="178"/>
                    </a:lnTo>
                    <a:lnTo>
                      <a:pt x="1130" y="180"/>
                    </a:lnTo>
                    <a:lnTo>
                      <a:pt x="1130" y="183"/>
                    </a:lnTo>
                    <a:lnTo>
                      <a:pt x="1130" y="183"/>
                    </a:lnTo>
                    <a:lnTo>
                      <a:pt x="1132" y="184"/>
                    </a:lnTo>
                    <a:lnTo>
                      <a:pt x="1136" y="184"/>
                    </a:lnTo>
                    <a:lnTo>
                      <a:pt x="1141" y="184"/>
                    </a:lnTo>
                    <a:lnTo>
                      <a:pt x="1141" y="177"/>
                    </a:lnTo>
                    <a:lnTo>
                      <a:pt x="1167" y="175"/>
                    </a:lnTo>
                    <a:lnTo>
                      <a:pt x="1176" y="183"/>
                    </a:lnTo>
                    <a:lnTo>
                      <a:pt x="1179" y="183"/>
                    </a:lnTo>
                    <a:lnTo>
                      <a:pt x="1179" y="177"/>
                    </a:lnTo>
                    <a:lnTo>
                      <a:pt x="1179" y="177"/>
                    </a:lnTo>
                    <a:lnTo>
                      <a:pt x="1183" y="177"/>
                    </a:lnTo>
                    <a:lnTo>
                      <a:pt x="1188" y="175"/>
                    </a:lnTo>
                    <a:lnTo>
                      <a:pt x="1185" y="160"/>
                    </a:lnTo>
                    <a:lnTo>
                      <a:pt x="1185" y="160"/>
                    </a:lnTo>
                    <a:lnTo>
                      <a:pt x="1189" y="156"/>
                    </a:lnTo>
                    <a:lnTo>
                      <a:pt x="1193" y="152"/>
                    </a:lnTo>
                    <a:lnTo>
                      <a:pt x="1194" y="149"/>
                    </a:lnTo>
                    <a:lnTo>
                      <a:pt x="1194" y="149"/>
                    </a:lnTo>
                    <a:lnTo>
                      <a:pt x="1196" y="148"/>
                    </a:lnTo>
                    <a:lnTo>
                      <a:pt x="1198" y="149"/>
                    </a:lnTo>
                    <a:lnTo>
                      <a:pt x="1198" y="149"/>
                    </a:lnTo>
                    <a:lnTo>
                      <a:pt x="1201" y="152"/>
                    </a:lnTo>
                    <a:lnTo>
                      <a:pt x="1205" y="153"/>
                    </a:lnTo>
                    <a:lnTo>
                      <a:pt x="1209" y="155"/>
                    </a:lnTo>
                    <a:lnTo>
                      <a:pt x="1211" y="153"/>
                    </a:lnTo>
                    <a:lnTo>
                      <a:pt x="1215" y="152"/>
                    </a:lnTo>
                    <a:lnTo>
                      <a:pt x="1218" y="151"/>
                    </a:lnTo>
                    <a:lnTo>
                      <a:pt x="1218" y="151"/>
                    </a:lnTo>
                    <a:lnTo>
                      <a:pt x="1219" y="149"/>
                    </a:lnTo>
                    <a:lnTo>
                      <a:pt x="1219" y="147"/>
                    </a:lnTo>
                    <a:lnTo>
                      <a:pt x="1220" y="144"/>
                    </a:lnTo>
                    <a:lnTo>
                      <a:pt x="1220" y="144"/>
                    </a:lnTo>
                    <a:lnTo>
                      <a:pt x="1214" y="138"/>
                    </a:lnTo>
                    <a:lnTo>
                      <a:pt x="1211" y="135"/>
                    </a:lnTo>
                    <a:lnTo>
                      <a:pt x="1210" y="132"/>
                    </a:lnTo>
                    <a:lnTo>
                      <a:pt x="1210" y="132"/>
                    </a:lnTo>
                    <a:lnTo>
                      <a:pt x="1210" y="131"/>
                    </a:lnTo>
                    <a:lnTo>
                      <a:pt x="1215" y="123"/>
                    </a:lnTo>
                    <a:lnTo>
                      <a:pt x="1215" y="123"/>
                    </a:lnTo>
                    <a:lnTo>
                      <a:pt x="1219" y="118"/>
                    </a:lnTo>
                    <a:lnTo>
                      <a:pt x="1220" y="118"/>
                    </a:lnTo>
                    <a:lnTo>
                      <a:pt x="1223" y="121"/>
                    </a:lnTo>
                    <a:lnTo>
                      <a:pt x="1223" y="121"/>
                    </a:lnTo>
                    <a:lnTo>
                      <a:pt x="1229" y="118"/>
                    </a:lnTo>
                    <a:lnTo>
                      <a:pt x="1235" y="116"/>
                    </a:lnTo>
                    <a:lnTo>
                      <a:pt x="1240" y="116"/>
                    </a:lnTo>
                    <a:lnTo>
                      <a:pt x="1240" y="116"/>
                    </a:lnTo>
                    <a:lnTo>
                      <a:pt x="1242" y="110"/>
                    </a:lnTo>
                    <a:lnTo>
                      <a:pt x="1245" y="103"/>
                    </a:lnTo>
                    <a:lnTo>
                      <a:pt x="1250" y="95"/>
                    </a:lnTo>
                    <a:lnTo>
                      <a:pt x="1253" y="91"/>
                    </a:lnTo>
                    <a:lnTo>
                      <a:pt x="1257" y="87"/>
                    </a:lnTo>
                    <a:lnTo>
                      <a:pt x="1277" y="91"/>
                    </a:lnTo>
                    <a:lnTo>
                      <a:pt x="1277" y="91"/>
                    </a:lnTo>
                    <a:lnTo>
                      <a:pt x="1280" y="88"/>
                    </a:lnTo>
                    <a:lnTo>
                      <a:pt x="1283" y="86"/>
                    </a:lnTo>
                    <a:lnTo>
                      <a:pt x="1289" y="83"/>
                    </a:lnTo>
                    <a:lnTo>
                      <a:pt x="1295" y="81"/>
                    </a:lnTo>
                    <a:lnTo>
                      <a:pt x="1298" y="79"/>
                    </a:lnTo>
                    <a:lnTo>
                      <a:pt x="1298" y="65"/>
                    </a:lnTo>
                    <a:lnTo>
                      <a:pt x="1298" y="65"/>
                    </a:lnTo>
                    <a:lnTo>
                      <a:pt x="1303" y="62"/>
                    </a:lnTo>
                    <a:lnTo>
                      <a:pt x="1308" y="60"/>
                    </a:lnTo>
                    <a:lnTo>
                      <a:pt x="1314" y="60"/>
                    </a:lnTo>
                    <a:lnTo>
                      <a:pt x="1320" y="59"/>
                    </a:lnTo>
                    <a:lnTo>
                      <a:pt x="1323" y="57"/>
                    </a:lnTo>
                    <a:lnTo>
                      <a:pt x="1328" y="53"/>
                    </a:lnTo>
                    <a:lnTo>
                      <a:pt x="1328" y="53"/>
                    </a:lnTo>
                    <a:lnTo>
                      <a:pt x="1333" y="47"/>
                    </a:lnTo>
                    <a:lnTo>
                      <a:pt x="1334" y="44"/>
                    </a:lnTo>
                    <a:lnTo>
                      <a:pt x="1337" y="42"/>
                    </a:lnTo>
                    <a:lnTo>
                      <a:pt x="1343" y="37"/>
                    </a:lnTo>
                    <a:lnTo>
                      <a:pt x="1328" y="26"/>
                    </a:lnTo>
                    <a:lnTo>
                      <a:pt x="1328" y="26"/>
                    </a:lnTo>
                    <a:lnTo>
                      <a:pt x="1323" y="33"/>
                    </a:lnTo>
                    <a:lnTo>
                      <a:pt x="1319" y="38"/>
                    </a:lnTo>
                    <a:lnTo>
                      <a:pt x="1316" y="39"/>
                    </a:lnTo>
                    <a:lnTo>
                      <a:pt x="1316" y="39"/>
                    </a:lnTo>
                    <a:lnTo>
                      <a:pt x="1314" y="38"/>
                    </a:lnTo>
                    <a:lnTo>
                      <a:pt x="1312" y="37"/>
                    </a:lnTo>
                    <a:lnTo>
                      <a:pt x="1312" y="33"/>
                    </a:lnTo>
                    <a:lnTo>
                      <a:pt x="1312" y="33"/>
                    </a:lnTo>
                    <a:lnTo>
                      <a:pt x="1310" y="29"/>
                    </a:lnTo>
                    <a:lnTo>
                      <a:pt x="1307" y="25"/>
                    </a:lnTo>
                    <a:lnTo>
                      <a:pt x="1306" y="21"/>
                    </a:lnTo>
                    <a:lnTo>
                      <a:pt x="1305" y="18"/>
                    </a:lnTo>
                    <a:lnTo>
                      <a:pt x="1305" y="18"/>
                    </a:lnTo>
                    <a:lnTo>
                      <a:pt x="1303" y="18"/>
                    </a:lnTo>
                    <a:lnTo>
                      <a:pt x="1301" y="20"/>
                    </a:lnTo>
                    <a:lnTo>
                      <a:pt x="1299" y="22"/>
                    </a:lnTo>
                    <a:lnTo>
                      <a:pt x="1299" y="22"/>
                    </a:lnTo>
                    <a:lnTo>
                      <a:pt x="1295" y="18"/>
                    </a:lnTo>
                    <a:lnTo>
                      <a:pt x="1293" y="13"/>
                    </a:lnTo>
                    <a:lnTo>
                      <a:pt x="1293" y="13"/>
                    </a:lnTo>
                    <a:lnTo>
                      <a:pt x="1294" y="9"/>
                    </a:lnTo>
                    <a:lnTo>
                      <a:pt x="1297" y="7"/>
                    </a:lnTo>
                    <a:lnTo>
                      <a:pt x="1299" y="5"/>
                    </a:lnTo>
                    <a:lnTo>
                      <a:pt x="1299" y="5"/>
                    </a:lnTo>
                    <a:lnTo>
                      <a:pt x="1302" y="5"/>
                    </a:lnTo>
                    <a:lnTo>
                      <a:pt x="1303" y="7"/>
                    </a:lnTo>
                    <a:lnTo>
                      <a:pt x="1306" y="9"/>
                    </a:lnTo>
                    <a:lnTo>
                      <a:pt x="1306" y="9"/>
                    </a:lnTo>
                    <a:lnTo>
                      <a:pt x="1310" y="11"/>
                    </a:lnTo>
                    <a:lnTo>
                      <a:pt x="1316" y="11"/>
                    </a:lnTo>
                    <a:lnTo>
                      <a:pt x="1325" y="9"/>
                    </a:lnTo>
                    <a:lnTo>
                      <a:pt x="1325" y="9"/>
                    </a:lnTo>
                    <a:lnTo>
                      <a:pt x="1327" y="8"/>
                    </a:lnTo>
                    <a:lnTo>
                      <a:pt x="1328" y="5"/>
                    </a:lnTo>
                    <a:lnTo>
                      <a:pt x="1329" y="0"/>
                    </a:lnTo>
                    <a:lnTo>
                      <a:pt x="1329" y="0"/>
                    </a:lnTo>
                    <a:lnTo>
                      <a:pt x="1334" y="2"/>
                    </a:lnTo>
                    <a:lnTo>
                      <a:pt x="1342" y="3"/>
                    </a:lnTo>
                    <a:lnTo>
                      <a:pt x="1354" y="7"/>
                    </a:lnTo>
                    <a:lnTo>
                      <a:pt x="1393" y="15"/>
                    </a:lnTo>
                    <a:lnTo>
                      <a:pt x="1398" y="30"/>
                    </a:lnTo>
                    <a:lnTo>
                      <a:pt x="1398" y="30"/>
                    </a:lnTo>
                    <a:lnTo>
                      <a:pt x="1399" y="34"/>
                    </a:lnTo>
                    <a:lnTo>
                      <a:pt x="1400" y="38"/>
                    </a:lnTo>
                    <a:lnTo>
                      <a:pt x="1399" y="51"/>
                    </a:lnTo>
                    <a:lnTo>
                      <a:pt x="1398" y="65"/>
                    </a:lnTo>
                    <a:lnTo>
                      <a:pt x="1398" y="65"/>
                    </a:lnTo>
                    <a:lnTo>
                      <a:pt x="1400" y="72"/>
                    </a:lnTo>
                    <a:lnTo>
                      <a:pt x="1403" y="82"/>
                    </a:lnTo>
                    <a:lnTo>
                      <a:pt x="1403" y="82"/>
                    </a:lnTo>
                    <a:lnTo>
                      <a:pt x="1403" y="85"/>
                    </a:lnTo>
                    <a:lnTo>
                      <a:pt x="1402" y="86"/>
                    </a:lnTo>
                    <a:lnTo>
                      <a:pt x="1399" y="87"/>
                    </a:lnTo>
                    <a:lnTo>
                      <a:pt x="1393" y="88"/>
                    </a:lnTo>
                    <a:lnTo>
                      <a:pt x="1393" y="88"/>
                    </a:lnTo>
                    <a:lnTo>
                      <a:pt x="1390" y="91"/>
                    </a:lnTo>
                    <a:lnTo>
                      <a:pt x="1390" y="95"/>
                    </a:lnTo>
                    <a:lnTo>
                      <a:pt x="1390" y="95"/>
                    </a:lnTo>
                    <a:lnTo>
                      <a:pt x="1393" y="99"/>
                    </a:lnTo>
                    <a:lnTo>
                      <a:pt x="1394" y="101"/>
                    </a:lnTo>
                    <a:lnTo>
                      <a:pt x="1394" y="104"/>
                    </a:lnTo>
                    <a:lnTo>
                      <a:pt x="1393" y="107"/>
                    </a:lnTo>
                    <a:lnTo>
                      <a:pt x="1390" y="109"/>
                    </a:lnTo>
                    <a:lnTo>
                      <a:pt x="1389" y="112"/>
                    </a:lnTo>
                    <a:lnTo>
                      <a:pt x="1389" y="112"/>
                    </a:lnTo>
                    <a:lnTo>
                      <a:pt x="1389" y="114"/>
                    </a:lnTo>
                    <a:lnTo>
                      <a:pt x="1390" y="117"/>
                    </a:lnTo>
                    <a:lnTo>
                      <a:pt x="1395" y="122"/>
                    </a:lnTo>
                    <a:lnTo>
                      <a:pt x="1402" y="126"/>
                    </a:lnTo>
                    <a:lnTo>
                      <a:pt x="1406" y="127"/>
                    </a:lnTo>
                    <a:lnTo>
                      <a:pt x="1406" y="127"/>
                    </a:lnTo>
                    <a:lnTo>
                      <a:pt x="1410" y="129"/>
                    </a:lnTo>
                    <a:lnTo>
                      <a:pt x="1413" y="129"/>
                    </a:lnTo>
                    <a:lnTo>
                      <a:pt x="1421" y="127"/>
                    </a:lnTo>
                    <a:lnTo>
                      <a:pt x="1435" y="123"/>
                    </a:lnTo>
                    <a:lnTo>
                      <a:pt x="1435" y="123"/>
                    </a:lnTo>
                    <a:lnTo>
                      <a:pt x="1438" y="123"/>
                    </a:lnTo>
                    <a:lnTo>
                      <a:pt x="1442" y="123"/>
                    </a:lnTo>
                    <a:lnTo>
                      <a:pt x="1447" y="121"/>
                    </a:lnTo>
                    <a:lnTo>
                      <a:pt x="1450" y="117"/>
                    </a:lnTo>
                    <a:lnTo>
                      <a:pt x="1451" y="116"/>
                    </a:lnTo>
                    <a:lnTo>
                      <a:pt x="1472" y="118"/>
                    </a:lnTo>
                    <a:lnTo>
                      <a:pt x="1481" y="125"/>
                    </a:lnTo>
                    <a:lnTo>
                      <a:pt x="1477" y="131"/>
                    </a:lnTo>
                    <a:lnTo>
                      <a:pt x="1477" y="131"/>
                    </a:lnTo>
                    <a:lnTo>
                      <a:pt x="1479" y="139"/>
                    </a:lnTo>
                    <a:lnTo>
                      <a:pt x="1482" y="144"/>
                    </a:lnTo>
                    <a:lnTo>
                      <a:pt x="1485" y="148"/>
                    </a:lnTo>
                    <a:lnTo>
                      <a:pt x="1485" y="148"/>
                    </a:lnTo>
                    <a:lnTo>
                      <a:pt x="1486" y="147"/>
                    </a:lnTo>
                    <a:lnTo>
                      <a:pt x="1489" y="144"/>
                    </a:lnTo>
                    <a:lnTo>
                      <a:pt x="1490" y="142"/>
                    </a:lnTo>
                    <a:lnTo>
                      <a:pt x="1490" y="139"/>
                    </a:lnTo>
                    <a:lnTo>
                      <a:pt x="1490" y="138"/>
                    </a:lnTo>
                    <a:lnTo>
                      <a:pt x="1490" y="138"/>
                    </a:lnTo>
                    <a:lnTo>
                      <a:pt x="1494" y="134"/>
                    </a:lnTo>
                    <a:lnTo>
                      <a:pt x="1498" y="131"/>
                    </a:lnTo>
                    <a:lnTo>
                      <a:pt x="1498" y="131"/>
                    </a:lnTo>
                    <a:lnTo>
                      <a:pt x="1500" y="136"/>
                    </a:lnTo>
                    <a:lnTo>
                      <a:pt x="1505" y="142"/>
                    </a:lnTo>
                    <a:lnTo>
                      <a:pt x="1512" y="148"/>
                    </a:lnTo>
                    <a:lnTo>
                      <a:pt x="1517" y="145"/>
                    </a:lnTo>
                    <a:lnTo>
                      <a:pt x="1517" y="145"/>
                    </a:lnTo>
                    <a:lnTo>
                      <a:pt x="1527" y="160"/>
                    </a:lnTo>
                    <a:lnTo>
                      <a:pt x="1527" y="160"/>
                    </a:lnTo>
                    <a:lnTo>
                      <a:pt x="1526" y="161"/>
                    </a:lnTo>
                    <a:lnTo>
                      <a:pt x="1526" y="165"/>
                    </a:lnTo>
                    <a:lnTo>
                      <a:pt x="1527" y="171"/>
                    </a:lnTo>
                    <a:lnTo>
                      <a:pt x="1527" y="171"/>
                    </a:lnTo>
                    <a:lnTo>
                      <a:pt x="1533" y="174"/>
                    </a:lnTo>
                    <a:lnTo>
                      <a:pt x="1539" y="177"/>
                    </a:lnTo>
                    <a:lnTo>
                      <a:pt x="1544" y="180"/>
                    </a:lnTo>
                    <a:lnTo>
                      <a:pt x="1547" y="182"/>
                    </a:lnTo>
                    <a:lnTo>
                      <a:pt x="1548" y="183"/>
                    </a:lnTo>
                    <a:lnTo>
                      <a:pt x="1548" y="183"/>
                    </a:lnTo>
                    <a:lnTo>
                      <a:pt x="1546" y="188"/>
                    </a:lnTo>
                    <a:lnTo>
                      <a:pt x="1543" y="191"/>
                    </a:lnTo>
                    <a:lnTo>
                      <a:pt x="1538" y="191"/>
                    </a:lnTo>
                    <a:lnTo>
                      <a:pt x="1538" y="191"/>
                    </a:lnTo>
                    <a:lnTo>
                      <a:pt x="1531" y="195"/>
                    </a:lnTo>
                    <a:lnTo>
                      <a:pt x="1525" y="199"/>
                    </a:lnTo>
                    <a:lnTo>
                      <a:pt x="1525" y="199"/>
                    </a:lnTo>
                    <a:lnTo>
                      <a:pt x="1521" y="208"/>
                    </a:lnTo>
                    <a:lnTo>
                      <a:pt x="1517" y="214"/>
                    </a:lnTo>
                    <a:lnTo>
                      <a:pt x="1533" y="231"/>
                    </a:lnTo>
                    <a:lnTo>
                      <a:pt x="1533" y="231"/>
                    </a:lnTo>
                    <a:lnTo>
                      <a:pt x="1535" y="231"/>
                    </a:lnTo>
                    <a:lnTo>
                      <a:pt x="1538" y="230"/>
                    </a:lnTo>
                    <a:lnTo>
                      <a:pt x="1542" y="227"/>
                    </a:lnTo>
                    <a:lnTo>
                      <a:pt x="1543" y="223"/>
                    </a:lnTo>
                    <a:lnTo>
                      <a:pt x="1546" y="221"/>
                    </a:lnTo>
                    <a:lnTo>
                      <a:pt x="1546" y="221"/>
                    </a:lnTo>
                    <a:lnTo>
                      <a:pt x="1548" y="217"/>
                    </a:lnTo>
                    <a:lnTo>
                      <a:pt x="1551" y="214"/>
                    </a:lnTo>
                    <a:lnTo>
                      <a:pt x="1560" y="209"/>
                    </a:lnTo>
                    <a:lnTo>
                      <a:pt x="1569" y="202"/>
                    </a:lnTo>
                    <a:lnTo>
                      <a:pt x="1573" y="199"/>
                    </a:lnTo>
                    <a:lnTo>
                      <a:pt x="1575" y="196"/>
                    </a:lnTo>
                    <a:lnTo>
                      <a:pt x="1575" y="196"/>
                    </a:lnTo>
                    <a:lnTo>
                      <a:pt x="1584" y="192"/>
                    </a:lnTo>
                    <a:lnTo>
                      <a:pt x="1596" y="191"/>
                    </a:lnTo>
                    <a:lnTo>
                      <a:pt x="1608" y="189"/>
                    </a:lnTo>
                    <a:lnTo>
                      <a:pt x="1612" y="188"/>
                    </a:lnTo>
                    <a:lnTo>
                      <a:pt x="1612" y="188"/>
                    </a:lnTo>
                    <a:lnTo>
                      <a:pt x="1614" y="182"/>
                    </a:lnTo>
                    <a:lnTo>
                      <a:pt x="1617" y="179"/>
                    </a:lnTo>
                    <a:lnTo>
                      <a:pt x="1618" y="178"/>
                    </a:lnTo>
                    <a:lnTo>
                      <a:pt x="1621" y="179"/>
                    </a:lnTo>
                    <a:lnTo>
                      <a:pt x="1626" y="182"/>
                    </a:lnTo>
                    <a:lnTo>
                      <a:pt x="1629" y="183"/>
                    </a:lnTo>
                    <a:lnTo>
                      <a:pt x="1632" y="183"/>
                    </a:lnTo>
                    <a:lnTo>
                      <a:pt x="1632" y="183"/>
                    </a:lnTo>
                    <a:lnTo>
                      <a:pt x="1638" y="182"/>
                    </a:lnTo>
                    <a:lnTo>
                      <a:pt x="1641" y="179"/>
                    </a:lnTo>
                    <a:lnTo>
                      <a:pt x="1651" y="174"/>
                    </a:lnTo>
                    <a:lnTo>
                      <a:pt x="1657" y="170"/>
                    </a:lnTo>
                    <a:lnTo>
                      <a:pt x="1660" y="169"/>
                    </a:lnTo>
                    <a:lnTo>
                      <a:pt x="1662" y="167"/>
                    </a:lnTo>
                    <a:lnTo>
                      <a:pt x="1662" y="167"/>
                    </a:lnTo>
                    <a:lnTo>
                      <a:pt x="1667" y="169"/>
                    </a:lnTo>
                    <a:lnTo>
                      <a:pt x="1673" y="173"/>
                    </a:lnTo>
                    <a:lnTo>
                      <a:pt x="1676" y="175"/>
                    </a:lnTo>
                    <a:lnTo>
                      <a:pt x="1679" y="175"/>
                    </a:lnTo>
                    <a:lnTo>
                      <a:pt x="1680" y="175"/>
                    </a:lnTo>
                    <a:lnTo>
                      <a:pt x="1680" y="175"/>
                    </a:lnTo>
                    <a:lnTo>
                      <a:pt x="1683" y="171"/>
                    </a:lnTo>
                    <a:lnTo>
                      <a:pt x="1683" y="166"/>
                    </a:lnTo>
                    <a:lnTo>
                      <a:pt x="1684" y="161"/>
                    </a:lnTo>
                    <a:lnTo>
                      <a:pt x="1686" y="157"/>
                    </a:lnTo>
                    <a:lnTo>
                      <a:pt x="1686" y="157"/>
                    </a:lnTo>
                    <a:lnTo>
                      <a:pt x="1696" y="153"/>
                    </a:lnTo>
                    <a:lnTo>
                      <a:pt x="1711" y="148"/>
                    </a:lnTo>
                    <a:lnTo>
                      <a:pt x="1711" y="148"/>
                    </a:lnTo>
                    <a:lnTo>
                      <a:pt x="1718" y="149"/>
                    </a:lnTo>
                    <a:lnTo>
                      <a:pt x="1723" y="153"/>
                    </a:lnTo>
                    <a:lnTo>
                      <a:pt x="1727" y="155"/>
                    </a:lnTo>
                    <a:lnTo>
                      <a:pt x="1730" y="156"/>
                    </a:lnTo>
                    <a:lnTo>
                      <a:pt x="1730" y="156"/>
                    </a:lnTo>
                    <a:lnTo>
                      <a:pt x="1732" y="155"/>
                    </a:lnTo>
                    <a:lnTo>
                      <a:pt x="1733" y="153"/>
                    </a:lnTo>
                    <a:lnTo>
                      <a:pt x="1733" y="145"/>
                    </a:lnTo>
                    <a:lnTo>
                      <a:pt x="1732" y="134"/>
                    </a:lnTo>
                    <a:lnTo>
                      <a:pt x="1732" y="134"/>
                    </a:lnTo>
                    <a:lnTo>
                      <a:pt x="1735" y="130"/>
                    </a:lnTo>
                    <a:lnTo>
                      <a:pt x="1736" y="125"/>
                    </a:lnTo>
                    <a:lnTo>
                      <a:pt x="1737" y="116"/>
                    </a:lnTo>
                    <a:lnTo>
                      <a:pt x="1737" y="104"/>
                    </a:lnTo>
                    <a:lnTo>
                      <a:pt x="1737" y="104"/>
                    </a:lnTo>
                    <a:lnTo>
                      <a:pt x="1737" y="100"/>
                    </a:lnTo>
                    <a:lnTo>
                      <a:pt x="1740" y="96"/>
                    </a:lnTo>
                    <a:lnTo>
                      <a:pt x="1743" y="92"/>
                    </a:lnTo>
                    <a:lnTo>
                      <a:pt x="1743" y="92"/>
                    </a:lnTo>
                    <a:lnTo>
                      <a:pt x="1744" y="91"/>
                    </a:lnTo>
                    <a:lnTo>
                      <a:pt x="1744" y="90"/>
                    </a:lnTo>
                    <a:lnTo>
                      <a:pt x="1745" y="87"/>
                    </a:lnTo>
                    <a:lnTo>
                      <a:pt x="1746" y="86"/>
                    </a:lnTo>
                    <a:lnTo>
                      <a:pt x="1749" y="85"/>
                    </a:lnTo>
                    <a:lnTo>
                      <a:pt x="1762" y="81"/>
                    </a:lnTo>
                    <a:lnTo>
                      <a:pt x="1762" y="81"/>
                    </a:lnTo>
                    <a:lnTo>
                      <a:pt x="1767" y="79"/>
                    </a:lnTo>
                    <a:lnTo>
                      <a:pt x="1772" y="79"/>
                    </a:lnTo>
                    <a:lnTo>
                      <a:pt x="1776" y="81"/>
                    </a:lnTo>
                    <a:lnTo>
                      <a:pt x="1780" y="82"/>
                    </a:lnTo>
                    <a:lnTo>
                      <a:pt x="1784" y="85"/>
                    </a:lnTo>
                    <a:lnTo>
                      <a:pt x="1787" y="87"/>
                    </a:lnTo>
                    <a:lnTo>
                      <a:pt x="1787" y="87"/>
                    </a:lnTo>
                    <a:lnTo>
                      <a:pt x="1792" y="91"/>
                    </a:lnTo>
                    <a:lnTo>
                      <a:pt x="1798" y="94"/>
                    </a:lnTo>
                    <a:lnTo>
                      <a:pt x="1803" y="95"/>
                    </a:lnTo>
                    <a:lnTo>
                      <a:pt x="1809" y="95"/>
                    </a:lnTo>
                    <a:lnTo>
                      <a:pt x="1816" y="94"/>
                    </a:lnTo>
                    <a:lnTo>
                      <a:pt x="1822" y="94"/>
                    </a:lnTo>
                    <a:lnTo>
                      <a:pt x="1822" y="94"/>
                    </a:lnTo>
                    <a:lnTo>
                      <a:pt x="1831" y="97"/>
                    </a:lnTo>
                    <a:lnTo>
                      <a:pt x="1846" y="107"/>
                    </a:lnTo>
                    <a:lnTo>
                      <a:pt x="1846" y="107"/>
                    </a:lnTo>
                    <a:lnTo>
                      <a:pt x="1848" y="110"/>
                    </a:lnTo>
                    <a:lnTo>
                      <a:pt x="1849" y="116"/>
                    </a:lnTo>
                    <a:lnTo>
                      <a:pt x="1849" y="127"/>
                    </a:lnTo>
                    <a:lnTo>
                      <a:pt x="1848" y="142"/>
                    </a:lnTo>
                    <a:lnTo>
                      <a:pt x="1848" y="142"/>
                    </a:lnTo>
                    <a:lnTo>
                      <a:pt x="1858" y="151"/>
                    </a:lnTo>
                    <a:lnTo>
                      <a:pt x="1858" y="151"/>
                    </a:lnTo>
                    <a:lnTo>
                      <a:pt x="1859" y="152"/>
                    </a:lnTo>
                    <a:lnTo>
                      <a:pt x="1860" y="153"/>
                    </a:lnTo>
                    <a:lnTo>
                      <a:pt x="1860" y="157"/>
                    </a:lnTo>
                    <a:lnTo>
                      <a:pt x="1858" y="162"/>
                    </a:lnTo>
                    <a:lnTo>
                      <a:pt x="1858" y="162"/>
                    </a:lnTo>
                    <a:lnTo>
                      <a:pt x="1845" y="179"/>
                    </a:lnTo>
                    <a:lnTo>
                      <a:pt x="1845" y="179"/>
                    </a:lnTo>
                    <a:lnTo>
                      <a:pt x="1840" y="182"/>
                    </a:lnTo>
                    <a:lnTo>
                      <a:pt x="1837" y="186"/>
                    </a:lnTo>
                    <a:lnTo>
                      <a:pt x="1832" y="193"/>
                    </a:lnTo>
                    <a:lnTo>
                      <a:pt x="1832" y="193"/>
                    </a:lnTo>
                    <a:lnTo>
                      <a:pt x="1825" y="196"/>
                    </a:lnTo>
                    <a:lnTo>
                      <a:pt x="1819" y="201"/>
                    </a:lnTo>
                    <a:lnTo>
                      <a:pt x="1810" y="209"/>
                    </a:lnTo>
                    <a:lnTo>
                      <a:pt x="1810" y="209"/>
                    </a:lnTo>
                    <a:lnTo>
                      <a:pt x="1803" y="212"/>
                    </a:lnTo>
                    <a:lnTo>
                      <a:pt x="1802" y="214"/>
                    </a:lnTo>
                    <a:lnTo>
                      <a:pt x="1801" y="217"/>
                    </a:lnTo>
                    <a:lnTo>
                      <a:pt x="1801" y="218"/>
                    </a:lnTo>
                    <a:lnTo>
                      <a:pt x="1801" y="218"/>
                    </a:lnTo>
                    <a:lnTo>
                      <a:pt x="1803" y="247"/>
                    </a:lnTo>
                    <a:lnTo>
                      <a:pt x="1803" y="247"/>
                    </a:lnTo>
                    <a:lnTo>
                      <a:pt x="1805" y="249"/>
                    </a:lnTo>
                    <a:lnTo>
                      <a:pt x="1805" y="252"/>
                    </a:lnTo>
                    <a:lnTo>
                      <a:pt x="1805" y="258"/>
                    </a:lnTo>
                    <a:lnTo>
                      <a:pt x="1801" y="266"/>
                    </a:lnTo>
                    <a:lnTo>
                      <a:pt x="1801" y="266"/>
                    </a:lnTo>
                    <a:lnTo>
                      <a:pt x="1797" y="272"/>
                    </a:lnTo>
                    <a:lnTo>
                      <a:pt x="1796" y="276"/>
                    </a:lnTo>
                    <a:lnTo>
                      <a:pt x="1794" y="280"/>
                    </a:lnTo>
                    <a:lnTo>
                      <a:pt x="1790" y="283"/>
                    </a:lnTo>
                    <a:lnTo>
                      <a:pt x="1790" y="283"/>
                    </a:lnTo>
                    <a:lnTo>
                      <a:pt x="1783" y="287"/>
                    </a:lnTo>
                    <a:lnTo>
                      <a:pt x="1775" y="292"/>
                    </a:lnTo>
                    <a:lnTo>
                      <a:pt x="1768" y="294"/>
                    </a:lnTo>
                    <a:lnTo>
                      <a:pt x="1766" y="294"/>
                    </a:lnTo>
                    <a:lnTo>
                      <a:pt x="1763" y="293"/>
                    </a:lnTo>
                    <a:lnTo>
                      <a:pt x="1763" y="293"/>
                    </a:lnTo>
                    <a:lnTo>
                      <a:pt x="1758" y="297"/>
                    </a:lnTo>
                    <a:lnTo>
                      <a:pt x="1752" y="302"/>
                    </a:lnTo>
                    <a:lnTo>
                      <a:pt x="1745" y="310"/>
                    </a:lnTo>
                    <a:lnTo>
                      <a:pt x="1743" y="314"/>
                    </a:lnTo>
                    <a:lnTo>
                      <a:pt x="1743" y="318"/>
                    </a:lnTo>
                    <a:lnTo>
                      <a:pt x="1743" y="318"/>
                    </a:lnTo>
                    <a:lnTo>
                      <a:pt x="1743" y="323"/>
                    </a:lnTo>
                    <a:lnTo>
                      <a:pt x="1745" y="329"/>
                    </a:lnTo>
                    <a:lnTo>
                      <a:pt x="1749" y="333"/>
                    </a:lnTo>
                    <a:lnTo>
                      <a:pt x="1752" y="337"/>
                    </a:lnTo>
                    <a:lnTo>
                      <a:pt x="1752" y="337"/>
                    </a:lnTo>
                    <a:lnTo>
                      <a:pt x="1766" y="342"/>
                    </a:lnTo>
                    <a:lnTo>
                      <a:pt x="1771" y="346"/>
                    </a:lnTo>
                    <a:lnTo>
                      <a:pt x="1775" y="349"/>
                    </a:lnTo>
                    <a:lnTo>
                      <a:pt x="1778" y="353"/>
                    </a:lnTo>
                    <a:lnTo>
                      <a:pt x="1780" y="358"/>
                    </a:lnTo>
                    <a:lnTo>
                      <a:pt x="1784" y="368"/>
                    </a:lnTo>
                    <a:lnTo>
                      <a:pt x="1784" y="368"/>
                    </a:lnTo>
                    <a:lnTo>
                      <a:pt x="1785" y="370"/>
                    </a:lnTo>
                    <a:lnTo>
                      <a:pt x="1788" y="371"/>
                    </a:lnTo>
                    <a:lnTo>
                      <a:pt x="1794" y="372"/>
                    </a:lnTo>
                    <a:lnTo>
                      <a:pt x="1798" y="374"/>
                    </a:lnTo>
                    <a:lnTo>
                      <a:pt x="1801" y="375"/>
                    </a:lnTo>
                    <a:lnTo>
                      <a:pt x="1803" y="379"/>
                    </a:lnTo>
                    <a:lnTo>
                      <a:pt x="1806" y="383"/>
                    </a:lnTo>
                    <a:lnTo>
                      <a:pt x="1806" y="383"/>
                    </a:lnTo>
                    <a:lnTo>
                      <a:pt x="1805" y="385"/>
                    </a:lnTo>
                    <a:lnTo>
                      <a:pt x="1803" y="386"/>
                    </a:lnTo>
                    <a:lnTo>
                      <a:pt x="1798" y="389"/>
                    </a:lnTo>
                    <a:lnTo>
                      <a:pt x="1792" y="389"/>
                    </a:lnTo>
                    <a:lnTo>
                      <a:pt x="1789" y="390"/>
                    </a:lnTo>
                    <a:lnTo>
                      <a:pt x="1785" y="393"/>
                    </a:lnTo>
                    <a:lnTo>
                      <a:pt x="1785" y="393"/>
                    </a:lnTo>
                    <a:lnTo>
                      <a:pt x="1787" y="409"/>
                    </a:lnTo>
                    <a:lnTo>
                      <a:pt x="1790" y="418"/>
                    </a:lnTo>
                    <a:lnTo>
                      <a:pt x="1793" y="421"/>
                    </a:lnTo>
                    <a:lnTo>
                      <a:pt x="1797" y="427"/>
                    </a:lnTo>
                    <a:lnTo>
                      <a:pt x="1797" y="427"/>
                    </a:lnTo>
                    <a:lnTo>
                      <a:pt x="1806" y="425"/>
                    </a:lnTo>
                    <a:lnTo>
                      <a:pt x="1822" y="421"/>
                    </a:lnTo>
                    <a:lnTo>
                      <a:pt x="1838" y="418"/>
                    </a:lnTo>
                    <a:lnTo>
                      <a:pt x="1846" y="416"/>
                    </a:lnTo>
                    <a:lnTo>
                      <a:pt x="1846" y="416"/>
                    </a:lnTo>
                    <a:lnTo>
                      <a:pt x="1849" y="421"/>
                    </a:lnTo>
                    <a:lnTo>
                      <a:pt x="1850" y="427"/>
                    </a:lnTo>
                    <a:lnTo>
                      <a:pt x="1851" y="442"/>
                    </a:lnTo>
                    <a:lnTo>
                      <a:pt x="1851" y="460"/>
                    </a:lnTo>
                    <a:lnTo>
                      <a:pt x="1838" y="486"/>
                    </a:lnTo>
                    <a:lnTo>
                      <a:pt x="1811" y="486"/>
                    </a:lnTo>
                    <a:lnTo>
                      <a:pt x="1806" y="491"/>
                    </a:lnTo>
                    <a:lnTo>
                      <a:pt x="1806" y="491"/>
                    </a:lnTo>
                    <a:lnTo>
                      <a:pt x="1806" y="498"/>
                    </a:lnTo>
                    <a:lnTo>
                      <a:pt x="1806" y="503"/>
                    </a:lnTo>
                    <a:lnTo>
                      <a:pt x="1805" y="506"/>
                    </a:lnTo>
                    <a:lnTo>
                      <a:pt x="1803" y="507"/>
                    </a:lnTo>
                    <a:lnTo>
                      <a:pt x="1803" y="507"/>
                    </a:lnTo>
                    <a:lnTo>
                      <a:pt x="1800" y="507"/>
                    </a:lnTo>
                    <a:lnTo>
                      <a:pt x="1798" y="508"/>
                    </a:lnTo>
                    <a:lnTo>
                      <a:pt x="1798" y="510"/>
                    </a:lnTo>
                    <a:lnTo>
                      <a:pt x="1798" y="512"/>
                    </a:lnTo>
                    <a:lnTo>
                      <a:pt x="1802" y="515"/>
                    </a:lnTo>
                    <a:lnTo>
                      <a:pt x="1806" y="516"/>
                    </a:lnTo>
                    <a:lnTo>
                      <a:pt x="1806" y="516"/>
                    </a:lnTo>
                    <a:lnTo>
                      <a:pt x="1814" y="521"/>
                    </a:lnTo>
                    <a:lnTo>
                      <a:pt x="1819" y="528"/>
                    </a:lnTo>
                    <a:lnTo>
                      <a:pt x="1842" y="528"/>
                    </a:lnTo>
                    <a:lnTo>
                      <a:pt x="1842" y="528"/>
                    </a:lnTo>
                    <a:lnTo>
                      <a:pt x="1841" y="533"/>
                    </a:lnTo>
                    <a:lnTo>
                      <a:pt x="1841" y="533"/>
                    </a:lnTo>
                    <a:lnTo>
                      <a:pt x="1835" y="534"/>
                    </a:lnTo>
                    <a:lnTo>
                      <a:pt x="1832" y="536"/>
                    </a:lnTo>
                    <a:lnTo>
                      <a:pt x="1829" y="538"/>
                    </a:lnTo>
                    <a:lnTo>
                      <a:pt x="1829" y="541"/>
                    </a:lnTo>
                    <a:lnTo>
                      <a:pt x="1832" y="546"/>
                    </a:lnTo>
                    <a:lnTo>
                      <a:pt x="1835" y="548"/>
                    </a:lnTo>
                    <a:lnTo>
                      <a:pt x="1835" y="548"/>
                    </a:lnTo>
                    <a:lnTo>
                      <a:pt x="1841" y="554"/>
                    </a:lnTo>
                    <a:lnTo>
                      <a:pt x="1848" y="559"/>
                    </a:lnTo>
                    <a:lnTo>
                      <a:pt x="1848" y="559"/>
                    </a:lnTo>
                    <a:lnTo>
                      <a:pt x="1851" y="559"/>
                    </a:lnTo>
                    <a:lnTo>
                      <a:pt x="1858" y="558"/>
                    </a:lnTo>
                    <a:lnTo>
                      <a:pt x="1864" y="559"/>
                    </a:lnTo>
                    <a:lnTo>
                      <a:pt x="1868" y="560"/>
                    </a:lnTo>
                    <a:lnTo>
                      <a:pt x="1871" y="563"/>
                    </a:lnTo>
                    <a:lnTo>
                      <a:pt x="1871" y="563"/>
                    </a:lnTo>
                    <a:lnTo>
                      <a:pt x="1853" y="574"/>
                    </a:lnTo>
                    <a:lnTo>
                      <a:pt x="1853" y="574"/>
                    </a:lnTo>
                    <a:lnTo>
                      <a:pt x="1854" y="578"/>
                    </a:lnTo>
                    <a:lnTo>
                      <a:pt x="1857" y="583"/>
                    </a:lnTo>
                    <a:lnTo>
                      <a:pt x="1857" y="583"/>
                    </a:lnTo>
                    <a:lnTo>
                      <a:pt x="1853" y="587"/>
                    </a:lnTo>
                    <a:lnTo>
                      <a:pt x="1850" y="590"/>
                    </a:lnTo>
                    <a:lnTo>
                      <a:pt x="1850" y="604"/>
                    </a:lnTo>
                    <a:lnTo>
                      <a:pt x="1840" y="605"/>
                    </a:lnTo>
                    <a:lnTo>
                      <a:pt x="1840" y="605"/>
                    </a:lnTo>
                    <a:lnTo>
                      <a:pt x="1840" y="624"/>
                    </a:lnTo>
                    <a:lnTo>
                      <a:pt x="1838" y="634"/>
                    </a:lnTo>
                    <a:lnTo>
                      <a:pt x="1837" y="643"/>
                    </a:lnTo>
                    <a:lnTo>
                      <a:pt x="1837" y="651"/>
                    </a:lnTo>
                    <a:lnTo>
                      <a:pt x="1837" y="651"/>
                    </a:lnTo>
                    <a:lnTo>
                      <a:pt x="1841" y="656"/>
                    </a:lnTo>
                    <a:lnTo>
                      <a:pt x="1844" y="661"/>
                    </a:lnTo>
                    <a:lnTo>
                      <a:pt x="1846" y="670"/>
                    </a:lnTo>
                    <a:lnTo>
                      <a:pt x="1849" y="679"/>
                    </a:lnTo>
                    <a:lnTo>
                      <a:pt x="1853" y="692"/>
                    </a:lnTo>
                    <a:lnTo>
                      <a:pt x="1853" y="692"/>
                    </a:lnTo>
                    <a:lnTo>
                      <a:pt x="1850" y="692"/>
                    </a:lnTo>
                    <a:lnTo>
                      <a:pt x="1846" y="691"/>
                    </a:lnTo>
                    <a:lnTo>
                      <a:pt x="1840" y="690"/>
                    </a:lnTo>
                    <a:lnTo>
                      <a:pt x="1829" y="691"/>
                    </a:lnTo>
                    <a:lnTo>
                      <a:pt x="1829" y="721"/>
                    </a:lnTo>
                    <a:lnTo>
                      <a:pt x="1824" y="726"/>
                    </a:lnTo>
                    <a:lnTo>
                      <a:pt x="1824" y="726"/>
                    </a:lnTo>
                    <a:lnTo>
                      <a:pt x="1837" y="738"/>
                    </a:lnTo>
                    <a:lnTo>
                      <a:pt x="1837" y="738"/>
                    </a:lnTo>
                    <a:lnTo>
                      <a:pt x="1848" y="742"/>
                    </a:lnTo>
                    <a:lnTo>
                      <a:pt x="1859" y="747"/>
                    </a:lnTo>
                    <a:lnTo>
                      <a:pt x="1870" y="751"/>
                    </a:lnTo>
                    <a:lnTo>
                      <a:pt x="1873" y="751"/>
                    </a:lnTo>
                    <a:lnTo>
                      <a:pt x="1876" y="751"/>
                    </a:lnTo>
                    <a:lnTo>
                      <a:pt x="1876" y="751"/>
                    </a:lnTo>
                    <a:lnTo>
                      <a:pt x="1877" y="749"/>
                    </a:lnTo>
                    <a:lnTo>
                      <a:pt x="1879" y="747"/>
                    </a:lnTo>
                    <a:lnTo>
                      <a:pt x="1880" y="742"/>
                    </a:lnTo>
                    <a:lnTo>
                      <a:pt x="1880" y="736"/>
                    </a:lnTo>
                    <a:lnTo>
                      <a:pt x="1881" y="732"/>
                    </a:lnTo>
                    <a:lnTo>
                      <a:pt x="1881" y="732"/>
                    </a:lnTo>
                    <a:lnTo>
                      <a:pt x="1884" y="731"/>
                    </a:lnTo>
                    <a:lnTo>
                      <a:pt x="1888" y="731"/>
                    </a:lnTo>
                    <a:lnTo>
                      <a:pt x="1895" y="732"/>
                    </a:lnTo>
                    <a:lnTo>
                      <a:pt x="1903" y="732"/>
                    </a:lnTo>
                    <a:lnTo>
                      <a:pt x="1907" y="732"/>
                    </a:lnTo>
                    <a:lnTo>
                      <a:pt x="1911" y="731"/>
                    </a:lnTo>
                    <a:lnTo>
                      <a:pt x="1911" y="731"/>
                    </a:lnTo>
                    <a:lnTo>
                      <a:pt x="1912" y="732"/>
                    </a:lnTo>
                    <a:lnTo>
                      <a:pt x="1912" y="732"/>
                    </a:lnTo>
                    <a:lnTo>
                      <a:pt x="1936" y="828"/>
                    </a:lnTo>
                    <a:lnTo>
                      <a:pt x="1938" y="849"/>
                    </a:lnTo>
                    <a:lnTo>
                      <a:pt x="1859" y="863"/>
                    </a:lnTo>
                    <a:lnTo>
                      <a:pt x="1776" y="847"/>
                    </a:lnTo>
                    <a:lnTo>
                      <a:pt x="1766" y="845"/>
                    </a:lnTo>
                    <a:lnTo>
                      <a:pt x="1737" y="836"/>
                    </a:lnTo>
                    <a:lnTo>
                      <a:pt x="1683" y="852"/>
                    </a:lnTo>
                    <a:lnTo>
                      <a:pt x="1667" y="852"/>
                    </a:lnTo>
                    <a:lnTo>
                      <a:pt x="1644" y="858"/>
                    </a:lnTo>
                    <a:lnTo>
                      <a:pt x="1606" y="887"/>
                    </a:lnTo>
                    <a:lnTo>
                      <a:pt x="1573" y="896"/>
                    </a:lnTo>
                    <a:lnTo>
                      <a:pt x="1505" y="972"/>
                    </a:lnTo>
                    <a:lnTo>
                      <a:pt x="1491" y="1003"/>
                    </a:lnTo>
                    <a:lnTo>
                      <a:pt x="1491" y="1003"/>
                    </a:lnTo>
                    <a:lnTo>
                      <a:pt x="1399" y="1011"/>
                    </a:lnTo>
                    <a:lnTo>
                      <a:pt x="1308" y="1019"/>
                    </a:lnTo>
                    <a:lnTo>
                      <a:pt x="1220" y="1024"/>
                    </a:lnTo>
                    <a:lnTo>
                      <a:pt x="1135" y="1029"/>
                    </a:lnTo>
                    <a:lnTo>
                      <a:pt x="975" y="1037"/>
                    </a:lnTo>
                    <a:lnTo>
                      <a:pt x="837" y="1041"/>
                    </a:lnTo>
                    <a:lnTo>
                      <a:pt x="837" y="1041"/>
                    </a:lnTo>
                    <a:lnTo>
                      <a:pt x="829" y="1042"/>
                    </a:lnTo>
                    <a:lnTo>
                      <a:pt x="829" y="1042"/>
                    </a:lnTo>
                    <a:lnTo>
                      <a:pt x="798" y="1043"/>
                    </a:lnTo>
                    <a:lnTo>
                      <a:pt x="760" y="1045"/>
                    </a:lnTo>
                    <a:lnTo>
                      <a:pt x="679" y="1046"/>
                    </a:lnTo>
                    <a:lnTo>
                      <a:pt x="581" y="1045"/>
                    </a:lnTo>
                    <a:lnTo>
                      <a:pt x="581" y="1045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193">
                <a:extLst>
                  <a:ext uri="{FF2B5EF4-FFF2-40B4-BE49-F238E27FC236}">
                    <a16:creationId xmlns="" xmlns:a16="http://schemas.microsoft.com/office/drawing/2014/main" id="{4E866D97-71E2-4650-B282-EEE2FB760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239" y="4466538"/>
                <a:ext cx="1104900" cy="1604962"/>
              </a:xfrm>
              <a:custGeom>
                <a:avLst/>
                <a:gdLst>
                  <a:gd name="T0" fmla="*/ 253 w 696"/>
                  <a:gd name="T1" fmla="*/ 525 h 1038"/>
                  <a:gd name="T2" fmla="*/ 241 w 696"/>
                  <a:gd name="T3" fmla="*/ 509 h 1038"/>
                  <a:gd name="T4" fmla="*/ 246 w 696"/>
                  <a:gd name="T5" fmla="*/ 486 h 1038"/>
                  <a:gd name="T6" fmla="*/ 258 w 696"/>
                  <a:gd name="T7" fmla="*/ 445 h 1038"/>
                  <a:gd name="T8" fmla="*/ 268 w 696"/>
                  <a:gd name="T9" fmla="*/ 442 h 1038"/>
                  <a:gd name="T10" fmla="*/ 275 w 696"/>
                  <a:gd name="T11" fmla="*/ 410 h 1038"/>
                  <a:gd name="T12" fmla="*/ 280 w 696"/>
                  <a:gd name="T13" fmla="*/ 395 h 1038"/>
                  <a:gd name="T14" fmla="*/ 262 w 696"/>
                  <a:gd name="T15" fmla="*/ 360 h 1038"/>
                  <a:gd name="T16" fmla="*/ 237 w 696"/>
                  <a:gd name="T17" fmla="*/ 331 h 1038"/>
                  <a:gd name="T18" fmla="*/ 209 w 696"/>
                  <a:gd name="T19" fmla="*/ 319 h 1038"/>
                  <a:gd name="T20" fmla="*/ 214 w 696"/>
                  <a:gd name="T21" fmla="*/ 252 h 1038"/>
                  <a:gd name="T22" fmla="*/ 190 w 696"/>
                  <a:gd name="T23" fmla="*/ 157 h 1038"/>
                  <a:gd name="T24" fmla="*/ 175 w 696"/>
                  <a:gd name="T25" fmla="*/ 119 h 1038"/>
                  <a:gd name="T26" fmla="*/ 181 w 696"/>
                  <a:gd name="T27" fmla="*/ 81 h 1038"/>
                  <a:gd name="T28" fmla="*/ 183 w 696"/>
                  <a:gd name="T29" fmla="*/ 35 h 1038"/>
                  <a:gd name="T30" fmla="*/ 412 w 696"/>
                  <a:gd name="T31" fmla="*/ 0 h 1038"/>
                  <a:gd name="T32" fmla="*/ 485 w 696"/>
                  <a:gd name="T33" fmla="*/ 162 h 1038"/>
                  <a:gd name="T34" fmla="*/ 504 w 696"/>
                  <a:gd name="T35" fmla="*/ 224 h 1038"/>
                  <a:gd name="T36" fmla="*/ 518 w 696"/>
                  <a:gd name="T37" fmla="*/ 381 h 1038"/>
                  <a:gd name="T38" fmla="*/ 504 w 696"/>
                  <a:gd name="T39" fmla="*/ 436 h 1038"/>
                  <a:gd name="T40" fmla="*/ 488 w 696"/>
                  <a:gd name="T41" fmla="*/ 476 h 1038"/>
                  <a:gd name="T42" fmla="*/ 496 w 696"/>
                  <a:gd name="T43" fmla="*/ 491 h 1038"/>
                  <a:gd name="T44" fmla="*/ 510 w 696"/>
                  <a:gd name="T45" fmla="*/ 512 h 1038"/>
                  <a:gd name="T46" fmla="*/ 527 w 696"/>
                  <a:gd name="T47" fmla="*/ 524 h 1038"/>
                  <a:gd name="T48" fmla="*/ 551 w 696"/>
                  <a:gd name="T49" fmla="*/ 529 h 1038"/>
                  <a:gd name="T50" fmla="*/ 571 w 696"/>
                  <a:gd name="T51" fmla="*/ 537 h 1038"/>
                  <a:gd name="T52" fmla="*/ 584 w 696"/>
                  <a:gd name="T53" fmla="*/ 550 h 1038"/>
                  <a:gd name="T54" fmla="*/ 590 w 696"/>
                  <a:gd name="T55" fmla="*/ 565 h 1038"/>
                  <a:gd name="T56" fmla="*/ 593 w 696"/>
                  <a:gd name="T57" fmla="*/ 592 h 1038"/>
                  <a:gd name="T58" fmla="*/ 593 w 696"/>
                  <a:gd name="T59" fmla="*/ 614 h 1038"/>
                  <a:gd name="T60" fmla="*/ 623 w 696"/>
                  <a:gd name="T61" fmla="*/ 631 h 1038"/>
                  <a:gd name="T62" fmla="*/ 657 w 696"/>
                  <a:gd name="T63" fmla="*/ 657 h 1038"/>
                  <a:gd name="T64" fmla="*/ 679 w 696"/>
                  <a:gd name="T65" fmla="*/ 674 h 1038"/>
                  <a:gd name="T66" fmla="*/ 696 w 696"/>
                  <a:gd name="T67" fmla="*/ 708 h 1038"/>
                  <a:gd name="T68" fmla="*/ 671 w 696"/>
                  <a:gd name="T69" fmla="*/ 723 h 1038"/>
                  <a:gd name="T70" fmla="*/ 654 w 696"/>
                  <a:gd name="T71" fmla="*/ 751 h 1038"/>
                  <a:gd name="T72" fmla="*/ 627 w 696"/>
                  <a:gd name="T73" fmla="*/ 739 h 1038"/>
                  <a:gd name="T74" fmla="*/ 615 w 696"/>
                  <a:gd name="T75" fmla="*/ 757 h 1038"/>
                  <a:gd name="T76" fmla="*/ 575 w 696"/>
                  <a:gd name="T77" fmla="*/ 796 h 1038"/>
                  <a:gd name="T78" fmla="*/ 510 w 696"/>
                  <a:gd name="T79" fmla="*/ 827 h 1038"/>
                  <a:gd name="T80" fmla="*/ 486 w 696"/>
                  <a:gd name="T81" fmla="*/ 846 h 1038"/>
                  <a:gd name="T82" fmla="*/ 443 w 696"/>
                  <a:gd name="T83" fmla="*/ 879 h 1038"/>
                  <a:gd name="T84" fmla="*/ 404 w 696"/>
                  <a:gd name="T85" fmla="*/ 931 h 1038"/>
                  <a:gd name="T86" fmla="*/ 391 w 696"/>
                  <a:gd name="T87" fmla="*/ 962 h 1038"/>
                  <a:gd name="T88" fmla="*/ 378 w 696"/>
                  <a:gd name="T89" fmla="*/ 954 h 1038"/>
                  <a:gd name="T90" fmla="*/ 361 w 696"/>
                  <a:gd name="T91" fmla="*/ 957 h 1038"/>
                  <a:gd name="T92" fmla="*/ 374 w 696"/>
                  <a:gd name="T93" fmla="*/ 981 h 1038"/>
                  <a:gd name="T94" fmla="*/ 387 w 696"/>
                  <a:gd name="T95" fmla="*/ 1028 h 1038"/>
                  <a:gd name="T96" fmla="*/ 315 w 696"/>
                  <a:gd name="T97" fmla="*/ 1010 h 1038"/>
                  <a:gd name="T98" fmla="*/ 285 w 696"/>
                  <a:gd name="T99" fmla="*/ 983 h 1038"/>
                  <a:gd name="T100" fmla="*/ 298 w 696"/>
                  <a:gd name="T101" fmla="*/ 970 h 1038"/>
                  <a:gd name="T102" fmla="*/ 307 w 696"/>
                  <a:gd name="T103" fmla="*/ 949 h 1038"/>
                  <a:gd name="T104" fmla="*/ 289 w 696"/>
                  <a:gd name="T105" fmla="*/ 955 h 1038"/>
                  <a:gd name="T106" fmla="*/ 280 w 696"/>
                  <a:gd name="T107" fmla="*/ 927 h 1038"/>
                  <a:gd name="T108" fmla="*/ 250 w 696"/>
                  <a:gd name="T109" fmla="*/ 922 h 1038"/>
                  <a:gd name="T110" fmla="*/ 202 w 696"/>
                  <a:gd name="T111" fmla="*/ 932 h 1038"/>
                  <a:gd name="T112" fmla="*/ 1 w 696"/>
                  <a:gd name="T113" fmla="*/ 696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6" h="1038">
                    <a:moveTo>
                      <a:pt x="14" y="703"/>
                    </a:moveTo>
                    <a:lnTo>
                      <a:pt x="27" y="703"/>
                    </a:lnTo>
                    <a:lnTo>
                      <a:pt x="174" y="587"/>
                    </a:lnTo>
                    <a:lnTo>
                      <a:pt x="259" y="541"/>
                    </a:lnTo>
                    <a:lnTo>
                      <a:pt x="259" y="541"/>
                    </a:lnTo>
                    <a:lnTo>
                      <a:pt x="258" y="535"/>
                    </a:lnTo>
                    <a:lnTo>
                      <a:pt x="255" y="532"/>
                    </a:lnTo>
                    <a:lnTo>
                      <a:pt x="254" y="529"/>
                    </a:lnTo>
                    <a:lnTo>
                      <a:pt x="253" y="525"/>
                    </a:lnTo>
                    <a:lnTo>
                      <a:pt x="253" y="525"/>
                    </a:lnTo>
                    <a:lnTo>
                      <a:pt x="254" y="521"/>
                    </a:lnTo>
                    <a:lnTo>
                      <a:pt x="254" y="519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49" y="511"/>
                    </a:lnTo>
                    <a:lnTo>
                      <a:pt x="245" y="508"/>
                    </a:lnTo>
                    <a:lnTo>
                      <a:pt x="245" y="508"/>
                    </a:lnTo>
                    <a:lnTo>
                      <a:pt x="241" y="509"/>
                    </a:lnTo>
                    <a:lnTo>
                      <a:pt x="237" y="509"/>
                    </a:lnTo>
                    <a:lnTo>
                      <a:pt x="236" y="507"/>
                    </a:lnTo>
                    <a:lnTo>
                      <a:pt x="233" y="504"/>
                    </a:lnTo>
                    <a:lnTo>
                      <a:pt x="233" y="504"/>
                    </a:lnTo>
                    <a:lnTo>
                      <a:pt x="237" y="503"/>
                    </a:lnTo>
                    <a:lnTo>
                      <a:pt x="241" y="500"/>
                    </a:lnTo>
                    <a:lnTo>
                      <a:pt x="245" y="494"/>
                    </a:lnTo>
                    <a:lnTo>
                      <a:pt x="247" y="489"/>
                    </a:lnTo>
                    <a:lnTo>
                      <a:pt x="246" y="486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9" y="477"/>
                    </a:lnTo>
                    <a:lnTo>
                      <a:pt x="253" y="472"/>
                    </a:lnTo>
                    <a:lnTo>
                      <a:pt x="256" y="467"/>
                    </a:lnTo>
                    <a:lnTo>
                      <a:pt x="256" y="467"/>
                    </a:lnTo>
                    <a:lnTo>
                      <a:pt x="258" y="458"/>
                    </a:lnTo>
                    <a:lnTo>
                      <a:pt x="258" y="450"/>
                    </a:lnTo>
                    <a:lnTo>
                      <a:pt x="258" y="445"/>
                    </a:lnTo>
                    <a:lnTo>
                      <a:pt x="258" y="445"/>
                    </a:lnTo>
                    <a:lnTo>
                      <a:pt x="256" y="437"/>
                    </a:lnTo>
                    <a:lnTo>
                      <a:pt x="256" y="436"/>
                    </a:lnTo>
                    <a:lnTo>
                      <a:pt x="258" y="434"/>
                    </a:lnTo>
                    <a:lnTo>
                      <a:pt x="262" y="436"/>
                    </a:lnTo>
                    <a:lnTo>
                      <a:pt x="264" y="437"/>
                    </a:lnTo>
                    <a:lnTo>
                      <a:pt x="264" y="437"/>
                    </a:lnTo>
                    <a:lnTo>
                      <a:pt x="266" y="440"/>
                    </a:lnTo>
                    <a:lnTo>
                      <a:pt x="268" y="442"/>
                    </a:lnTo>
                    <a:lnTo>
                      <a:pt x="271" y="442"/>
                    </a:lnTo>
                    <a:lnTo>
                      <a:pt x="272" y="441"/>
                    </a:lnTo>
                    <a:lnTo>
                      <a:pt x="275" y="440"/>
                    </a:lnTo>
                    <a:lnTo>
                      <a:pt x="276" y="436"/>
                    </a:lnTo>
                    <a:lnTo>
                      <a:pt x="276" y="436"/>
                    </a:lnTo>
                    <a:lnTo>
                      <a:pt x="277" y="425"/>
                    </a:lnTo>
                    <a:lnTo>
                      <a:pt x="277" y="419"/>
                    </a:lnTo>
                    <a:lnTo>
                      <a:pt x="276" y="415"/>
                    </a:lnTo>
                    <a:lnTo>
                      <a:pt x="275" y="410"/>
                    </a:lnTo>
                    <a:lnTo>
                      <a:pt x="275" y="410"/>
                    </a:lnTo>
                    <a:lnTo>
                      <a:pt x="271" y="410"/>
                    </a:lnTo>
                    <a:lnTo>
                      <a:pt x="269" y="410"/>
                    </a:lnTo>
                    <a:lnTo>
                      <a:pt x="269" y="407"/>
                    </a:lnTo>
                    <a:lnTo>
                      <a:pt x="269" y="406"/>
                    </a:lnTo>
                    <a:lnTo>
                      <a:pt x="272" y="401"/>
                    </a:lnTo>
                    <a:lnTo>
                      <a:pt x="275" y="398"/>
                    </a:lnTo>
                    <a:lnTo>
                      <a:pt x="275" y="398"/>
                    </a:lnTo>
                    <a:lnTo>
                      <a:pt x="280" y="395"/>
                    </a:lnTo>
                    <a:lnTo>
                      <a:pt x="284" y="392"/>
                    </a:lnTo>
                    <a:lnTo>
                      <a:pt x="288" y="385"/>
                    </a:lnTo>
                    <a:lnTo>
                      <a:pt x="289" y="380"/>
                    </a:lnTo>
                    <a:lnTo>
                      <a:pt x="289" y="380"/>
                    </a:lnTo>
                    <a:lnTo>
                      <a:pt x="279" y="372"/>
                    </a:lnTo>
                    <a:lnTo>
                      <a:pt x="272" y="368"/>
                    </a:lnTo>
                    <a:lnTo>
                      <a:pt x="267" y="366"/>
                    </a:lnTo>
                    <a:lnTo>
                      <a:pt x="262" y="360"/>
                    </a:lnTo>
                    <a:lnTo>
                      <a:pt x="262" y="360"/>
                    </a:lnTo>
                    <a:lnTo>
                      <a:pt x="255" y="354"/>
                    </a:lnTo>
                    <a:lnTo>
                      <a:pt x="251" y="348"/>
                    </a:lnTo>
                    <a:lnTo>
                      <a:pt x="251" y="348"/>
                    </a:lnTo>
                    <a:lnTo>
                      <a:pt x="247" y="345"/>
                    </a:lnTo>
                    <a:lnTo>
                      <a:pt x="246" y="344"/>
                    </a:lnTo>
                    <a:lnTo>
                      <a:pt x="245" y="338"/>
                    </a:lnTo>
                    <a:lnTo>
                      <a:pt x="244" y="336"/>
                    </a:lnTo>
                    <a:lnTo>
                      <a:pt x="242" y="333"/>
                    </a:lnTo>
                    <a:lnTo>
                      <a:pt x="237" y="331"/>
                    </a:lnTo>
                    <a:lnTo>
                      <a:pt x="231" y="328"/>
                    </a:lnTo>
                    <a:lnTo>
                      <a:pt x="231" y="328"/>
                    </a:lnTo>
                    <a:lnTo>
                      <a:pt x="227" y="328"/>
                    </a:lnTo>
                    <a:lnTo>
                      <a:pt x="221" y="328"/>
                    </a:lnTo>
                    <a:lnTo>
                      <a:pt x="216" y="327"/>
                    </a:lnTo>
                    <a:lnTo>
                      <a:pt x="214" y="324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09" y="319"/>
                    </a:lnTo>
                    <a:lnTo>
                      <a:pt x="206" y="316"/>
                    </a:lnTo>
                    <a:lnTo>
                      <a:pt x="206" y="314"/>
                    </a:lnTo>
                    <a:lnTo>
                      <a:pt x="207" y="311"/>
                    </a:lnTo>
                    <a:lnTo>
                      <a:pt x="211" y="302"/>
                    </a:lnTo>
                    <a:lnTo>
                      <a:pt x="211" y="302"/>
                    </a:lnTo>
                    <a:lnTo>
                      <a:pt x="212" y="280"/>
                    </a:lnTo>
                    <a:lnTo>
                      <a:pt x="214" y="263"/>
                    </a:lnTo>
                    <a:lnTo>
                      <a:pt x="214" y="252"/>
                    </a:lnTo>
                    <a:lnTo>
                      <a:pt x="214" y="252"/>
                    </a:lnTo>
                    <a:lnTo>
                      <a:pt x="214" y="232"/>
                    </a:lnTo>
                    <a:lnTo>
                      <a:pt x="212" y="223"/>
                    </a:lnTo>
                    <a:lnTo>
                      <a:pt x="212" y="217"/>
                    </a:lnTo>
                    <a:lnTo>
                      <a:pt x="212" y="217"/>
                    </a:lnTo>
                    <a:lnTo>
                      <a:pt x="211" y="166"/>
                    </a:lnTo>
                    <a:lnTo>
                      <a:pt x="211" y="166"/>
                    </a:lnTo>
                    <a:lnTo>
                      <a:pt x="205" y="165"/>
                    </a:lnTo>
                    <a:lnTo>
                      <a:pt x="199" y="162"/>
                    </a:lnTo>
                    <a:lnTo>
                      <a:pt x="190" y="157"/>
                    </a:lnTo>
                    <a:lnTo>
                      <a:pt x="184" y="152"/>
                    </a:lnTo>
                    <a:lnTo>
                      <a:pt x="177" y="147"/>
                    </a:lnTo>
                    <a:lnTo>
                      <a:pt x="177" y="147"/>
                    </a:lnTo>
                    <a:lnTo>
                      <a:pt x="174" y="147"/>
                    </a:lnTo>
                    <a:lnTo>
                      <a:pt x="171" y="144"/>
                    </a:lnTo>
                    <a:lnTo>
                      <a:pt x="167" y="140"/>
                    </a:lnTo>
                    <a:lnTo>
                      <a:pt x="167" y="128"/>
                    </a:lnTo>
                    <a:lnTo>
                      <a:pt x="175" y="119"/>
                    </a:lnTo>
                    <a:lnTo>
                      <a:pt x="175" y="119"/>
                    </a:lnTo>
                    <a:lnTo>
                      <a:pt x="176" y="110"/>
                    </a:lnTo>
                    <a:lnTo>
                      <a:pt x="177" y="104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94"/>
                    </a:lnTo>
                    <a:lnTo>
                      <a:pt x="176" y="88"/>
                    </a:lnTo>
                    <a:lnTo>
                      <a:pt x="177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77"/>
                    </a:lnTo>
                    <a:lnTo>
                      <a:pt x="183" y="73"/>
                    </a:lnTo>
                    <a:lnTo>
                      <a:pt x="181" y="70"/>
                    </a:lnTo>
                    <a:lnTo>
                      <a:pt x="181" y="70"/>
                    </a:lnTo>
                    <a:lnTo>
                      <a:pt x="183" y="65"/>
                    </a:lnTo>
                    <a:lnTo>
                      <a:pt x="185" y="60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83" y="35"/>
                    </a:lnTo>
                    <a:lnTo>
                      <a:pt x="177" y="35"/>
                    </a:lnTo>
                    <a:lnTo>
                      <a:pt x="170" y="26"/>
                    </a:lnTo>
                    <a:lnTo>
                      <a:pt x="164" y="18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262" y="4"/>
                    </a:lnTo>
                    <a:lnTo>
                      <a:pt x="343" y="3"/>
                    </a:lnTo>
                    <a:lnTo>
                      <a:pt x="381" y="1"/>
                    </a:lnTo>
                    <a:lnTo>
                      <a:pt x="412" y="0"/>
                    </a:lnTo>
                    <a:lnTo>
                      <a:pt x="416" y="0"/>
                    </a:lnTo>
                    <a:lnTo>
                      <a:pt x="421" y="11"/>
                    </a:lnTo>
                    <a:lnTo>
                      <a:pt x="443" y="44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61" y="103"/>
                    </a:lnTo>
                    <a:lnTo>
                      <a:pt x="470" y="122"/>
                    </a:lnTo>
                    <a:lnTo>
                      <a:pt x="479" y="148"/>
                    </a:lnTo>
                    <a:lnTo>
                      <a:pt x="485" y="162"/>
                    </a:lnTo>
                    <a:lnTo>
                      <a:pt x="486" y="175"/>
                    </a:lnTo>
                    <a:lnTo>
                      <a:pt x="486" y="175"/>
                    </a:lnTo>
                    <a:lnTo>
                      <a:pt x="488" y="186"/>
                    </a:lnTo>
                    <a:lnTo>
                      <a:pt x="492" y="197"/>
                    </a:lnTo>
                    <a:lnTo>
                      <a:pt x="492" y="197"/>
                    </a:lnTo>
                    <a:lnTo>
                      <a:pt x="495" y="202"/>
                    </a:lnTo>
                    <a:lnTo>
                      <a:pt x="498" y="206"/>
                    </a:lnTo>
                    <a:lnTo>
                      <a:pt x="501" y="213"/>
                    </a:lnTo>
                    <a:lnTo>
                      <a:pt x="504" y="224"/>
                    </a:lnTo>
                    <a:lnTo>
                      <a:pt x="504" y="224"/>
                    </a:lnTo>
                    <a:lnTo>
                      <a:pt x="529" y="348"/>
                    </a:lnTo>
                    <a:lnTo>
                      <a:pt x="529" y="348"/>
                    </a:lnTo>
                    <a:lnTo>
                      <a:pt x="526" y="353"/>
                    </a:lnTo>
                    <a:lnTo>
                      <a:pt x="523" y="359"/>
                    </a:lnTo>
                    <a:lnTo>
                      <a:pt x="520" y="367"/>
                    </a:lnTo>
                    <a:lnTo>
                      <a:pt x="514" y="373"/>
                    </a:lnTo>
                    <a:lnTo>
                      <a:pt x="514" y="373"/>
                    </a:lnTo>
                    <a:lnTo>
                      <a:pt x="518" y="381"/>
                    </a:lnTo>
                    <a:lnTo>
                      <a:pt x="513" y="393"/>
                    </a:lnTo>
                    <a:lnTo>
                      <a:pt x="512" y="412"/>
                    </a:lnTo>
                    <a:lnTo>
                      <a:pt x="512" y="412"/>
                    </a:lnTo>
                    <a:lnTo>
                      <a:pt x="512" y="419"/>
                    </a:lnTo>
                    <a:lnTo>
                      <a:pt x="512" y="424"/>
                    </a:lnTo>
                    <a:lnTo>
                      <a:pt x="510" y="427"/>
                    </a:lnTo>
                    <a:lnTo>
                      <a:pt x="509" y="429"/>
                    </a:lnTo>
                    <a:lnTo>
                      <a:pt x="509" y="429"/>
                    </a:lnTo>
                    <a:lnTo>
                      <a:pt x="504" y="436"/>
                    </a:lnTo>
                    <a:lnTo>
                      <a:pt x="501" y="443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8" y="460"/>
                    </a:lnTo>
                    <a:lnTo>
                      <a:pt x="495" y="467"/>
                    </a:lnTo>
                    <a:lnTo>
                      <a:pt x="494" y="471"/>
                    </a:lnTo>
                    <a:lnTo>
                      <a:pt x="491" y="473"/>
                    </a:lnTo>
                    <a:lnTo>
                      <a:pt x="491" y="473"/>
                    </a:lnTo>
                    <a:lnTo>
                      <a:pt x="488" y="476"/>
                    </a:lnTo>
                    <a:lnTo>
                      <a:pt x="485" y="480"/>
                    </a:lnTo>
                    <a:lnTo>
                      <a:pt x="482" y="482"/>
                    </a:lnTo>
                    <a:lnTo>
                      <a:pt x="482" y="485"/>
                    </a:lnTo>
                    <a:lnTo>
                      <a:pt x="482" y="486"/>
                    </a:lnTo>
                    <a:lnTo>
                      <a:pt x="482" y="486"/>
                    </a:lnTo>
                    <a:lnTo>
                      <a:pt x="485" y="487"/>
                    </a:lnTo>
                    <a:lnTo>
                      <a:pt x="488" y="489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6" y="494"/>
                    </a:lnTo>
                    <a:lnTo>
                      <a:pt x="495" y="498"/>
                    </a:lnTo>
                    <a:lnTo>
                      <a:pt x="495" y="504"/>
                    </a:lnTo>
                    <a:lnTo>
                      <a:pt x="498" y="511"/>
                    </a:lnTo>
                    <a:lnTo>
                      <a:pt x="498" y="511"/>
                    </a:lnTo>
                    <a:lnTo>
                      <a:pt x="500" y="512"/>
                    </a:lnTo>
                    <a:lnTo>
                      <a:pt x="503" y="512"/>
                    </a:lnTo>
                    <a:lnTo>
                      <a:pt x="510" y="512"/>
                    </a:lnTo>
                    <a:lnTo>
                      <a:pt x="510" y="512"/>
                    </a:lnTo>
                    <a:lnTo>
                      <a:pt x="510" y="516"/>
                    </a:lnTo>
                    <a:lnTo>
                      <a:pt x="512" y="519"/>
                    </a:lnTo>
                    <a:lnTo>
                      <a:pt x="514" y="520"/>
                    </a:lnTo>
                    <a:lnTo>
                      <a:pt x="516" y="520"/>
                    </a:lnTo>
                    <a:lnTo>
                      <a:pt x="518" y="520"/>
                    </a:lnTo>
                    <a:lnTo>
                      <a:pt x="521" y="520"/>
                    </a:lnTo>
                    <a:lnTo>
                      <a:pt x="521" y="520"/>
                    </a:lnTo>
                    <a:lnTo>
                      <a:pt x="525" y="522"/>
                    </a:lnTo>
                    <a:lnTo>
                      <a:pt x="527" y="524"/>
                    </a:lnTo>
                    <a:lnTo>
                      <a:pt x="535" y="522"/>
                    </a:lnTo>
                    <a:lnTo>
                      <a:pt x="535" y="522"/>
                    </a:lnTo>
                    <a:lnTo>
                      <a:pt x="539" y="520"/>
                    </a:lnTo>
                    <a:lnTo>
                      <a:pt x="543" y="519"/>
                    </a:lnTo>
                    <a:lnTo>
                      <a:pt x="544" y="520"/>
                    </a:lnTo>
                    <a:lnTo>
                      <a:pt x="547" y="521"/>
                    </a:lnTo>
                    <a:lnTo>
                      <a:pt x="548" y="528"/>
                    </a:lnTo>
                    <a:lnTo>
                      <a:pt x="548" y="528"/>
                    </a:lnTo>
                    <a:lnTo>
                      <a:pt x="551" y="529"/>
                    </a:lnTo>
                    <a:lnTo>
                      <a:pt x="553" y="529"/>
                    </a:lnTo>
                    <a:lnTo>
                      <a:pt x="557" y="529"/>
                    </a:lnTo>
                    <a:lnTo>
                      <a:pt x="562" y="532"/>
                    </a:lnTo>
                    <a:lnTo>
                      <a:pt x="562" y="532"/>
                    </a:lnTo>
                    <a:lnTo>
                      <a:pt x="564" y="530"/>
                    </a:lnTo>
                    <a:lnTo>
                      <a:pt x="567" y="532"/>
                    </a:lnTo>
                    <a:lnTo>
                      <a:pt x="570" y="533"/>
                    </a:lnTo>
                    <a:lnTo>
                      <a:pt x="571" y="534"/>
                    </a:lnTo>
                    <a:lnTo>
                      <a:pt x="571" y="537"/>
                    </a:lnTo>
                    <a:lnTo>
                      <a:pt x="571" y="541"/>
                    </a:lnTo>
                    <a:lnTo>
                      <a:pt x="571" y="541"/>
                    </a:lnTo>
                    <a:lnTo>
                      <a:pt x="571" y="544"/>
                    </a:lnTo>
                    <a:lnTo>
                      <a:pt x="574" y="547"/>
                    </a:lnTo>
                    <a:lnTo>
                      <a:pt x="577" y="550"/>
                    </a:lnTo>
                    <a:lnTo>
                      <a:pt x="579" y="551"/>
                    </a:lnTo>
                    <a:lnTo>
                      <a:pt x="579" y="551"/>
                    </a:lnTo>
                    <a:lnTo>
                      <a:pt x="582" y="550"/>
                    </a:lnTo>
                    <a:lnTo>
                      <a:pt x="584" y="550"/>
                    </a:lnTo>
                    <a:lnTo>
                      <a:pt x="587" y="552"/>
                    </a:lnTo>
                    <a:lnTo>
                      <a:pt x="587" y="555"/>
                    </a:lnTo>
                    <a:lnTo>
                      <a:pt x="587" y="555"/>
                    </a:lnTo>
                    <a:lnTo>
                      <a:pt x="584" y="559"/>
                    </a:lnTo>
                    <a:lnTo>
                      <a:pt x="583" y="560"/>
                    </a:lnTo>
                    <a:lnTo>
                      <a:pt x="584" y="561"/>
                    </a:lnTo>
                    <a:lnTo>
                      <a:pt x="587" y="561"/>
                    </a:lnTo>
                    <a:lnTo>
                      <a:pt x="587" y="561"/>
                    </a:lnTo>
                    <a:lnTo>
                      <a:pt x="590" y="565"/>
                    </a:lnTo>
                    <a:lnTo>
                      <a:pt x="590" y="569"/>
                    </a:lnTo>
                    <a:lnTo>
                      <a:pt x="590" y="573"/>
                    </a:lnTo>
                    <a:lnTo>
                      <a:pt x="592" y="576"/>
                    </a:lnTo>
                    <a:lnTo>
                      <a:pt x="592" y="576"/>
                    </a:lnTo>
                    <a:lnTo>
                      <a:pt x="593" y="577"/>
                    </a:lnTo>
                    <a:lnTo>
                      <a:pt x="595" y="579"/>
                    </a:lnTo>
                    <a:lnTo>
                      <a:pt x="595" y="590"/>
                    </a:lnTo>
                    <a:lnTo>
                      <a:pt x="595" y="590"/>
                    </a:lnTo>
                    <a:lnTo>
                      <a:pt x="593" y="592"/>
                    </a:lnTo>
                    <a:lnTo>
                      <a:pt x="592" y="595"/>
                    </a:lnTo>
                    <a:lnTo>
                      <a:pt x="593" y="600"/>
                    </a:lnTo>
                    <a:lnTo>
                      <a:pt x="596" y="604"/>
                    </a:lnTo>
                    <a:lnTo>
                      <a:pt x="597" y="605"/>
                    </a:lnTo>
                    <a:lnTo>
                      <a:pt x="597" y="608"/>
                    </a:lnTo>
                    <a:lnTo>
                      <a:pt x="597" y="608"/>
                    </a:lnTo>
                    <a:lnTo>
                      <a:pt x="595" y="612"/>
                    </a:lnTo>
                    <a:lnTo>
                      <a:pt x="593" y="614"/>
                    </a:lnTo>
                    <a:lnTo>
                      <a:pt x="593" y="614"/>
                    </a:lnTo>
                    <a:lnTo>
                      <a:pt x="601" y="620"/>
                    </a:lnTo>
                    <a:lnTo>
                      <a:pt x="601" y="620"/>
                    </a:lnTo>
                    <a:lnTo>
                      <a:pt x="605" y="620"/>
                    </a:lnTo>
                    <a:lnTo>
                      <a:pt x="609" y="620"/>
                    </a:lnTo>
                    <a:lnTo>
                      <a:pt x="613" y="622"/>
                    </a:lnTo>
                    <a:lnTo>
                      <a:pt x="613" y="622"/>
                    </a:lnTo>
                    <a:lnTo>
                      <a:pt x="617" y="624"/>
                    </a:lnTo>
                    <a:lnTo>
                      <a:pt x="621" y="626"/>
                    </a:lnTo>
                    <a:lnTo>
                      <a:pt x="623" y="631"/>
                    </a:lnTo>
                    <a:lnTo>
                      <a:pt x="623" y="631"/>
                    </a:lnTo>
                    <a:lnTo>
                      <a:pt x="631" y="634"/>
                    </a:lnTo>
                    <a:lnTo>
                      <a:pt x="632" y="635"/>
                    </a:lnTo>
                    <a:lnTo>
                      <a:pt x="632" y="638"/>
                    </a:lnTo>
                    <a:lnTo>
                      <a:pt x="632" y="638"/>
                    </a:lnTo>
                    <a:lnTo>
                      <a:pt x="637" y="640"/>
                    </a:lnTo>
                    <a:lnTo>
                      <a:pt x="647" y="647"/>
                    </a:lnTo>
                    <a:lnTo>
                      <a:pt x="652" y="652"/>
                    </a:lnTo>
                    <a:lnTo>
                      <a:pt x="657" y="657"/>
                    </a:lnTo>
                    <a:lnTo>
                      <a:pt x="659" y="662"/>
                    </a:lnTo>
                    <a:lnTo>
                      <a:pt x="662" y="669"/>
                    </a:lnTo>
                    <a:lnTo>
                      <a:pt x="662" y="669"/>
                    </a:lnTo>
                    <a:lnTo>
                      <a:pt x="670" y="668"/>
                    </a:lnTo>
                    <a:lnTo>
                      <a:pt x="675" y="668"/>
                    </a:lnTo>
                    <a:lnTo>
                      <a:pt x="678" y="668"/>
                    </a:lnTo>
                    <a:lnTo>
                      <a:pt x="679" y="669"/>
                    </a:lnTo>
                    <a:lnTo>
                      <a:pt x="679" y="669"/>
                    </a:lnTo>
                    <a:lnTo>
                      <a:pt x="679" y="674"/>
                    </a:lnTo>
                    <a:lnTo>
                      <a:pt x="680" y="681"/>
                    </a:lnTo>
                    <a:lnTo>
                      <a:pt x="682" y="684"/>
                    </a:lnTo>
                    <a:lnTo>
                      <a:pt x="684" y="687"/>
                    </a:lnTo>
                    <a:lnTo>
                      <a:pt x="687" y="690"/>
                    </a:lnTo>
                    <a:lnTo>
                      <a:pt x="691" y="691"/>
                    </a:lnTo>
                    <a:lnTo>
                      <a:pt x="691" y="691"/>
                    </a:lnTo>
                    <a:lnTo>
                      <a:pt x="693" y="697"/>
                    </a:lnTo>
                    <a:lnTo>
                      <a:pt x="696" y="704"/>
                    </a:lnTo>
                    <a:lnTo>
                      <a:pt x="696" y="708"/>
                    </a:lnTo>
                    <a:lnTo>
                      <a:pt x="696" y="710"/>
                    </a:lnTo>
                    <a:lnTo>
                      <a:pt x="693" y="713"/>
                    </a:lnTo>
                    <a:lnTo>
                      <a:pt x="689" y="714"/>
                    </a:lnTo>
                    <a:lnTo>
                      <a:pt x="689" y="714"/>
                    </a:lnTo>
                    <a:lnTo>
                      <a:pt x="682" y="714"/>
                    </a:lnTo>
                    <a:lnTo>
                      <a:pt x="676" y="714"/>
                    </a:lnTo>
                    <a:lnTo>
                      <a:pt x="674" y="716"/>
                    </a:lnTo>
                    <a:lnTo>
                      <a:pt x="672" y="717"/>
                    </a:lnTo>
                    <a:lnTo>
                      <a:pt x="671" y="723"/>
                    </a:lnTo>
                    <a:lnTo>
                      <a:pt x="671" y="723"/>
                    </a:lnTo>
                    <a:lnTo>
                      <a:pt x="669" y="729"/>
                    </a:lnTo>
                    <a:lnTo>
                      <a:pt x="666" y="734"/>
                    </a:lnTo>
                    <a:lnTo>
                      <a:pt x="665" y="740"/>
                    </a:lnTo>
                    <a:lnTo>
                      <a:pt x="663" y="745"/>
                    </a:lnTo>
                    <a:lnTo>
                      <a:pt x="662" y="748"/>
                    </a:lnTo>
                    <a:lnTo>
                      <a:pt x="658" y="751"/>
                    </a:lnTo>
                    <a:lnTo>
                      <a:pt x="658" y="751"/>
                    </a:lnTo>
                    <a:lnTo>
                      <a:pt x="654" y="751"/>
                    </a:lnTo>
                    <a:lnTo>
                      <a:pt x="650" y="749"/>
                    </a:lnTo>
                    <a:lnTo>
                      <a:pt x="649" y="747"/>
                    </a:lnTo>
                    <a:lnTo>
                      <a:pt x="648" y="744"/>
                    </a:lnTo>
                    <a:lnTo>
                      <a:pt x="645" y="741"/>
                    </a:lnTo>
                    <a:lnTo>
                      <a:pt x="643" y="740"/>
                    </a:lnTo>
                    <a:lnTo>
                      <a:pt x="639" y="739"/>
                    </a:lnTo>
                    <a:lnTo>
                      <a:pt x="632" y="740"/>
                    </a:lnTo>
                    <a:lnTo>
                      <a:pt x="632" y="740"/>
                    </a:lnTo>
                    <a:lnTo>
                      <a:pt x="627" y="739"/>
                    </a:lnTo>
                    <a:lnTo>
                      <a:pt x="623" y="740"/>
                    </a:lnTo>
                    <a:lnTo>
                      <a:pt x="619" y="741"/>
                    </a:lnTo>
                    <a:lnTo>
                      <a:pt x="618" y="744"/>
                    </a:lnTo>
                    <a:lnTo>
                      <a:pt x="615" y="747"/>
                    </a:lnTo>
                    <a:lnTo>
                      <a:pt x="615" y="749"/>
                    </a:lnTo>
                    <a:lnTo>
                      <a:pt x="615" y="753"/>
                    </a:lnTo>
                    <a:lnTo>
                      <a:pt x="617" y="756"/>
                    </a:lnTo>
                    <a:lnTo>
                      <a:pt x="617" y="756"/>
                    </a:lnTo>
                    <a:lnTo>
                      <a:pt x="615" y="757"/>
                    </a:lnTo>
                    <a:lnTo>
                      <a:pt x="614" y="760"/>
                    </a:lnTo>
                    <a:lnTo>
                      <a:pt x="608" y="763"/>
                    </a:lnTo>
                    <a:lnTo>
                      <a:pt x="605" y="766"/>
                    </a:lnTo>
                    <a:lnTo>
                      <a:pt x="601" y="770"/>
                    </a:lnTo>
                    <a:lnTo>
                      <a:pt x="599" y="776"/>
                    </a:lnTo>
                    <a:lnTo>
                      <a:pt x="595" y="784"/>
                    </a:lnTo>
                    <a:lnTo>
                      <a:pt x="595" y="784"/>
                    </a:lnTo>
                    <a:lnTo>
                      <a:pt x="583" y="789"/>
                    </a:lnTo>
                    <a:lnTo>
                      <a:pt x="575" y="796"/>
                    </a:lnTo>
                    <a:lnTo>
                      <a:pt x="569" y="802"/>
                    </a:lnTo>
                    <a:lnTo>
                      <a:pt x="565" y="809"/>
                    </a:lnTo>
                    <a:lnTo>
                      <a:pt x="565" y="809"/>
                    </a:lnTo>
                    <a:lnTo>
                      <a:pt x="558" y="811"/>
                    </a:lnTo>
                    <a:lnTo>
                      <a:pt x="553" y="813"/>
                    </a:lnTo>
                    <a:lnTo>
                      <a:pt x="548" y="811"/>
                    </a:lnTo>
                    <a:lnTo>
                      <a:pt x="548" y="811"/>
                    </a:lnTo>
                    <a:lnTo>
                      <a:pt x="510" y="827"/>
                    </a:lnTo>
                    <a:lnTo>
                      <a:pt x="510" y="827"/>
                    </a:lnTo>
                    <a:lnTo>
                      <a:pt x="509" y="831"/>
                    </a:lnTo>
                    <a:lnTo>
                      <a:pt x="507" y="837"/>
                    </a:lnTo>
                    <a:lnTo>
                      <a:pt x="505" y="840"/>
                    </a:lnTo>
                    <a:lnTo>
                      <a:pt x="503" y="843"/>
                    </a:lnTo>
                    <a:lnTo>
                      <a:pt x="499" y="844"/>
                    </a:lnTo>
                    <a:lnTo>
                      <a:pt x="495" y="843"/>
                    </a:lnTo>
                    <a:lnTo>
                      <a:pt x="495" y="843"/>
                    </a:lnTo>
                    <a:lnTo>
                      <a:pt x="490" y="844"/>
                    </a:lnTo>
                    <a:lnTo>
                      <a:pt x="486" y="846"/>
                    </a:lnTo>
                    <a:lnTo>
                      <a:pt x="485" y="849"/>
                    </a:lnTo>
                    <a:lnTo>
                      <a:pt x="485" y="852"/>
                    </a:lnTo>
                    <a:lnTo>
                      <a:pt x="486" y="854"/>
                    </a:lnTo>
                    <a:lnTo>
                      <a:pt x="491" y="857"/>
                    </a:lnTo>
                    <a:lnTo>
                      <a:pt x="491" y="857"/>
                    </a:lnTo>
                    <a:lnTo>
                      <a:pt x="491" y="865"/>
                    </a:lnTo>
                    <a:lnTo>
                      <a:pt x="463" y="865"/>
                    </a:lnTo>
                    <a:lnTo>
                      <a:pt x="463" y="865"/>
                    </a:lnTo>
                    <a:lnTo>
                      <a:pt x="443" y="879"/>
                    </a:lnTo>
                    <a:lnTo>
                      <a:pt x="443" y="879"/>
                    </a:lnTo>
                    <a:lnTo>
                      <a:pt x="439" y="883"/>
                    </a:lnTo>
                    <a:lnTo>
                      <a:pt x="437" y="888"/>
                    </a:lnTo>
                    <a:lnTo>
                      <a:pt x="434" y="893"/>
                    </a:lnTo>
                    <a:lnTo>
                      <a:pt x="433" y="898"/>
                    </a:lnTo>
                    <a:lnTo>
                      <a:pt x="431" y="906"/>
                    </a:lnTo>
                    <a:lnTo>
                      <a:pt x="431" y="910"/>
                    </a:lnTo>
                    <a:lnTo>
                      <a:pt x="404" y="931"/>
                    </a:lnTo>
                    <a:lnTo>
                      <a:pt x="404" y="931"/>
                    </a:lnTo>
                    <a:lnTo>
                      <a:pt x="400" y="933"/>
                    </a:lnTo>
                    <a:lnTo>
                      <a:pt x="394" y="940"/>
                    </a:lnTo>
                    <a:lnTo>
                      <a:pt x="391" y="944"/>
                    </a:lnTo>
                    <a:lnTo>
                      <a:pt x="390" y="948"/>
                    </a:lnTo>
                    <a:lnTo>
                      <a:pt x="391" y="950"/>
                    </a:lnTo>
                    <a:lnTo>
                      <a:pt x="396" y="951"/>
                    </a:lnTo>
                    <a:lnTo>
                      <a:pt x="396" y="951"/>
                    </a:lnTo>
                    <a:lnTo>
                      <a:pt x="395" y="957"/>
                    </a:lnTo>
                    <a:lnTo>
                      <a:pt x="391" y="962"/>
                    </a:lnTo>
                    <a:lnTo>
                      <a:pt x="389" y="964"/>
                    </a:lnTo>
                    <a:lnTo>
                      <a:pt x="386" y="964"/>
                    </a:lnTo>
                    <a:lnTo>
                      <a:pt x="383" y="963"/>
                    </a:lnTo>
                    <a:lnTo>
                      <a:pt x="380" y="959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80" y="957"/>
                    </a:lnTo>
                    <a:lnTo>
                      <a:pt x="380" y="955"/>
                    </a:lnTo>
                    <a:lnTo>
                      <a:pt x="378" y="954"/>
                    </a:lnTo>
                    <a:lnTo>
                      <a:pt x="378" y="954"/>
                    </a:lnTo>
                    <a:lnTo>
                      <a:pt x="374" y="955"/>
                    </a:lnTo>
                    <a:lnTo>
                      <a:pt x="372" y="955"/>
                    </a:lnTo>
                    <a:lnTo>
                      <a:pt x="367" y="954"/>
                    </a:lnTo>
                    <a:lnTo>
                      <a:pt x="367" y="954"/>
                    </a:lnTo>
                    <a:lnTo>
                      <a:pt x="364" y="954"/>
                    </a:lnTo>
                    <a:lnTo>
                      <a:pt x="361" y="954"/>
                    </a:lnTo>
                    <a:lnTo>
                      <a:pt x="361" y="955"/>
                    </a:lnTo>
                    <a:lnTo>
                      <a:pt x="361" y="957"/>
                    </a:lnTo>
                    <a:lnTo>
                      <a:pt x="364" y="963"/>
                    </a:lnTo>
                    <a:lnTo>
                      <a:pt x="364" y="963"/>
                    </a:lnTo>
                    <a:lnTo>
                      <a:pt x="365" y="964"/>
                    </a:lnTo>
                    <a:lnTo>
                      <a:pt x="368" y="966"/>
                    </a:lnTo>
                    <a:lnTo>
                      <a:pt x="371" y="967"/>
                    </a:lnTo>
                    <a:lnTo>
                      <a:pt x="371" y="967"/>
                    </a:lnTo>
                    <a:lnTo>
                      <a:pt x="373" y="971"/>
                    </a:lnTo>
                    <a:lnTo>
                      <a:pt x="373" y="973"/>
                    </a:lnTo>
                    <a:lnTo>
                      <a:pt x="374" y="981"/>
                    </a:lnTo>
                    <a:lnTo>
                      <a:pt x="374" y="992"/>
                    </a:lnTo>
                    <a:lnTo>
                      <a:pt x="377" y="1003"/>
                    </a:lnTo>
                    <a:lnTo>
                      <a:pt x="377" y="1003"/>
                    </a:lnTo>
                    <a:lnTo>
                      <a:pt x="377" y="1007"/>
                    </a:lnTo>
                    <a:lnTo>
                      <a:pt x="380" y="1008"/>
                    </a:lnTo>
                    <a:lnTo>
                      <a:pt x="383" y="1014"/>
                    </a:lnTo>
                    <a:lnTo>
                      <a:pt x="386" y="1019"/>
                    </a:lnTo>
                    <a:lnTo>
                      <a:pt x="387" y="1023"/>
                    </a:lnTo>
                    <a:lnTo>
                      <a:pt x="387" y="1028"/>
                    </a:lnTo>
                    <a:lnTo>
                      <a:pt x="387" y="1028"/>
                    </a:lnTo>
                    <a:lnTo>
                      <a:pt x="381" y="1033"/>
                    </a:lnTo>
                    <a:lnTo>
                      <a:pt x="376" y="1036"/>
                    </a:lnTo>
                    <a:lnTo>
                      <a:pt x="369" y="1037"/>
                    </a:lnTo>
                    <a:lnTo>
                      <a:pt x="359" y="1038"/>
                    </a:lnTo>
                    <a:lnTo>
                      <a:pt x="359" y="1038"/>
                    </a:lnTo>
                    <a:lnTo>
                      <a:pt x="339" y="1025"/>
                    </a:lnTo>
                    <a:lnTo>
                      <a:pt x="315" y="1010"/>
                    </a:lnTo>
                    <a:lnTo>
                      <a:pt x="315" y="1010"/>
                    </a:lnTo>
                    <a:lnTo>
                      <a:pt x="307" y="1001"/>
                    </a:lnTo>
                    <a:lnTo>
                      <a:pt x="299" y="995"/>
                    </a:lnTo>
                    <a:lnTo>
                      <a:pt x="294" y="993"/>
                    </a:lnTo>
                    <a:lnTo>
                      <a:pt x="289" y="993"/>
                    </a:lnTo>
                    <a:lnTo>
                      <a:pt x="289" y="993"/>
                    </a:lnTo>
                    <a:lnTo>
                      <a:pt x="285" y="989"/>
                    </a:lnTo>
                    <a:lnTo>
                      <a:pt x="284" y="985"/>
                    </a:lnTo>
                    <a:lnTo>
                      <a:pt x="284" y="984"/>
                    </a:lnTo>
                    <a:lnTo>
                      <a:pt x="285" y="983"/>
                    </a:lnTo>
                    <a:lnTo>
                      <a:pt x="285" y="983"/>
                    </a:lnTo>
                    <a:lnTo>
                      <a:pt x="286" y="981"/>
                    </a:lnTo>
                    <a:lnTo>
                      <a:pt x="288" y="981"/>
                    </a:lnTo>
                    <a:lnTo>
                      <a:pt x="290" y="985"/>
                    </a:lnTo>
                    <a:lnTo>
                      <a:pt x="291" y="986"/>
                    </a:lnTo>
                    <a:lnTo>
                      <a:pt x="293" y="984"/>
                    </a:lnTo>
                    <a:lnTo>
                      <a:pt x="295" y="979"/>
                    </a:lnTo>
                    <a:lnTo>
                      <a:pt x="298" y="970"/>
                    </a:lnTo>
                    <a:lnTo>
                      <a:pt x="298" y="970"/>
                    </a:lnTo>
                    <a:lnTo>
                      <a:pt x="299" y="967"/>
                    </a:lnTo>
                    <a:lnTo>
                      <a:pt x="299" y="964"/>
                    </a:lnTo>
                    <a:lnTo>
                      <a:pt x="301" y="960"/>
                    </a:lnTo>
                    <a:lnTo>
                      <a:pt x="299" y="955"/>
                    </a:lnTo>
                    <a:lnTo>
                      <a:pt x="299" y="953"/>
                    </a:lnTo>
                    <a:lnTo>
                      <a:pt x="299" y="953"/>
                    </a:lnTo>
                    <a:lnTo>
                      <a:pt x="302" y="951"/>
                    </a:lnTo>
                    <a:lnTo>
                      <a:pt x="304" y="950"/>
                    </a:lnTo>
                    <a:lnTo>
                      <a:pt x="307" y="949"/>
                    </a:lnTo>
                    <a:lnTo>
                      <a:pt x="308" y="948"/>
                    </a:lnTo>
                    <a:lnTo>
                      <a:pt x="308" y="948"/>
                    </a:lnTo>
                    <a:lnTo>
                      <a:pt x="307" y="946"/>
                    </a:lnTo>
                    <a:lnTo>
                      <a:pt x="304" y="944"/>
                    </a:lnTo>
                    <a:lnTo>
                      <a:pt x="302" y="942"/>
                    </a:lnTo>
                    <a:lnTo>
                      <a:pt x="299" y="942"/>
                    </a:lnTo>
                    <a:lnTo>
                      <a:pt x="299" y="942"/>
                    </a:lnTo>
                    <a:lnTo>
                      <a:pt x="289" y="955"/>
                    </a:lnTo>
                    <a:lnTo>
                      <a:pt x="289" y="955"/>
                    </a:lnTo>
                    <a:lnTo>
                      <a:pt x="285" y="950"/>
                    </a:lnTo>
                    <a:lnTo>
                      <a:pt x="284" y="946"/>
                    </a:lnTo>
                    <a:lnTo>
                      <a:pt x="282" y="942"/>
                    </a:lnTo>
                    <a:lnTo>
                      <a:pt x="282" y="940"/>
                    </a:lnTo>
                    <a:lnTo>
                      <a:pt x="284" y="935"/>
                    </a:lnTo>
                    <a:lnTo>
                      <a:pt x="284" y="933"/>
                    </a:lnTo>
                    <a:lnTo>
                      <a:pt x="282" y="931"/>
                    </a:lnTo>
                    <a:lnTo>
                      <a:pt x="282" y="931"/>
                    </a:lnTo>
                    <a:lnTo>
                      <a:pt x="280" y="927"/>
                    </a:lnTo>
                    <a:lnTo>
                      <a:pt x="276" y="927"/>
                    </a:lnTo>
                    <a:lnTo>
                      <a:pt x="273" y="928"/>
                    </a:lnTo>
                    <a:lnTo>
                      <a:pt x="271" y="929"/>
                    </a:lnTo>
                    <a:lnTo>
                      <a:pt x="268" y="931"/>
                    </a:lnTo>
                    <a:lnTo>
                      <a:pt x="264" y="929"/>
                    </a:lnTo>
                    <a:lnTo>
                      <a:pt x="259" y="927"/>
                    </a:lnTo>
                    <a:lnTo>
                      <a:pt x="254" y="920"/>
                    </a:lnTo>
                    <a:lnTo>
                      <a:pt x="254" y="920"/>
                    </a:lnTo>
                    <a:lnTo>
                      <a:pt x="250" y="922"/>
                    </a:lnTo>
                    <a:lnTo>
                      <a:pt x="245" y="924"/>
                    </a:lnTo>
                    <a:lnTo>
                      <a:pt x="240" y="925"/>
                    </a:lnTo>
                    <a:lnTo>
                      <a:pt x="237" y="925"/>
                    </a:lnTo>
                    <a:lnTo>
                      <a:pt x="236" y="925"/>
                    </a:lnTo>
                    <a:lnTo>
                      <a:pt x="236" y="925"/>
                    </a:lnTo>
                    <a:lnTo>
                      <a:pt x="232" y="924"/>
                    </a:lnTo>
                    <a:lnTo>
                      <a:pt x="228" y="924"/>
                    </a:lnTo>
                    <a:lnTo>
                      <a:pt x="216" y="927"/>
                    </a:lnTo>
                    <a:lnTo>
                      <a:pt x="202" y="932"/>
                    </a:lnTo>
                    <a:lnTo>
                      <a:pt x="101" y="931"/>
                    </a:lnTo>
                    <a:lnTo>
                      <a:pt x="101" y="931"/>
                    </a:lnTo>
                    <a:lnTo>
                      <a:pt x="89" y="879"/>
                    </a:lnTo>
                    <a:lnTo>
                      <a:pt x="80" y="833"/>
                    </a:lnTo>
                    <a:lnTo>
                      <a:pt x="78" y="810"/>
                    </a:lnTo>
                    <a:lnTo>
                      <a:pt x="76" y="791"/>
                    </a:lnTo>
                    <a:lnTo>
                      <a:pt x="76" y="791"/>
                    </a:lnTo>
                    <a:lnTo>
                      <a:pt x="0" y="778"/>
                    </a:lnTo>
                    <a:lnTo>
                      <a:pt x="1" y="696"/>
                    </a:lnTo>
                    <a:lnTo>
                      <a:pt x="1" y="696"/>
                    </a:lnTo>
                    <a:lnTo>
                      <a:pt x="6" y="697"/>
                    </a:lnTo>
                    <a:lnTo>
                      <a:pt x="10" y="699"/>
                    </a:lnTo>
                    <a:lnTo>
                      <a:pt x="14" y="703"/>
                    </a:lnTo>
                    <a:lnTo>
                      <a:pt x="14" y="70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194">
                <a:extLst>
                  <a:ext uri="{FF2B5EF4-FFF2-40B4-BE49-F238E27FC236}">
                    <a16:creationId xmlns="" xmlns:a16="http://schemas.microsoft.com/office/drawing/2014/main" id="{6CF4E6DF-DCD0-4374-81D6-3930D55F1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149475"/>
                <a:ext cx="1662113" cy="1089025"/>
              </a:xfrm>
              <a:custGeom>
                <a:avLst/>
                <a:gdLst>
                  <a:gd name="T0" fmla="*/ 998 w 1047"/>
                  <a:gd name="T1" fmla="*/ 311 h 686"/>
                  <a:gd name="T2" fmla="*/ 1002 w 1047"/>
                  <a:gd name="T3" fmla="*/ 354 h 686"/>
                  <a:gd name="T4" fmla="*/ 1047 w 1047"/>
                  <a:gd name="T5" fmla="*/ 367 h 686"/>
                  <a:gd name="T6" fmla="*/ 1020 w 1047"/>
                  <a:gd name="T7" fmla="*/ 376 h 686"/>
                  <a:gd name="T8" fmla="*/ 984 w 1047"/>
                  <a:gd name="T9" fmla="*/ 421 h 686"/>
                  <a:gd name="T10" fmla="*/ 955 w 1047"/>
                  <a:gd name="T11" fmla="*/ 426 h 686"/>
                  <a:gd name="T12" fmla="*/ 923 w 1047"/>
                  <a:gd name="T13" fmla="*/ 430 h 686"/>
                  <a:gd name="T14" fmla="*/ 940 w 1047"/>
                  <a:gd name="T15" fmla="*/ 446 h 686"/>
                  <a:gd name="T16" fmla="*/ 973 w 1047"/>
                  <a:gd name="T17" fmla="*/ 454 h 686"/>
                  <a:gd name="T18" fmla="*/ 928 w 1047"/>
                  <a:gd name="T19" fmla="*/ 482 h 686"/>
                  <a:gd name="T20" fmla="*/ 880 w 1047"/>
                  <a:gd name="T21" fmla="*/ 512 h 686"/>
                  <a:gd name="T22" fmla="*/ 845 w 1047"/>
                  <a:gd name="T23" fmla="*/ 540 h 686"/>
                  <a:gd name="T24" fmla="*/ 848 w 1047"/>
                  <a:gd name="T25" fmla="*/ 568 h 686"/>
                  <a:gd name="T26" fmla="*/ 824 w 1047"/>
                  <a:gd name="T27" fmla="*/ 566 h 686"/>
                  <a:gd name="T28" fmla="*/ 771 w 1047"/>
                  <a:gd name="T29" fmla="*/ 594 h 686"/>
                  <a:gd name="T30" fmla="*/ 767 w 1047"/>
                  <a:gd name="T31" fmla="*/ 578 h 686"/>
                  <a:gd name="T32" fmla="*/ 770 w 1047"/>
                  <a:gd name="T33" fmla="*/ 556 h 686"/>
                  <a:gd name="T34" fmla="*/ 752 w 1047"/>
                  <a:gd name="T35" fmla="*/ 540 h 686"/>
                  <a:gd name="T36" fmla="*/ 734 w 1047"/>
                  <a:gd name="T37" fmla="*/ 535 h 686"/>
                  <a:gd name="T38" fmla="*/ 699 w 1047"/>
                  <a:gd name="T39" fmla="*/ 562 h 686"/>
                  <a:gd name="T40" fmla="*/ 656 w 1047"/>
                  <a:gd name="T41" fmla="*/ 597 h 686"/>
                  <a:gd name="T42" fmla="*/ 638 w 1047"/>
                  <a:gd name="T43" fmla="*/ 639 h 686"/>
                  <a:gd name="T44" fmla="*/ 616 w 1047"/>
                  <a:gd name="T45" fmla="*/ 667 h 686"/>
                  <a:gd name="T46" fmla="*/ 572 w 1047"/>
                  <a:gd name="T47" fmla="*/ 665 h 686"/>
                  <a:gd name="T48" fmla="*/ 503 w 1047"/>
                  <a:gd name="T49" fmla="*/ 641 h 686"/>
                  <a:gd name="T50" fmla="*/ 471 w 1047"/>
                  <a:gd name="T51" fmla="*/ 623 h 686"/>
                  <a:gd name="T52" fmla="*/ 458 w 1047"/>
                  <a:gd name="T53" fmla="*/ 653 h 686"/>
                  <a:gd name="T54" fmla="*/ 428 w 1047"/>
                  <a:gd name="T55" fmla="*/ 664 h 686"/>
                  <a:gd name="T56" fmla="*/ 398 w 1047"/>
                  <a:gd name="T57" fmla="*/ 626 h 686"/>
                  <a:gd name="T58" fmla="*/ 407 w 1047"/>
                  <a:gd name="T59" fmla="*/ 547 h 686"/>
                  <a:gd name="T60" fmla="*/ 340 w 1047"/>
                  <a:gd name="T61" fmla="*/ 574 h 686"/>
                  <a:gd name="T62" fmla="*/ 297 w 1047"/>
                  <a:gd name="T63" fmla="*/ 575 h 686"/>
                  <a:gd name="T64" fmla="*/ 256 w 1047"/>
                  <a:gd name="T65" fmla="*/ 608 h 686"/>
                  <a:gd name="T66" fmla="*/ 156 w 1047"/>
                  <a:gd name="T67" fmla="*/ 586 h 686"/>
                  <a:gd name="T68" fmla="*/ 83 w 1047"/>
                  <a:gd name="T69" fmla="*/ 548 h 686"/>
                  <a:gd name="T70" fmla="*/ 59 w 1047"/>
                  <a:gd name="T71" fmla="*/ 516 h 686"/>
                  <a:gd name="T72" fmla="*/ 21 w 1047"/>
                  <a:gd name="T73" fmla="*/ 533 h 686"/>
                  <a:gd name="T74" fmla="*/ 4 w 1047"/>
                  <a:gd name="T75" fmla="*/ 470 h 686"/>
                  <a:gd name="T76" fmla="*/ 16 w 1047"/>
                  <a:gd name="T77" fmla="*/ 381 h 686"/>
                  <a:gd name="T78" fmla="*/ 55 w 1047"/>
                  <a:gd name="T79" fmla="*/ 293 h 686"/>
                  <a:gd name="T80" fmla="*/ 131 w 1047"/>
                  <a:gd name="T81" fmla="*/ 248 h 686"/>
                  <a:gd name="T82" fmla="*/ 180 w 1047"/>
                  <a:gd name="T83" fmla="*/ 272 h 686"/>
                  <a:gd name="T84" fmla="*/ 284 w 1047"/>
                  <a:gd name="T85" fmla="*/ 263 h 686"/>
                  <a:gd name="T86" fmla="*/ 302 w 1047"/>
                  <a:gd name="T87" fmla="*/ 246 h 686"/>
                  <a:gd name="T88" fmla="*/ 320 w 1047"/>
                  <a:gd name="T89" fmla="*/ 214 h 686"/>
                  <a:gd name="T90" fmla="*/ 383 w 1047"/>
                  <a:gd name="T91" fmla="*/ 132 h 686"/>
                  <a:gd name="T92" fmla="*/ 368 w 1047"/>
                  <a:gd name="T93" fmla="*/ 66 h 686"/>
                  <a:gd name="T94" fmla="*/ 386 w 1047"/>
                  <a:gd name="T95" fmla="*/ 18 h 686"/>
                  <a:gd name="T96" fmla="*/ 450 w 1047"/>
                  <a:gd name="T97" fmla="*/ 34 h 686"/>
                  <a:gd name="T98" fmla="*/ 521 w 1047"/>
                  <a:gd name="T99" fmla="*/ 29 h 686"/>
                  <a:gd name="T100" fmla="*/ 535 w 1047"/>
                  <a:gd name="T101" fmla="*/ 56 h 686"/>
                  <a:gd name="T102" fmla="*/ 577 w 1047"/>
                  <a:gd name="T103" fmla="*/ 76 h 686"/>
                  <a:gd name="T104" fmla="*/ 643 w 1047"/>
                  <a:gd name="T105" fmla="*/ 53 h 686"/>
                  <a:gd name="T106" fmla="*/ 694 w 1047"/>
                  <a:gd name="T107" fmla="*/ 39 h 686"/>
                  <a:gd name="T108" fmla="*/ 722 w 1047"/>
                  <a:gd name="T109" fmla="*/ 76 h 686"/>
                  <a:gd name="T110" fmla="*/ 769 w 1047"/>
                  <a:gd name="T111" fmla="*/ 127 h 686"/>
                  <a:gd name="T112" fmla="*/ 854 w 1047"/>
                  <a:gd name="T113" fmla="*/ 113 h 686"/>
                  <a:gd name="T114" fmla="*/ 885 w 1047"/>
                  <a:gd name="T115" fmla="*/ 149 h 686"/>
                  <a:gd name="T116" fmla="*/ 990 w 1047"/>
                  <a:gd name="T117" fmla="*/ 18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47" h="686">
                    <a:moveTo>
                      <a:pt x="1001" y="188"/>
                    </a:moveTo>
                    <a:lnTo>
                      <a:pt x="1012" y="294"/>
                    </a:lnTo>
                    <a:lnTo>
                      <a:pt x="1015" y="294"/>
                    </a:lnTo>
                    <a:lnTo>
                      <a:pt x="1015" y="298"/>
                    </a:lnTo>
                    <a:lnTo>
                      <a:pt x="1015" y="298"/>
                    </a:lnTo>
                    <a:lnTo>
                      <a:pt x="1011" y="299"/>
                    </a:lnTo>
                    <a:lnTo>
                      <a:pt x="1007" y="301"/>
                    </a:lnTo>
                    <a:lnTo>
                      <a:pt x="1003" y="305"/>
                    </a:lnTo>
                    <a:lnTo>
                      <a:pt x="1003" y="305"/>
                    </a:lnTo>
                    <a:lnTo>
                      <a:pt x="1002" y="308"/>
                    </a:lnTo>
                    <a:lnTo>
                      <a:pt x="998" y="311"/>
                    </a:lnTo>
                    <a:lnTo>
                      <a:pt x="995" y="315"/>
                    </a:lnTo>
                    <a:lnTo>
                      <a:pt x="992" y="319"/>
                    </a:lnTo>
                    <a:lnTo>
                      <a:pt x="992" y="319"/>
                    </a:lnTo>
                    <a:lnTo>
                      <a:pt x="992" y="320"/>
                    </a:lnTo>
                    <a:lnTo>
                      <a:pt x="992" y="324"/>
                    </a:lnTo>
                    <a:lnTo>
                      <a:pt x="992" y="329"/>
                    </a:lnTo>
                    <a:lnTo>
                      <a:pt x="990" y="336"/>
                    </a:lnTo>
                    <a:lnTo>
                      <a:pt x="990" y="336"/>
                    </a:lnTo>
                    <a:lnTo>
                      <a:pt x="992" y="354"/>
                    </a:lnTo>
                    <a:lnTo>
                      <a:pt x="992" y="354"/>
                    </a:lnTo>
                    <a:lnTo>
                      <a:pt x="1002" y="354"/>
                    </a:lnTo>
                    <a:lnTo>
                      <a:pt x="1010" y="352"/>
                    </a:lnTo>
                    <a:lnTo>
                      <a:pt x="1017" y="351"/>
                    </a:lnTo>
                    <a:lnTo>
                      <a:pt x="1017" y="351"/>
                    </a:lnTo>
                    <a:lnTo>
                      <a:pt x="1019" y="354"/>
                    </a:lnTo>
                    <a:lnTo>
                      <a:pt x="1021" y="356"/>
                    </a:lnTo>
                    <a:lnTo>
                      <a:pt x="1021" y="356"/>
                    </a:lnTo>
                    <a:lnTo>
                      <a:pt x="1045" y="360"/>
                    </a:lnTo>
                    <a:lnTo>
                      <a:pt x="1045" y="360"/>
                    </a:lnTo>
                    <a:lnTo>
                      <a:pt x="1046" y="362"/>
                    </a:lnTo>
                    <a:lnTo>
                      <a:pt x="1047" y="365"/>
                    </a:lnTo>
                    <a:lnTo>
                      <a:pt x="1047" y="367"/>
                    </a:lnTo>
                    <a:lnTo>
                      <a:pt x="1046" y="368"/>
                    </a:lnTo>
                    <a:lnTo>
                      <a:pt x="1045" y="369"/>
                    </a:lnTo>
                    <a:lnTo>
                      <a:pt x="1041" y="369"/>
                    </a:lnTo>
                    <a:lnTo>
                      <a:pt x="1041" y="369"/>
                    </a:lnTo>
                    <a:lnTo>
                      <a:pt x="1038" y="369"/>
                    </a:lnTo>
                    <a:lnTo>
                      <a:pt x="1037" y="371"/>
                    </a:lnTo>
                    <a:lnTo>
                      <a:pt x="1036" y="372"/>
                    </a:lnTo>
                    <a:lnTo>
                      <a:pt x="1032" y="373"/>
                    </a:lnTo>
                    <a:lnTo>
                      <a:pt x="1032" y="373"/>
                    </a:lnTo>
                    <a:lnTo>
                      <a:pt x="1027" y="375"/>
                    </a:lnTo>
                    <a:lnTo>
                      <a:pt x="1020" y="376"/>
                    </a:lnTo>
                    <a:lnTo>
                      <a:pt x="1011" y="380"/>
                    </a:lnTo>
                    <a:lnTo>
                      <a:pt x="1006" y="384"/>
                    </a:lnTo>
                    <a:lnTo>
                      <a:pt x="999" y="389"/>
                    </a:lnTo>
                    <a:lnTo>
                      <a:pt x="999" y="389"/>
                    </a:lnTo>
                    <a:lnTo>
                      <a:pt x="998" y="391"/>
                    </a:lnTo>
                    <a:lnTo>
                      <a:pt x="998" y="394"/>
                    </a:lnTo>
                    <a:lnTo>
                      <a:pt x="995" y="402"/>
                    </a:lnTo>
                    <a:lnTo>
                      <a:pt x="995" y="402"/>
                    </a:lnTo>
                    <a:lnTo>
                      <a:pt x="990" y="408"/>
                    </a:lnTo>
                    <a:lnTo>
                      <a:pt x="986" y="413"/>
                    </a:lnTo>
                    <a:lnTo>
                      <a:pt x="984" y="421"/>
                    </a:lnTo>
                    <a:lnTo>
                      <a:pt x="984" y="421"/>
                    </a:lnTo>
                    <a:lnTo>
                      <a:pt x="983" y="424"/>
                    </a:lnTo>
                    <a:lnTo>
                      <a:pt x="983" y="424"/>
                    </a:lnTo>
                    <a:lnTo>
                      <a:pt x="972" y="420"/>
                    </a:lnTo>
                    <a:lnTo>
                      <a:pt x="964" y="419"/>
                    </a:lnTo>
                    <a:lnTo>
                      <a:pt x="959" y="417"/>
                    </a:lnTo>
                    <a:lnTo>
                      <a:pt x="959" y="417"/>
                    </a:lnTo>
                    <a:lnTo>
                      <a:pt x="958" y="422"/>
                    </a:lnTo>
                    <a:lnTo>
                      <a:pt x="957" y="425"/>
                    </a:lnTo>
                    <a:lnTo>
                      <a:pt x="955" y="426"/>
                    </a:lnTo>
                    <a:lnTo>
                      <a:pt x="955" y="426"/>
                    </a:lnTo>
                    <a:lnTo>
                      <a:pt x="946" y="428"/>
                    </a:lnTo>
                    <a:lnTo>
                      <a:pt x="940" y="428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3" y="424"/>
                    </a:lnTo>
                    <a:lnTo>
                      <a:pt x="932" y="424"/>
                    </a:lnTo>
                    <a:lnTo>
                      <a:pt x="929" y="422"/>
                    </a:lnTo>
                    <a:lnTo>
                      <a:pt x="929" y="422"/>
                    </a:lnTo>
                    <a:lnTo>
                      <a:pt x="927" y="424"/>
                    </a:lnTo>
                    <a:lnTo>
                      <a:pt x="924" y="426"/>
                    </a:lnTo>
                    <a:lnTo>
                      <a:pt x="923" y="430"/>
                    </a:lnTo>
                    <a:lnTo>
                      <a:pt x="923" y="430"/>
                    </a:lnTo>
                    <a:lnTo>
                      <a:pt x="925" y="435"/>
                    </a:lnTo>
                    <a:lnTo>
                      <a:pt x="928" y="439"/>
                    </a:lnTo>
                    <a:lnTo>
                      <a:pt x="928" y="439"/>
                    </a:lnTo>
                    <a:lnTo>
                      <a:pt x="931" y="438"/>
                    </a:lnTo>
                    <a:lnTo>
                      <a:pt x="932" y="437"/>
                    </a:lnTo>
                    <a:lnTo>
                      <a:pt x="935" y="435"/>
                    </a:lnTo>
                    <a:lnTo>
                      <a:pt x="935" y="435"/>
                    </a:lnTo>
                    <a:lnTo>
                      <a:pt x="936" y="438"/>
                    </a:lnTo>
                    <a:lnTo>
                      <a:pt x="937" y="442"/>
                    </a:lnTo>
                    <a:lnTo>
                      <a:pt x="940" y="446"/>
                    </a:lnTo>
                    <a:lnTo>
                      <a:pt x="942" y="450"/>
                    </a:lnTo>
                    <a:lnTo>
                      <a:pt x="942" y="450"/>
                    </a:lnTo>
                    <a:lnTo>
                      <a:pt x="942" y="454"/>
                    </a:lnTo>
                    <a:lnTo>
                      <a:pt x="944" y="455"/>
                    </a:lnTo>
                    <a:lnTo>
                      <a:pt x="945" y="456"/>
                    </a:lnTo>
                    <a:lnTo>
                      <a:pt x="945" y="456"/>
                    </a:lnTo>
                    <a:lnTo>
                      <a:pt x="949" y="455"/>
                    </a:lnTo>
                    <a:lnTo>
                      <a:pt x="953" y="450"/>
                    </a:lnTo>
                    <a:lnTo>
                      <a:pt x="958" y="443"/>
                    </a:lnTo>
                    <a:lnTo>
                      <a:pt x="973" y="454"/>
                    </a:lnTo>
                    <a:lnTo>
                      <a:pt x="973" y="454"/>
                    </a:lnTo>
                    <a:lnTo>
                      <a:pt x="967" y="459"/>
                    </a:lnTo>
                    <a:lnTo>
                      <a:pt x="964" y="461"/>
                    </a:lnTo>
                    <a:lnTo>
                      <a:pt x="963" y="464"/>
                    </a:lnTo>
                    <a:lnTo>
                      <a:pt x="958" y="470"/>
                    </a:lnTo>
                    <a:lnTo>
                      <a:pt x="958" y="470"/>
                    </a:lnTo>
                    <a:lnTo>
                      <a:pt x="953" y="474"/>
                    </a:lnTo>
                    <a:lnTo>
                      <a:pt x="950" y="477"/>
                    </a:lnTo>
                    <a:lnTo>
                      <a:pt x="944" y="477"/>
                    </a:lnTo>
                    <a:lnTo>
                      <a:pt x="937" y="477"/>
                    </a:lnTo>
                    <a:lnTo>
                      <a:pt x="933" y="479"/>
                    </a:lnTo>
                    <a:lnTo>
                      <a:pt x="928" y="482"/>
                    </a:lnTo>
                    <a:lnTo>
                      <a:pt x="928" y="496"/>
                    </a:lnTo>
                    <a:lnTo>
                      <a:pt x="928" y="496"/>
                    </a:lnTo>
                    <a:lnTo>
                      <a:pt x="924" y="498"/>
                    </a:lnTo>
                    <a:lnTo>
                      <a:pt x="919" y="500"/>
                    </a:lnTo>
                    <a:lnTo>
                      <a:pt x="913" y="503"/>
                    </a:lnTo>
                    <a:lnTo>
                      <a:pt x="909" y="505"/>
                    </a:lnTo>
                    <a:lnTo>
                      <a:pt x="907" y="508"/>
                    </a:lnTo>
                    <a:lnTo>
                      <a:pt x="887" y="504"/>
                    </a:lnTo>
                    <a:lnTo>
                      <a:pt x="887" y="504"/>
                    </a:lnTo>
                    <a:lnTo>
                      <a:pt x="883" y="508"/>
                    </a:lnTo>
                    <a:lnTo>
                      <a:pt x="880" y="512"/>
                    </a:lnTo>
                    <a:lnTo>
                      <a:pt x="875" y="521"/>
                    </a:lnTo>
                    <a:lnTo>
                      <a:pt x="872" y="529"/>
                    </a:lnTo>
                    <a:lnTo>
                      <a:pt x="870" y="533"/>
                    </a:lnTo>
                    <a:lnTo>
                      <a:pt x="870" y="533"/>
                    </a:lnTo>
                    <a:lnTo>
                      <a:pt x="865" y="533"/>
                    </a:lnTo>
                    <a:lnTo>
                      <a:pt x="859" y="535"/>
                    </a:lnTo>
                    <a:lnTo>
                      <a:pt x="853" y="538"/>
                    </a:lnTo>
                    <a:lnTo>
                      <a:pt x="853" y="538"/>
                    </a:lnTo>
                    <a:lnTo>
                      <a:pt x="850" y="535"/>
                    </a:lnTo>
                    <a:lnTo>
                      <a:pt x="848" y="535"/>
                    </a:lnTo>
                    <a:lnTo>
                      <a:pt x="845" y="540"/>
                    </a:lnTo>
                    <a:lnTo>
                      <a:pt x="845" y="540"/>
                    </a:lnTo>
                    <a:lnTo>
                      <a:pt x="840" y="548"/>
                    </a:lnTo>
                    <a:lnTo>
                      <a:pt x="839" y="549"/>
                    </a:lnTo>
                    <a:lnTo>
                      <a:pt x="839" y="549"/>
                    </a:lnTo>
                    <a:lnTo>
                      <a:pt x="841" y="552"/>
                    </a:lnTo>
                    <a:lnTo>
                      <a:pt x="844" y="556"/>
                    </a:lnTo>
                    <a:lnTo>
                      <a:pt x="849" y="561"/>
                    </a:lnTo>
                    <a:lnTo>
                      <a:pt x="849" y="561"/>
                    </a:lnTo>
                    <a:lnTo>
                      <a:pt x="849" y="564"/>
                    </a:lnTo>
                    <a:lnTo>
                      <a:pt x="849" y="566"/>
                    </a:lnTo>
                    <a:lnTo>
                      <a:pt x="848" y="568"/>
                    </a:lnTo>
                    <a:lnTo>
                      <a:pt x="848" y="568"/>
                    </a:lnTo>
                    <a:lnTo>
                      <a:pt x="845" y="569"/>
                    </a:lnTo>
                    <a:lnTo>
                      <a:pt x="841" y="572"/>
                    </a:lnTo>
                    <a:lnTo>
                      <a:pt x="839" y="572"/>
                    </a:lnTo>
                    <a:lnTo>
                      <a:pt x="835" y="570"/>
                    </a:lnTo>
                    <a:lnTo>
                      <a:pt x="831" y="569"/>
                    </a:lnTo>
                    <a:lnTo>
                      <a:pt x="827" y="566"/>
                    </a:lnTo>
                    <a:lnTo>
                      <a:pt x="827" y="566"/>
                    </a:lnTo>
                    <a:lnTo>
                      <a:pt x="826" y="565"/>
                    </a:lnTo>
                    <a:lnTo>
                      <a:pt x="824" y="566"/>
                    </a:lnTo>
                    <a:lnTo>
                      <a:pt x="824" y="566"/>
                    </a:lnTo>
                    <a:lnTo>
                      <a:pt x="823" y="569"/>
                    </a:lnTo>
                    <a:lnTo>
                      <a:pt x="819" y="573"/>
                    </a:lnTo>
                    <a:lnTo>
                      <a:pt x="814" y="577"/>
                    </a:lnTo>
                    <a:lnTo>
                      <a:pt x="818" y="592"/>
                    </a:lnTo>
                    <a:lnTo>
                      <a:pt x="818" y="592"/>
                    </a:lnTo>
                    <a:lnTo>
                      <a:pt x="813" y="594"/>
                    </a:lnTo>
                    <a:lnTo>
                      <a:pt x="809" y="594"/>
                    </a:lnTo>
                    <a:lnTo>
                      <a:pt x="809" y="600"/>
                    </a:lnTo>
                    <a:lnTo>
                      <a:pt x="806" y="600"/>
                    </a:lnTo>
                    <a:lnTo>
                      <a:pt x="796" y="592"/>
                    </a:lnTo>
                    <a:lnTo>
                      <a:pt x="771" y="594"/>
                    </a:lnTo>
                    <a:lnTo>
                      <a:pt x="771" y="601"/>
                    </a:lnTo>
                    <a:lnTo>
                      <a:pt x="771" y="601"/>
                    </a:lnTo>
                    <a:lnTo>
                      <a:pt x="766" y="603"/>
                    </a:lnTo>
                    <a:lnTo>
                      <a:pt x="762" y="601"/>
                    </a:lnTo>
                    <a:lnTo>
                      <a:pt x="760" y="600"/>
                    </a:lnTo>
                    <a:lnTo>
                      <a:pt x="760" y="600"/>
                    </a:lnTo>
                    <a:lnTo>
                      <a:pt x="760" y="597"/>
                    </a:lnTo>
                    <a:lnTo>
                      <a:pt x="762" y="595"/>
                    </a:lnTo>
                    <a:lnTo>
                      <a:pt x="767" y="590"/>
                    </a:lnTo>
                    <a:lnTo>
                      <a:pt x="767" y="590"/>
                    </a:lnTo>
                    <a:lnTo>
                      <a:pt x="767" y="578"/>
                    </a:lnTo>
                    <a:lnTo>
                      <a:pt x="769" y="574"/>
                    </a:lnTo>
                    <a:lnTo>
                      <a:pt x="770" y="572"/>
                    </a:lnTo>
                    <a:lnTo>
                      <a:pt x="770" y="569"/>
                    </a:lnTo>
                    <a:lnTo>
                      <a:pt x="770" y="569"/>
                    </a:lnTo>
                    <a:lnTo>
                      <a:pt x="769" y="566"/>
                    </a:lnTo>
                    <a:lnTo>
                      <a:pt x="766" y="564"/>
                    </a:lnTo>
                    <a:lnTo>
                      <a:pt x="766" y="562"/>
                    </a:lnTo>
                    <a:lnTo>
                      <a:pt x="766" y="560"/>
                    </a:lnTo>
                    <a:lnTo>
                      <a:pt x="767" y="559"/>
                    </a:lnTo>
                    <a:lnTo>
                      <a:pt x="770" y="556"/>
                    </a:lnTo>
                    <a:lnTo>
                      <a:pt x="770" y="556"/>
                    </a:lnTo>
                    <a:lnTo>
                      <a:pt x="770" y="553"/>
                    </a:lnTo>
                    <a:lnTo>
                      <a:pt x="771" y="551"/>
                    </a:lnTo>
                    <a:lnTo>
                      <a:pt x="771" y="548"/>
                    </a:lnTo>
                    <a:lnTo>
                      <a:pt x="770" y="548"/>
                    </a:lnTo>
                    <a:lnTo>
                      <a:pt x="770" y="548"/>
                    </a:lnTo>
                    <a:lnTo>
                      <a:pt x="769" y="549"/>
                    </a:lnTo>
                    <a:lnTo>
                      <a:pt x="766" y="549"/>
                    </a:lnTo>
                    <a:lnTo>
                      <a:pt x="762" y="546"/>
                    </a:lnTo>
                    <a:lnTo>
                      <a:pt x="758" y="539"/>
                    </a:lnTo>
                    <a:lnTo>
                      <a:pt x="758" y="539"/>
                    </a:lnTo>
                    <a:lnTo>
                      <a:pt x="752" y="540"/>
                    </a:lnTo>
                    <a:lnTo>
                      <a:pt x="749" y="539"/>
                    </a:lnTo>
                    <a:lnTo>
                      <a:pt x="748" y="534"/>
                    </a:lnTo>
                    <a:lnTo>
                      <a:pt x="748" y="534"/>
                    </a:lnTo>
                    <a:lnTo>
                      <a:pt x="747" y="534"/>
                    </a:lnTo>
                    <a:lnTo>
                      <a:pt x="744" y="534"/>
                    </a:lnTo>
                    <a:lnTo>
                      <a:pt x="741" y="535"/>
                    </a:lnTo>
                    <a:lnTo>
                      <a:pt x="738" y="537"/>
                    </a:lnTo>
                    <a:lnTo>
                      <a:pt x="736" y="537"/>
                    </a:lnTo>
                    <a:lnTo>
                      <a:pt x="735" y="535"/>
                    </a:lnTo>
                    <a:lnTo>
                      <a:pt x="735" y="535"/>
                    </a:lnTo>
                    <a:lnTo>
                      <a:pt x="734" y="535"/>
                    </a:lnTo>
                    <a:lnTo>
                      <a:pt x="731" y="537"/>
                    </a:lnTo>
                    <a:lnTo>
                      <a:pt x="729" y="539"/>
                    </a:lnTo>
                    <a:lnTo>
                      <a:pt x="726" y="542"/>
                    </a:lnTo>
                    <a:lnTo>
                      <a:pt x="726" y="542"/>
                    </a:lnTo>
                    <a:lnTo>
                      <a:pt x="719" y="543"/>
                    </a:lnTo>
                    <a:lnTo>
                      <a:pt x="716" y="543"/>
                    </a:lnTo>
                    <a:lnTo>
                      <a:pt x="714" y="544"/>
                    </a:lnTo>
                    <a:lnTo>
                      <a:pt x="713" y="547"/>
                    </a:lnTo>
                    <a:lnTo>
                      <a:pt x="712" y="551"/>
                    </a:lnTo>
                    <a:lnTo>
                      <a:pt x="712" y="561"/>
                    </a:lnTo>
                    <a:lnTo>
                      <a:pt x="699" y="562"/>
                    </a:lnTo>
                    <a:lnTo>
                      <a:pt x="699" y="570"/>
                    </a:lnTo>
                    <a:lnTo>
                      <a:pt x="688" y="570"/>
                    </a:lnTo>
                    <a:lnTo>
                      <a:pt x="678" y="582"/>
                    </a:lnTo>
                    <a:lnTo>
                      <a:pt x="678" y="582"/>
                    </a:lnTo>
                    <a:lnTo>
                      <a:pt x="678" y="586"/>
                    </a:lnTo>
                    <a:lnTo>
                      <a:pt x="678" y="590"/>
                    </a:lnTo>
                    <a:lnTo>
                      <a:pt x="678" y="591"/>
                    </a:lnTo>
                    <a:lnTo>
                      <a:pt x="678" y="591"/>
                    </a:lnTo>
                    <a:lnTo>
                      <a:pt x="670" y="596"/>
                    </a:lnTo>
                    <a:lnTo>
                      <a:pt x="666" y="597"/>
                    </a:lnTo>
                    <a:lnTo>
                      <a:pt x="656" y="597"/>
                    </a:lnTo>
                    <a:lnTo>
                      <a:pt x="656" y="597"/>
                    </a:lnTo>
                    <a:lnTo>
                      <a:pt x="653" y="601"/>
                    </a:lnTo>
                    <a:lnTo>
                      <a:pt x="651" y="604"/>
                    </a:lnTo>
                    <a:lnTo>
                      <a:pt x="647" y="606"/>
                    </a:lnTo>
                    <a:lnTo>
                      <a:pt x="647" y="606"/>
                    </a:lnTo>
                    <a:lnTo>
                      <a:pt x="646" y="625"/>
                    </a:lnTo>
                    <a:lnTo>
                      <a:pt x="644" y="638"/>
                    </a:lnTo>
                    <a:lnTo>
                      <a:pt x="643" y="643"/>
                    </a:lnTo>
                    <a:lnTo>
                      <a:pt x="643" y="643"/>
                    </a:lnTo>
                    <a:lnTo>
                      <a:pt x="642" y="643"/>
                    </a:lnTo>
                    <a:lnTo>
                      <a:pt x="638" y="639"/>
                    </a:lnTo>
                    <a:lnTo>
                      <a:pt x="634" y="635"/>
                    </a:lnTo>
                    <a:lnTo>
                      <a:pt x="634" y="635"/>
                    </a:lnTo>
                    <a:lnTo>
                      <a:pt x="624" y="640"/>
                    </a:lnTo>
                    <a:lnTo>
                      <a:pt x="616" y="644"/>
                    </a:lnTo>
                    <a:lnTo>
                      <a:pt x="612" y="647"/>
                    </a:lnTo>
                    <a:lnTo>
                      <a:pt x="612" y="647"/>
                    </a:lnTo>
                    <a:lnTo>
                      <a:pt x="617" y="654"/>
                    </a:lnTo>
                    <a:lnTo>
                      <a:pt x="621" y="662"/>
                    </a:lnTo>
                    <a:lnTo>
                      <a:pt x="621" y="662"/>
                    </a:lnTo>
                    <a:lnTo>
                      <a:pt x="620" y="664"/>
                    </a:lnTo>
                    <a:lnTo>
                      <a:pt x="616" y="667"/>
                    </a:lnTo>
                    <a:lnTo>
                      <a:pt x="603" y="674"/>
                    </a:lnTo>
                    <a:lnTo>
                      <a:pt x="603" y="674"/>
                    </a:lnTo>
                    <a:lnTo>
                      <a:pt x="578" y="684"/>
                    </a:lnTo>
                    <a:lnTo>
                      <a:pt x="578" y="684"/>
                    </a:lnTo>
                    <a:lnTo>
                      <a:pt x="576" y="686"/>
                    </a:lnTo>
                    <a:lnTo>
                      <a:pt x="572" y="684"/>
                    </a:lnTo>
                    <a:lnTo>
                      <a:pt x="570" y="683"/>
                    </a:lnTo>
                    <a:lnTo>
                      <a:pt x="570" y="683"/>
                    </a:lnTo>
                    <a:lnTo>
                      <a:pt x="569" y="679"/>
                    </a:lnTo>
                    <a:lnTo>
                      <a:pt x="569" y="673"/>
                    </a:lnTo>
                    <a:lnTo>
                      <a:pt x="572" y="665"/>
                    </a:lnTo>
                    <a:lnTo>
                      <a:pt x="576" y="653"/>
                    </a:lnTo>
                    <a:lnTo>
                      <a:pt x="563" y="645"/>
                    </a:lnTo>
                    <a:lnTo>
                      <a:pt x="563" y="645"/>
                    </a:lnTo>
                    <a:lnTo>
                      <a:pt x="545" y="651"/>
                    </a:lnTo>
                    <a:lnTo>
                      <a:pt x="528" y="654"/>
                    </a:lnTo>
                    <a:lnTo>
                      <a:pt x="512" y="657"/>
                    </a:lnTo>
                    <a:lnTo>
                      <a:pt x="512" y="657"/>
                    </a:lnTo>
                    <a:lnTo>
                      <a:pt x="508" y="652"/>
                    </a:lnTo>
                    <a:lnTo>
                      <a:pt x="506" y="647"/>
                    </a:lnTo>
                    <a:lnTo>
                      <a:pt x="503" y="641"/>
                    </a:lnTo>
                    <a:lnTo>
                      <a:pt x="503" y="641"/>
                    </a:lnTo>
                    <a:lnTo>
                      <a:pt x="495" y="639"/>
                    </a:lnTo>
                    <a:lnTo>
                      <a:pt x="490" y="636"/>
                    </a:lnTo>
                    <a:lnTo>
                      <a:pt x="486" y="632"/>
                    </a:lnTo>
                    <a:lnTo>
                      <a:pt x="482" y="629"/>
                    </a:lnTo>
                    <a:lnTo>
                      <a:pt x="478" y="623"/>
                    </a:lnTo>
                    <a:lnTo>
                      <a:pt x="477" y="621"/>
                    </a:lnTo>
                    <a:lnTo>
                      <a:pt x="476" y="621"/>
                    </a:lnTo>
                    <a:lnTo>
                      <a:pt x="476" y="621"/>
                    </a:lnTo>
                    <a:lnTo>
                      <a:pt x="476" y="622"/>
                    </a:lnTo>
                    <a:lnTo>
                      <a:pt x="475" y="623"/>
                    </a:lnTo>
                    <a:lnTo>
                      <a:pt x="471" y="623"/>
                    </a:lnTo>
                    <a:lnTo>
                      <a:pt x="467" y="626"/>
                    </a:lnTo>
                    <a:lnTo>
                      <a:pt x="462" y="630"/>
                    </a:lnTo>
                    <a:lnTo>
                      <a:pt x="462" y="630"/>
                    </a:lnTo>
                    <a:lnTo>
                      <a:pt x="463" y="635"/>
                    </a:lnTo>
                    <a:lnTo>
                      <a:pt x="464" y="640"/>
                    </a:lnTo>
                    <a:lnTo>
                      <a:pt x="469" y="648"/>
                    </a:lnTo>
                    <a:lnTo>
                      <a:pt x="469" y="648"/>
                    </a:lnTo>
                    <a:lnTo>
                      <a:pt x="467" y="651"/>
                    </a:lnTo>
                    <a:lnTo>
                      <a:pt x="463" y="652"/>
                    </a:lnTo>
                    <a:lnTo>
                      <a:pt x="460" y="653"/>
                    </a:lnTo>
                    <a:lnTo>
                      <a:pt x="458" y="653"/>
                    </a:lnTo>
                    <a:lnTo>
                      <a:pt x="454" y="652"/>
                    </a:lnTo>
                    <a:lnTo>
                      <a:pt x="451" y="651"/>
                    </a:lnTo>
                    <a:lnTo>
                      <a:pt x="451" y="651"/>
                    </a:lnTo>
                    <a:lnTo>
                      <a:pt x="445" y="656"/>
                    </a:lnTo>
                    <a:lnTo>
                      <a:pt x="442" y="658"/>
                    </a:lnTo>
                    <a:lnTo>
                      <a:pt x="441" y="661"/>
                    </a:lnTo>
                    <a:lnTo>
                      <a:pt x="442" y="662"/>
                    </a:lnTo>
                    <a:lnTo>
                      <a:pt x="442" y="662"/>
                    </a:lnTo>
                    <a:lnTo>
                      <a:pt x="436" y="664"/>
                    </a:lnTo>
                    <a:lnTo>
                      <a:pt x="428" y="664"/>
                    </a:lnTo>
                    <a:lnTo>
                      <a:pt x="428" y="664"/>
                    </a:lnTo>
                    <a:lnTo>
                      <a:pt x="414" y="661"/>
                    </a:lnTo>
                    <a:lnTo>
                      <a:pt x="403" y="657"/>
                    </a:lnTo>
                    <a:lnTo>
                      <a:pt x="395" y="653"/>
                    </a:lnTo>
                    <a:lnTo>
                      <a:pt x="392" y="649"/>
                    </a:lnTo>
                    <a:lnTo>
                      <a:pt x="392" y="649"/>
                    </a:lnTo>
                    <a:lnTo>
                      <a:pt x="394" y="647"/>
                    </a:lnTo>
                    <a:lnTo>
                      <a:pt x="395" y="644"/>
                    </a:lnTo>
                    <a:lnTo>
                      <a:pt x="397" y="640"/>
                    </a:lnTo>
                    <a:lnTo>
                      <a:pt x="397" y="634"/>
                    </a:lnTo>
                    <a:lnTo>
                      <a:pt x="397" y="634"/>
                    </a:lnTo>
                    <a:lnTo>
                      <a:pt x="398" y="626"/>
                    </a:lnTo>
                    <a:lnTo>
                      <a:pt x="399" y="621"/>
                    </a:lnTo>
                    <a:lnTo>
                      <a:pt x="401" y="616"/>
                    </a:lnTo>
                    <a:lnTo>
                      <a:pt x="401" y="616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402" y="596"/>
                    </a:lnTo>
                    <a:lnTo>
                      <a:pt x="405" y="592"/>
                    </a:lnTo>
                    <a:lnTo>
                      <a:pt x="408" y="590"/>
                    </a:lnTo>
                    <a:lnTo>
                      <a:pt x="408" y="590"/>
                    </a:lnTo>
                    <a:lnTo>
                      <a:pt x="407" y="547"/>
                    </a:lnTo>
                    <a:lnTo>
                      <a:pt x="407" y="547"/>
                    </a:lnTo>
                    <a:lnTo>
                      <a:pt x="393" y="546"/>
                    </a:lnTo>
                    <a:lnTo>
                      <a:pt x="380" y="547"/>
                    </a:lnTo>
                    <a:lnTo>
                      <a:pt x="373" y="548"/>
                    </a:lnTo>
                    <a:lnTo>
                      <a:pt x="367" y="549"/>
                    </a:lnTo>
                    <a:lnTo>
                      <a:pt x="367" y="549"/>
                    </a:lnTo>
                    <a:lnTo>
                      <a:pt x="362" y="553"/>
                    </a:lnTo>
                    <a:lnTo>
                      <a:pt x="355" y="557"/>
                    </a:lnTo>
                    <a:lnTo>
                      <a:pt x="348" y="562"/>
                    </a:lnTo>
                    <a:lnTo>
                      <a:pt x="348" y="562"/>
                    </a:lnTo>
                    <a:lnTo>
                      <a:pt x="344" y="570"/>
                    </a:lnTo>
                    <a:lnTo>
                      <a:pt x="340" y="574"/>
                    </a:lnTo>
                    <a:lnTo>
                      <a:pt x="337" y="575"/>
                    </a:lnTo>
                    <a:lnTo>
                      <a:pt x="335" y="577"/>
                    </a:lnTo>
                    <a:lnTo>
                      <a:pt x="335" y="577"/>
                    </a:lnTo>
                    <a:lnTo>
                      <a:pt x="331" y="581"/>
                    </a:lnTo>
                    <a:lnTo>
                      <a:pt x="328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3" y="582"/>
                    </a:lnTo>
                    <a:lnTo>
                      <a:pt x="320" y="581"/>
                    </a:lnTo>
                    <a:lnTo>
                      <a:pt x="314" y="574"/>
                    </a:lnTo>
                    <a:lnTo>
                      <a:pt x="297" y="575"/>
                    </a:lnTo>
                    <a:lnTo>
                      <a:pt x="302" y="586"/>
                    </a:lnTo>
                    <a:lnTo>
                      <a:pt x="302" y="595"/>
                    </a:lnTo>
                    <a:lnTo>
                      <a:pt x="302" y="595"/>
                    </a:lnTo>
                    <a:lnTo>
                      <a:pt x="296" y="600"/>
                    </a:lnTo>
                    <a:lnTo>
                      <a:pt x="292" y="604"/>
                    </a:lnTo>
                    <a:lnTo>
                      <a:pt x="287" y="606"/>
                    </a:lnTo>
                    <a:lnTo>
                      <a:pt x="287" y="606"/>
                    </a:lnTo>
                    <a:lnTo>
                      <a:pt x="279" y="608"/>
                    </a:lnTo>
                    <a:lnTo>
                      <a:pt x="268" y="608"/>
                    </a:lnTo>
                    <a:lnTo>
                      <a:pt x="256" y="608"/>
                    </a:lnTo>
                    <a:lnTo>
                      <a:pt x="256" y="608"/>
                    </a:lnTo>
                    <a:lnTo>
                      <a:pt x="240" y="614"/>
                    </a:lnTo>
                    <a:lnTo>
                      <a:pt x="232" y="617"/>
                    </a:lnTo>
                    <a:lnTo>
                      <a:pt x="222" y="619"/>
                    </a:lnTo>
                    <a:lnTo>
                      <a:pt x="200" y="629"/>
                    </a:lnTo>
                    <a:lnTo>
                      <a:pt x="200" y="629"/>
                    </a:lnTo>
                    <a:lnTo>
                      <a:pt x="187" y="608"/>
                    </a:lnTo>
                    <a:lnTo>
                      <a:pt x="187" y="608"/>
                    </a:lnTo>
                    <a:lnTo>
                      <a:pt x="192" y="599"/>
                    </a:lnTo>
                    <a:lnTo>
                      <a:pt x="196" y="594"/>
                    </a:lnTo>
                    <a:lnTo>
                      <a:pt x="186" y="575"/>
                    </a:lnTo>
                    <a:lnTo>
                      <a:pt x="156" y="586"/>
                    </a:lnTo>
                    <a:lnTo>
                      <a:pt x="148" y="578"/>
                    </a:lnTo>
                    <a:lnTo>
                      <a:pt x="143" y="581"/>
                    </a:lnTo>
                    <a:lnTo>
                      <a:pt x="122" y="568"/>
                    </a:lnTo>
                    <a:lnTo>
                      <a:pt x="108" y="573"/>
                    </a:lnTo>
                    <a:lnTo>
                      <a:pt x="108" y="573"/>
                    </a:lnTo>
                    <a:lnTo>
                      <a:pt x="99" y="548"/>
                    </a:lnTo>
                    <a:lnTo>
                      <a:pt x="99" y="548"/>
                    </a:lnTo>
                    <a:lnTo>
                      <a:pt x="95" y="547"/>
                    </a:lnTo>
                    <a:lnTo>
                      <a:pt x="92" y="547"/>
                    </a:lnTo>
                    <a:lnTo>
                      <a:pt x="86" y="548"/>
                    </a:lnTo>
                    <a:lnTo>
                      <a:pt x="83" y="548"/>
                    </a:lnTo>
                    <a:lnTo>
                      <a:pt x="81" y="548"/>
                    </a:lnTo>
                    <a:lnTo>
                      <a:pt x="78" y="546"/>
                    </a:lnTo>
                    <a:lnTo>
                      <a:pt x="77" y="543"/>
                    </a:lnTo>
                    <a:lnTo>
                      <a:pt x="77" y="543"/>
                    </a:lnTo>
                    <a:lnTo>
                      <a:pt x="77" y="535"/>
                    </a:lnTo>
                    <a:lnTo>
                      <a:pt x="77" y="531"/>
                    </a:lnTo>
                    <a:lnTo>
                      <a:pt x="75" y="529"/>
                    </a:lnTo>
                    <a:lnTo>
                      <a:pt x="73" y="526"/>
                    </a:lnTo>
                    <a:lnTo>
                      <a:pt x="69" y="524"/>
                    </a:lnTo>
                    <a:lnTo>
                      <a:pt x="59" y="516"/>
                    </a:lnTo>
                    <a:lnTo>
                      <a:pt x="59" y="516"/>
                    </a:lnTo>
                    <a:lnTo>
                      <a:pt x="55" y="522"/>
                    </a:lnTo>
                    <a:lnTo>
                      <a:pt x="52" y="530"/>
                    </a:lnTo>
                    <a:lnTo>
                      <a:pt x="48" y="539"/>
                    </a:lnTo>
                    <a:lnTo>
                      <a:pt x="46" y="542"/>
                    </a:lnTo>
                    <a:lnTo>
                      <a:pt x="43" y="544"/>
                    </a:lnTo>
                    <a:lnTo>
                      <a:pt x="43" y="544"/>
                    </a:lnTo>
                    <a:lnTo>
                      <a:pt x="34" y="543"/>
                    </a:lnTo>
                    <a:lnTo>
                      <a:pt x="26" y="540"/>
                    </a:lnTo>
                    <a:lnTo>
                      <a:pt x="26" y="540"/>
                    </a:lnTo>
                    <a:lnTo>
                      <a:pt x="24" y="537"/>
                    </a:lnTo>
                    <a:lnTo>
                      <a:pt x="21" y="533"/>
                    </a:lnTo>
                    <a:lnTo>
                      <a:pt x="18" y="529"/>
                    </a:lnTo>
                    <a:lnTo>
                      <a:pt x="18" y="529"/>
                    </a:lnTo>
                    <a:lnTo>
                      <a:pt x="24" y="518"/>
                    </a:lnTo>
                    <a:lnTo>
                      <a:pt x="25" y="512"/>
                    </a:lnTo>
                    <a:lnTo>
                      <a:pt x="26" y="502"/>
                    </a:lnTo>
                    <a:lnTo>
                      <a:pt x="26" y="502"/>
                    </a:lnTo>
                    <a:lnTo>
                      <a:pt x="26" y="491"/>
                    </a:lnTo>
                    <a:lnTo>
                      <a:pt x="25" y="487"/>
                    </a:lnTo>
                    <a:lnTo>
                      <a:pt x="22" y="485"/>
                    </a:lnTo>
                    <a:lnTo>
                      <a:pt x="16" y="478"/>
                    </a:lnTo>
                    <a:lnTo>
                      <a:pt x="4" y="470"/>
                    </a:lnTo>
                    <a:lnTo>
                      <a:pt x="4" y="470"/>
                    </a:lnTo>
                    <a:lnTo>
                      <a:pt x="9" y="465"/>
                    </a:lnTo>
                    <a:lnTo>
                      <a:pt x="9" y="463"/>
                    </a:lnTo>
                    <a:lnTo>
                      <a:pt x="9" y="461"/>
                    </a:lnTo>
                    <a:lnTo>
                      <a:pt x="7" y="455"/>
                    </a:lnTo>
                    <a:lnTo>
                      <a:pt x="2" y="446"/>
                    </a:lnTo>
                    <a:lnTo>
                      <a:pt x="2" y="446"/>
                    </a:lnTo>
                    <a:lnTo>
                      <a:pt x="16" y="433"/>
                    </a:lnTo>
                    <a:lnTo>
                      <a:pt x="16" y="416"/>
                    </a:lnTo>
                    <a:lnTo>
                      <a:pt x="25" y="398"/>
                    </a:lnTo>
                    <a:lnTo>
                      <a:pt x="16" y="381"/>
                    </a:lnTo>
                    <a:lnTo>
                      <a:pt x="2" y="380"/>
                    </a:lnTo>
                    <a:lnTo>
                      <a:pt x="0" y="358"/>
                    </a:lnTo>
                    <a:lnTo>
                      <a:pt x="18" y="358"/>
                    </a:lnTo>
                    <a:lnTo>
                      <a:pt x="18" y="358"/>
                    </a:lnTo>
                    <a:lnTo>
                      <a:pt x="42" y="342"/>
                    </a:lnTo>
                    <a:lnTo>
                      <a:pt x="42" y="342"/>
                    </a:lnTo>
                    <a:lnTo>
                      <a:pt x="47" y="327"/>
                    </a:lnTo>
                    <a:lnTo>
                      <a:pt x="50" y="314"/>
                    </a:lnTo>
                    <a:lnTo>
                      <a:pt x="52" y="302"/>
                    </a:lnTo>
                    <a:lnTo>
                      <a:pt x="55" y="293"/>
                    </a:lnTo>
                    <a:lnTo>
                      <a:pt x="55" y="293"/>
                    </a:lnTo>
                    <a:lnTo>
                      <a:pt x="62" y="285"/>
                    </a:lnTo>
                    <a:lnTo>
                      <a:pt x="69" y="280"/>
                    </a:lnTo>
                    <a:lnTo>
                      <a:pt x="72" y="244"/>
                    </a:lnTo>
                    <a:lnTo>
                      <a:pt x="72" y="237"/>
                    </a:lnTo>
                    <a:lnTo>
                      <a:pt x="81" y="233"/>
                    </a:lnTo>
                    <a:lnTo>
                      <a:pt x="99" y="257"/>
                    </a:lnTo>
                    <a:lnTo>
                      <a:pt x="99" y="257"/>
                    </a:lnTo>
                    <a:lnTo>
                      <a:pt x="114" y="251"/>
                    </a:lnTo>
                    <a:lnTo>
                      <a:pt x="125" y="249"/>
                    </a:lnTo>
                    <a:lnTo>
                      <a:pt x="131" y="248"/>
                    </a:lnTo>
                    <a:lnTo>
                      <a:pt x="131" y="248"/>
                    </a:lnTo>
                    <a:lnTo>
                      <a:pt x="132" y="249"/>
                    </a:lnTo>
                    <a:lnTo>
                      <a:pt x="134" y="251"/>
                    </a:lnTo>
                    <a:lnTo>
                      <a:pt x="135" y="257"/>
                    </a:lnTo>
                    <a:lnTo>
                      <a:pt x="135" y="266"/>
                    </a:lnTo>
                    <a:lnTo>
                      <a:pt x="135" y="266"/>
                    </a:lnTo>
                    <a:lnTo>
                      <a:pt x="153" y="267"/>
                    </a:lnTo>
                    <a:lnTo>
                      <a:pt x="166" y="270"/>
                    </a:lnTo>
                    <a:lnTo>
                      <a:pt x="171" y="271"/>
                    </a:lnTo>
                    <a:lnTo>
                      <a:pt x="175" y="273"/>
                    </a:lnTo>
                    <a:lnTo>
                      <a:pt x="175" y="273"/>
                    </a:lnTo>
                    <a:lnTo>
                      <a:pt x="180" y="272"/>
                    </a:lnTo>
                    <a:lnTo>
                      <a:pt x="187" y="273"/>
                    </a:lnTo>
                    <a:lnTo>
                      <a:pt x="195" y="275"/>
                    </a:lnTo>
                    <a:lnTo>
                      <a:pt x="209" y="275"/>
                    </a:lnTo>
                    <a:lnTo>
                      <a:pt x="223" y="280"/>
                    </a:lnTo>
                    <a:lnTo>
                      <a:pt x="223" y="238"/>
                    </a:lnTo>
                    <a:lnTo>
                      <a:pt x="252" y="237"/>
                    </a:lnTo>
                    <a:lnTo>
                      <a:pt x="259" y="249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9" y="258"/>
                    </a:lnTo>
                    <a:lnTo>
                      <a:pt x="284" y="263"/>
                    </a:lnTo>
                    <a:lnTo>
                      <a:pt x="288" y="266"/>
                    </a:lnTo>
                    <a:lnTo>
                      <a:pt x="288" y="266"/>
                    </a:lnTo>
                    <a:lnTo>
                      <a:pt x="289" y="263"/>
                    </a:lnTo>
                    <a:lnTo>
                      <a:pt x="291" y="258"/>
                    </a:lnTo>
                    <a:lnTo>
                      <a:pt x="292" y="254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300" y="250"/>
                    </a:lnTo>
                    <a:lnTo>
                      <a:pt x="302" y="250"/>
                    </a:lnTo>
                    <a:lnTo>
                      <a:pt x="302" y="249"/>
                    </a:lnTo>
                    <a:lnTo>
                      <a:pt x="302" y="246"/>
                    </a:lnTo>
                    <a:lnTo>
                      <a:pt x="303" y="244"/>
                    </a:lnTo>
                    <a:lnTo>
                      <a:pt x="303" y="244"/>
                    </a:lnTo>
                    <a:lnTo>
                      <a:pt x="309" y="236"/>
                    </a:lnTo>
                    <a:lnTo>
                      <a:pt x="310" y="231"/>
                    </a:lnTo>
                    <a:lnTo>
                      <a:pt x="310" y="227"/>
                    </a:lnTo>
                    <a:lnTo>
                      <a:pt x="310" y="227"/>
                    </a:lnTo>
                    <a:lnTo>
                      <a:pt x="309" y="227"/>
                    </a:lnTo>
                    <a:lnTo>
                      <a:pt x="306" y="227"/>
                    </a:lnTo>
                    <a:lnTo>
                      <a:pt x="303" y="227"/>
                    </a:lnTo>
                    <a:lnTo>
                      <a:pt x="303" y="215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2" y="213"/>
                    </a:lnTo>
                    <a:lnTo>
                      <a:pt x="323" y="209"/>
                    </a:lnTo>
                    <a:lnTo>
                      <a:pt x="323" y="203"/>
                    </a:lnTo>
                    <a:lnTo>
                      <a:pt x="342" y="202"/>
                    </a:lnTo>
                    <a:lnTo>
                      <a:pt x="353" y="181"/>
                    </a:lnTo>
                    <a:lnTo>
                      <a:pt x="370" y="170"/>
                    </a:lnTo>
                    <a:lnTo>
                      <a:pt x="383" y="158"/>
                    </a:lnTo>
                    <a:lnTo>
                      <a:pt x="381" y="135"/>
                    </a:lnTo>
                    <a:lnTo>
                      <a:pt x="381" y="135"/>
                    </a:lnTo>
                    <a:lnTo>
                      <a:pt x="383" y="132"/>
                    </a:lnTo>
                    <a:lnTo>
                      <a:pt x="388" y="124"/>
                    </a:lnTo>
                    <a:lnTo>
                      <a:pt x="390" y="119"/>
                    </a:lnTo>
                    <a:lnTo>
                      <a:pt x="392" y="114"/>
                    </a:lnTo>
                    <a:lnTo>
                      <a:pt x="393" y="108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0" y="95"/>
                    </a:lnTo>
                    <a:lnTo>
                      <a:pt x="386" y="88"/>
                    </a:lnTo>
                    <a:lnTo>
                      <a:pt x="379" y="78"/>
                    </a:lnTo>
                    <a:lnTo>
                      <a:pt x="371" y="69"/>
                    </a:lnTo>
                    <a:lnTo>
                      <a:pt x="368" y="66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4" y="56"/>
                    </a:lnTo>
                    <a:lnTo>
                      <a:pt x="364" y="51"/>
                    </a:lnTo>
                    <a:lnTo>
                      <a:pt x="366" y="45"/>
                    </a:lnTo>
                    <a:lnTo>
                      <a:pt x="367" y="40"/>
                    </a:lnTo>
                    <a:lnTo>
                      <a:pt x="370" y="35"/>
                    </a:lnTo>
                    <a:lnTo>
                      <a:pt x="373" y="31"/>
                    </a:lnTo>
                    <a:lnTo>
                      <a:pt x="384" y="21"/>
                    </a:lnTo>
                    <a:lnTo>
                      <a:pt x="384" y="21"/>
                    </a:lnTo>
                    <a:lnTo>
                      <a:pt x="386" y="18"/>
                    </a:lnTo>
                    <a:lnTo>
                      <a:pt x="389" y="14"/>
                    </a:lnTo>
                    <a:lnTo>
                      <a:pt x="389" y="9"/>
                    </a:lnTo>
                    <a:lnTo>
                      <a:pt x="389" y="9"/>
                    </a:lnTo>
                    <a:lnTo>
                      <a:pt x="403" y="9"/>
                    </a:lnTo>
                    <a:lnTo>
                      <a:pt x="408" y="9"/>
                    </a:lnTo>
                    <a:lnTo>
                      <a:pt x="411" y="9"/>
                    </a:lnTo>
                    <a:lnTo>
                      <a:pt x="412" y="8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38" y="16"/>
                    </a:lnTo>
                    <a:lnTo>
                      <a:pt x="450" y="34"/>
                    </a:lnTo>
                    <a:lnTo>
                      <a:pt x="464" y="34"/>
                    </a:lnTo>
                    <a:lnTo>
                      <a:pt x="460" y="14"/>
                    </a:lnTo>
                    <a:lnTo>
                      <a:pt x="472" y="0"/>
                    </a:lnTo>
                    <a:lnTo>
                      <a:pt x="494" y="1"/>
                    </a:lnTo>
                    <a:lnTo>
                      <a:pt x="511" y="8"/>
                    </a:lnTo>
                    <a:lnTo>
                      <a:pt x="511" y="8"/>
                    </a:lnTo>
                    <a:lnTo>
                      <a:pt x="512" y="17"/>
                    </a:lnTo>
                    <a:lnTo>
                      <a:pt x="515" y="25"/>
                    </a:lnTo>
                    <a:lnTo>
                      <a:pt x="517" y="29"/>
                    </a:lnTo>
                    <a:lnTo>
                      <a:pt x="517" y="29"/>
                    </a:lnTo>
                    <a:lnTo>
                      <a:pt x="521" y="29"/>
                    </a:lnTo>
                    <a:lnTo>
                      <a:pt x="526" y="30"/>
                    </a:lnTo>
                    <a:lnTo>
                      <a:pt x="529" y="31"/>
                    </a:lnTo>
                    <a:lnTo>
                      <a:pt x="532" y="32"/>
                    </a:lnTo>
                    <a:lnTo>
                      <a:pt x="533" y="36"/>
                    </a:lnTo>
                    <a:lnTo>
                      <a:pt x="533" y="41"/>
                    </a:lnTo>
                    <a:lnTo>
                      <a:pt x="533" y="41"/>
                    </a:lnTo>
                    <a:lnTo>
                      <a:pt x="533" y="45"/>
                    </a:lnTo>
                    <a:lnTo>
                      <a:pt x="532" y="48"/>
                    </a:lnTo>
                    <a:lnTo>
                      <a:pt x="532" y="53"/>
                    </a:lnTo>
                    <a:lnTo>
                      <a:pt x="533" y="54"/>
                    </a:lnTo>
                    <a:lnTo>
                      <a:pt x="535" y="56"/>
                    </a:lnTo>
                    <a:lnTo>
                      <a:pt x="539" y="57"/>
                    </a:lnTo>
                    <a:lnTo>
                      <a:pt x="547" y="56"/>
                    </a:lnTo>
                    <a:lnTo>
                      <a:pt x="547" y="56"/>
                    </a:lnTo>
                    <a:lnTo>
                      <a:pt x="551" y="57"/>
                    </a:lnTo>
                    <a:lnTo>
                      <a:pt x="555" y="58"/>
                    </a:lnTo>
                    <a:lnTo>
                      <a:pt x="557" y="64"/>
                    </a:lnTo>
                    <a:lnTo>
                      <a:pt x="557" y="64"/>
                    </a:lnTo>
                    <a:lnTo>
                      <a:pt x="567" y="73"/>
                    </a:lnTo>
                    <a:lnTo>
                      <a:pt x="570" y="75"/>
                    </a:lnTo>
                    <a:lnTo>
                      <a:pt x="574" y="76"/>
                    </a:lnTo>
                    <a:lnTo>
                      <a:pt x="577" y="76"/>
                    </a:lnTo>
                    <a:lnTo>
                      <a:pt x="581" y="74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44"/>
                    </a:lnTo>
                    <a:lnTo>
                      <a:pt x="591" y="44"/>
                    </a:lnTo>
                    <a:lnTo>
                      <a:pt x="616" y="41"/>
                    </a:lnTo>
                    <a:lnTo>
                      <a:pt x="633" y="40"/>
                    </a:lnTo>
                    <a:lnTo>
                      <a:pt x="638" y="40"/>
                    </a:lnTo>
                    <a:lnTo>
                      <a:pt x="640" y="40"/>
                    </a:lnTo>
                    <a:lnTo>
                      <a:pt x="640" y="40"/>
                    </a:lnTo>
                    <a:lnTo>
                      <a:pt x="643" y="53"/>
                    </a:lnTo>
                    <a:lnTo>
                      <a:pt x="643" y="53"/>
                    </a:lnTo>
                    <a:lnTo>
                      <a:pt x="652" y="53"/>
                    </a:lnTo>
                    <a:lnTo>
                      <a:pt x="657" y="54"/>
                    </a:lnTo>
                    <a:lnTo>
                      <a:pt x="665" y="57"/>
                    </a:lnTo>
                    <a:lnTo>
                      <a:pt x="665" y="57"/>
                    </a:lnTo>
                    <a:lnTo>
                      <a:pt x="669" y="57"/>
                    </a:lnTo>
                    <a:lnTo>
                      <a:pt x="675" y="56"/>
                    </a:lnTo>
                    <a:lnTo>
                      <a:pt x="688" y="48"/>
                    </a:lnTo>
                    <a:lnTo>
                      <a:pt x="688" y="48"/>
                    </a:lnTo>
                    <a:lnTo>
                      <a:pt x="691" y="43"/>
                    </a:lnTo>
                    <a:lnTo>
                      <a:pt x="694" y="39"/>
                    </a:lnTo>
                    <a:lnTo>
                      <a:pt x="695" y="39"/>
                    </a:lnTo>
                    <a:lnTo>
                      <a:pt x="696" y="39"/>
                    </a:lnTo>
                    <a:lnTo>
                      <a:pt x="697" y="40"/>
                    </a:lnTo>
                    <a:lnTo>
                      <a:pt x="700" y="43"/>
                    </a:lnTo>
                    <a:lnTo>
                      <a:pt x="700" y="43"/>
                    </a:lnTo>
                    <a:lnTo>
                      <a:pt x="704" y="51"/>
                    </a:lnTo>
                    <a:lnTo>
                      <a:pt x="708" y="57"/>
                    </a:lnTo>
                    <a:lnTo>
                      <a:pt x="714" y="66"/>
                    </a:lnTo>
                    <a:lnTo>
                      <a:pt x="721" y="71"/>
                    </a:lnTo>
                    <a:lnTo>
                      <a:pt x="722" y="74"/>
                    </a:lnTo>
                    <a:lnTo>
                      <a:pt x="722" y="76"/>
                    </a:lnTo>
                    <a:lnTo>
                      <a:pt x="722" y="76"/>
                    </a:lnTo>
                    <a:lnTo>
                      <a:pt x="722" y="83"/>
                    </a:lnTo>
                    <a:lnTo>
                      <a:pt x="718" y="108"/>
                    </a:lnTo>
                    <a:lnTo>
                      <a:pt x="718" y="108"/>
                    </a:lnTo>
                    <a:lnTo>
                      <a:pt x="718" y="111"/>
                    </a:lnTo>
                    <a:lnTo>
                      <a:pt x="721" y="115"/>
                    </a:lnTo>
                    <a:lnTo>
                      <a:pt x="723" y="119"/>
                    </a:lnTo>
                    <a:lnTo>
                      <a:pt x="729" y="122"/>
                    </a:lnTo>
                    <a:lnTo>
                      <a:pt x="740" y="124"/>
                    </a:lnTo>
                    <a:lnTo>
                      <a:pt x="754" y="127"/>
                    </a:lnTo>
                    <a:lnTo>
                      <a:pt x="769" y="127"/>
                    </a:lnTo>
                    <a:lnTo>
                      <a:pt x="780" y="127"/>
                    </a:lnTo>
                    <a:lnTo>
                      <a:pt x="792" y="127"/>
                    </a:lnTo>
                    <a:lnTo>
                      <a:pt x="800" y="113"/>
                    </a:lnTo>
                    <a:lnTo>
                      <a:pt x="800" y="113"/>
                    </a:lnTo>
                    <a:lnTo>
                      <a:pt x="830" y="106"/>
                    </a:lnTo>
                    <a:lnTo>
                      <a:pt x="844" y="104"/>
                    </a:lnTo>
                    <a:lnTo>
                      <a:pt x="850" y="102"/>
                    </a:lnTo>
                    <a:lnTo>
                      <a:pt x="850" y="102"/>
                    </a:lnTo>
                    <a:lnTo>
                      <a:pt x="852" y="105"/>
                    </a:lnTo>
                    <a:lnTo>
                      <a:pt x="853" y="108"/>
                    </a:lnTo>
                    <a:lnTo>
                      <a:pt x="854" y="113"/>
                    </a:lnTo>
                    <a:lnTo>
                      <a:pt x="858" y="118"/>
                    </a:lnTo>
                    <a:lnTo>
                      <a:pt x="858" y="118"/>
                    </a:lnTo>
                    <a:lnTo>
                      <a:pt x="862" y="130"/>
                    </a:lnTo>
                    <a:lnTo>
                      <a:pt x="863" y="143"/>
                    </a:lnTo>
                    <a:lnTo>
                      <a:pt x="866" y="157"/>
                    </a:lnTo>
                    <a:lnTo>
                      <a:pt x="866" y="157"/>
                    </a:lnTo>
                    <a:lnTo>
                      <a:pt x="867" y="157"/>
                    </a:lnTo>
                    <a:lnTo>
                      <a:pt x="870" y="156"/>
                    </a:lnTo>
                    <a:lnTo>
                      <a:pt x="876" y="153"/>
                    </a:lnTo>
                    <a:lnTo>
                      <a:pt x="885" y="149"/>
                    </a:lnTo>
                    <a:lnTo>
                      <a:pt x="885" y="149"/>
                    </a:lnTo>
                    <a:lnTo>
                      <a:pt x="893" y="152"/>
                    </a:lnTo>
                    <a:lnTo>
                      <a:pt x="900" y="153"/>
                    </a:lnTo>
                    <a:lnTo>
                      <a:pt x="911" y="154"/>
                    </a:lnTo>
                    <a:lnTo>
                      <a:pt x="920" y="154"/>
                    </a:lnTo>
                    <a:lnTo>
                      <a:pt x="927" y="154"/>
                    </a:lnTo>
                    <a:lnTo>
                      <a:pt x="927" y="154"/>
                    </a:lnTo>
                    <a:lnTo>
                      <a:pt x="932" y="163"/>
                    </a:lnTo>
                    <a:lnTo>
                      <a:pt x="938" y="161"/>
                    </a:lnTo>
                    <a:lnTo>
                      <a:pt x="946" y="171"/>
                    </a:lnTo>
                    <a:lnTo>
                      <a:pt x="990" y="170"/>
                    </a:lnTo>
                    <a:lnTo>
                      <a:pt x="990" y="180"/>
                    </a:lnTo>
                    <a:lnTo>
                      <a:pt x="1001" y="180"/>
                    </a:lnTo>
                    <a:lnTo>
                      <a:pt x="1001" y="188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95">
                <a:extLst>
                  <a:ext uri="{FF2B5EF4-FFF2-40B4-BE49-F238E27FC236}">
                    <a16:creationId xmlns="" xmlns:a16="http://schemas.microsoft.com/office/drawing/2014/main" id="{ED2EF62F-F006-4F14-819A-74C17C320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797050"/>
                <a:ext cx="1146175" cy="1381125"/>
              </a:xfrm>
              <a:custGeom>
                <a:avLst/>
                <a:gdLst>
                  <a:gd name="T0" fmla="*/ 701 w 722"/>
                  <a:gd name="T1" fmla="*/ 505 h 870"/>
                  <a:gd name="T2" fmla="*/ 669 w 722"/>
                  <a:gd name="T3" fmla="*/ 538 h 870"/>
                  <a:gd name="T4" fmla="*/ 670 w 722"/>
                  <a:gd name="T5" fmla="*/ 563 h 870"/>
                  <a:gd name="T6" fmla="*/ 641 w 722"/>
                  <a:gd name="T7" fmla="*/ 585 h 870"/>
                  <a:gd name="T8" fmla="*/ 617 w 722"/>
                  <a:gd name="T9" fmla="*/ 590 h 870"/>
                  <a:gd name="T10" fmla="*/ 592 w 722"/>
                  <a:gd name="T11" fmla="*/ 621 h 870"/>
                  <a:gd name="T12" fmla="*/ 619 w 722"/>
                  <a:gd name="T13" fmla="*/ 652 h 870"/>
                  <a:gd name="T14" fmla="*/ 649 w 722"/>
                  <a:gd name="T15" fmla="*/ 665 h 870"/>
                  <a:gd name="T16" fmla="*/ 678 w 722"/>
                  <a:gd name="T17" fmla="*/ 683 h 870"/>
                  <a:gd name="T18" fmla="*/ 683 w 722"/>
                  <a:gd name="T19" fmla="*/ 727 h 870"/>
                  <a:gd name="T20" fmla="*/ 696 w 722"/>
                  <a:gd name="T21" fmla="*/ 760 h 870"/>
                  <a:gd name="T22" fmla="*/ 669 w 722"/>
                  <a:gd name="T23" fmla="*/ 810 h 870"/>
                  <a:gd name="T24" fmla="*/ 583 w 722"/>
                  <a:gd name="T25" fmla="*/ 794 h 870"/>
                  <a:gd name="T26" fmla="*/ 542 w 722"/>
                  <a:gd name="T27" fmla="*/ 736 h 870"/>
                  <a:gd name="T28" fmla="*/ 491 w 722"/>
                  <a:gd name="T29" fmla="*/ 721 h 870"/>
                  <a:gd name="T30" fmla="*/ 454 w 722"/>
                  <a:gd name="T31" fmla="*/ 731 h 870"/>
                  <a:gd name="T32" fmla="*/ 444 w 722"/>
                  <a:gd name="T33" fmla="*/ 784 h 870"/>
                  <a:gd name="T34" fmla="*/ 397 w 722"/>
                  <a:gd name="T35" fmla="*/ 796 h 870"/>
                  <a:gd name="T36" fmla="*/ 373 w 722"/>
                  <a:gd name="T37" fmla="*/ 806 h 870"/>
                  <a:gd name="T38" fmla="*/ 332 w 722"/>
                  <a:gd name="T39" fmla="*/ 818 h 870"/>
                  <a:gd name="T40" fmla="*/ 284 w 722"/>
                  <a:gd name="T41" fmla="*/ 839 h 870"/>
                  <a:gd name="T42" fmla="*/ 244 w 722"/>
                  <a:gd name="T43" fmla="*/ 870 h 870"/>
                  <a:gd name="T44" fmla="*/ 259 w 722"/>
                  <a:gd name="T45" fmla="*/ 822 h 870"/>
                  <a:gd name="T46" fmla="*/ 238 w 722"/>
                  <a:gd name="T47" fmla="*/ 799 h 870"/>
                  <a:gd name="T48" fmla="*/ 201 w 722"/>
                  <a:gd name="T49" fmla="*/ 778 h 870"/>
                  <a:gd name="T50" fmla="*/ 162 w 722"/>
                  <a:gd name="T51" fmla="*/ 755 h 870"/>
                  <a:gd name="T52" fmla="*/ 117 w 722"/>
                  <a:gd name="T53" fmla="*/ 766 h 870"/>
                  <a:gd name="T54" fmla="*/ 105 w 722"/>
                  <a:gd name="T55" fmla="*/ 740 h 870"/>
                  <a:gd name="T56" fmla="*/ 114 w 722"/>
                  <a:gd name="T57" fmla="*/ 721 h 870"/>
                  <a:gd name="T58" fmla="*/ 65 w 722"/>
                  <a:gd name="T59" fmla="*/ 643 h 870"/>
                  <a:gd name="T60" fmla="*/ 92 w 722"/>
                  <a:gd name="T61" fmla="*/ 602 h 870"/>
                  <a:gd name="T62" fmla="*/ 127 w 722"/>
                  <a:gd name="T63" fmla="*/ 590 h 870"/>
                  <a:gd name="T64" fmla="*/ 91 w 722"/>
                  <a:gd name="T65" fmla="*/ 574 h 870"/>
                  <a:gd name="T66" fmla="*/ 76 w 722"/>
                  <a:gd name="T67" fmla="*/ 537 h 870"/>
                  <a:gd name="T68" fmla="*/ 71 w 722"/>
                  <a:gd name="T69" fmla="*/ 402 h 870"/>
                  <a:gd name="T70" fmla="*/ 82 w 722"/>
                  <a:gd name="T71" fmla="*/ 343 h 870"/>
                  <a:gd name="T72" fmla="*/ 52 w 722"/>
                  <a:gd name="T73" fmla="*/ 353 h 870"/>
                  <a:gd name="T74" fmla="*/ 25 w 722"/>
                  <a:gd name="T75" fmla="*/ 326 h 870"/>
                  <a:gd name="T76" fmla="*/ 39 w 722"/>
                  <a:gd name="T77" fmla="*/ 296 h 870"/>
                  <a:gd name="T78" fmla="*/ 13 w 722"/>
                  <a:gd name="T79" fmla="*/ 293 h 870"/>
                  <a:gd name="T80" fmla="*/ 18 w 722"/>
                  <a:gd name="T81" fmla="*/ 267 h 870"/>
                  <a:gd name="T82" fmla="*/ 19 w 722"/>
                  <a:gd name="T83" fmla="*/ 212 h 870"/>
                  <a:gd name="T84" fmla="*/ 49 w 722"/>
                  <a:gd name="T85" fmla="*/ 199 h 870"/>
                  <a:gd name="T86" fmla="*/ 67 w 722"/>
                  <a:gd name="T87" fmla="*/ 201 h 870"/>
                  <a:gd name="T88" fmla="*/ 93 w 722"/>
                  <a:gd name="T89" fmla="*/ 201 h 870"/>
                  <a:gd name="T90" fmla="*/ 110 w 722"/>
                  <a:gd name="T91" fmla="*/ 219 h 870"/>
                  <a:gd name="T92" fmla="*/ 111 w 722"/>
                  <a:gd name="T93" fmla="*/ 195 h 870"/>
                  <a:gd name="T94" fmla="*/ 119 w 722"/>
                  <a:gd name="T95" fmla="*/ 177 h 870"/>
                  <a:gd name="T96" fmla="*/ 135 w 722"/>
                  <a:gd name="T97" fmla="*/ 164 h 870"/>
                  <a:gd name="T98" fmla="*/ 148 w 722"/>
                  <a:gd name="T99" fmla="*/ 149 h 870"/>
                  <a:gd name="T100" fmla="*/ 172 w 722"/>
                  <a:gd name="T101" fmla="*/ 147 h 870"/>
                  <a:gd name="T102" fmla="*/ 209 w 722"/>
                  <a:gd name="T103" fmla="*/ 95 h 870"/>
                  <a:gd name="T104" fmla="*/ 330 w 722"/>
                  <a:gd name="T105" fmla="*/ 30 h 870"/>
                  <a:gd name="T106" fmla="*/ 362 w 722"/>
                  <a:gd name="T107" fmla="*/ 7 h 870"/>
                  <a:gd name="T108" fmla="*/ 377 w 722"/>
                  <a:gd name="T109" fmla="*/ 7 h 870"/>
                  <a:gd name="T110" fmla="*/ 368 w 722"/>
                  <a:gd name="T111" fmla="*/ 38 h 870"/>
                  <a:gd name="T112" fmla="*/ 327 w 722"/>
                  <a:gd name="T113" fmla="*/ 60 h 870"/>
                  <a:gd name="T114" fmla="*/ 710 w 722"/>
                  <a:gd name="T115" fmla="*/ 46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2" h="870">
                    <a:moveTo>
                      <a:pt x="713" y="481"/>
                    </a:moveTo>
                    <a:lnTo>
                      <a:pt x="710" y="488"/>
                    </a:lnTo>
                    <a:lnTo>
                      <a:pt x="710" y="488"/>
                    </a:lnTo>
                    <a:lnTo>
                      <a:pt x="713" y="489"/>
                    </a:lnTo>
                    <a:lnTo>
                      <a:pt x="714" y="492"/>
                    </a:lnTo>
                    <a:lnTo>
                      <a:pt x="714" y="494"/>
                    </a:lnTo>
                    <a:lnTo>
                      <a:pt x="713" y="495"/>
                    </a:lnTo>
                    <a:lnTo>
                      <a:pt x="709" y="499"/>
                    </a:lnTo>
                    <a:lnTo>
                      <a:pt x="708" y="501"/>
                    </a:lnTo>
                    <a:lnTo>
                      <a:pt x="708" y="501"/>
                    </a:lnTo>
                    <a:lnTo>
                      <a:pt x="701" y="505"/>
                    </a:lnTo>
                    <a:lnTo>
                      <a:pt x="695" y="508"/>
                    </a:lnTo>
                    <a:lnTo>
                      <a:pt x="695" y="508"/>
                    </a:lnTo>
                    <a:lnTo>
                      <a:pt x="697" y="514"/>
                    </a:lnTo>
                    <a:lnTo>
                      <a:pt x="698" y="516"/>
                    </a:lnTo>
                    <a:lnTo>
                      <a:pt x="700" y="519"/>
                    </a:lnTo>
                    <a:lnTo>
                      <a:pt x="700" y="519"/>
                    </a:lnTo>
                    <a:lnTo>
                      <a:pt x="689" y="534"/>
                    </a:lnTo>
                    <a:lnTo>
                      <a:pt x="689" y="534"/>
                    </a:lnTo>
                    <a:lnTo>
                      <a:pt x="678" y="534"/>
                    </a:lnTo>
                    <a:lnTo>
                      <a:pt x="674" y="536"/>
                    </a:lnTo>
                    <a:lnTo>
                      <a:pt x="669" y="538"/>
                    </a:lnTo>
                    <a:lnTo>
                      <a:pt x="669" y="538"/>
                    </a:lnTo>
                    <a:lnTo>
                      <a:pt x="663" y="538"/>
                    </a:lnTo>
                    <a:lnTo>
                      <a:pt x="661" y="538"/>
                    </a:lnTo>
                    <a:lnTo>
                      <a:pt x="660" y="540"/>
                    </a:lnTo>
                    <a:lnTo>
                      <a:pt x="660" y="540"/>
                    </a:lnTo>
                    <a:lnTo>
                      <a:pt x="660" y="542"/>
                    </a:lnTo>
                    <a:lnTo>
                      <a:pt x="661" y="546"/>
                    </a:lnTo>
                    <a:lnTo>
                      <a:pt x="663" y="552"/>
                    </a:lnTo>
                    <a:lnTo>
                      <a:pt x="663" y="552"/>
                    </a:lnTo>
                    <a:lnTo>
                      <a:pt x="667" y="558"/>
                    </a:lnTo>
                    <a:lnTo>
                      <a:pt x="670" y="563"/>
                    </a:lnTo>
                    <a:lnTo>
                      <a:pt x="671" y="565"/>
                    </a:lnTo>
                    <a:lnTo>
                      <a:pt x="671" y="565"/>
                    </a:lnTo>
                    <a:lnTo>
                      <a:pt x="669" y="565"/>
                    </a:lnTo>
                    <a:lnTo>
                      <a:pt x="665" y="565"/>
                    </a:lnTo>
                    <a:lnTo>
                      <a:pt x="660" y="565"/>
                    </a:lnTo>
                    <a:lnTo>
                      <a:pt x="660" y="565"/>
                    </a:lnTo>
                    <a:lnTo>
                      <a:pt x="657" y="571"/>
                    </a:lnTo>
                    <a:lnTo>
                      <a:pt x="654" y="574"/>
                    </a:lnTo>
                    <a:lnTo>
                      <a:pt x="651" y="577"/>
                    </a:lnTo>
                    <a:lnTo>
                      <a:pt x="651" y="577"/>
                    </a:lnTo>
                    <a:lnTo>
                      <a:pt x="641" y="585"/>
                    </a:lnTo>
                    <a:lnTo>
                      <a:pt x="641" y="585"/>
                    </a:lnTo>
                    <a:lnTo>
                      <a:pt x="634" y="586"/>
                    </a:lnTo>
                    <a:lnTo>
                      <a:pt x="628" y="587"/>
                    </a:lnTo>
                    <a:lnTo>
                      <a:pt x="626" y="589"/>
                    </a:lnTo>
                    <a:lnTo>
                      <a:pt x="623" y="589"/>
                    </a:lnTo>
                    <a:lnTo>
                      <a:pt x="621" y="587"/>
                    </a:lnTo>
                    <a:lnTo>
                      <a:pt x="618" y="585"/>
                    </a:lnTo>
                    <a:lnTo>
                      <a:pt x="618" y="585"/>
                    </a:lnTo>
                    <a:lnTo>
                      <a:pt x="617" y="585"/>
                    </a:lnTo>
                    <a:lnTo>
                      <a:pt x="617" y="586"/>
                    </a:lnTo>
                    <a:lnTo>
                      <a:pt x="617" y="590"/>
                    </a:lnTo>
                    <a:lnTo>
                      <a:pt x="616" y="593"/>
                    </a:lnTo>
                    <a:lnTo>
                      <a:pt x="613" y="595"/>
                    </a:lnTo>
                    <a:lnTo>
                      <a:pt x="609" y="597"/>
                    </a:lnTo>
                    <a:lnTo>
                      <a:pt x="609" y="597"/>
                    </a:lnTo>
                    <a:lnTo>
                      <a:pt x="601" y="600"/>
                    </a:lnTo>
                    <a:lnTo>
                      <a:pt x="596" y="604"/>
                    </a:lnTo>
                    <a:lnTo>
                      <a:pt x="592" y="609"/>
                    </a:lnTo>
                    <a:lnTo>
                      <a:pt x="592" y="609"/>
                    </a:lnTo>
                    <a:lnTo>
                      <a:pt x="591" y="613"/>
                    </a:lnTo>
                    <a:lnTo>
                      <a:pt x="591" y="617"/>
                    </a:lnTo>
                    <a:lnTo>
                      <a:pt x="592" y="621"/>
                    </a:lnTo>
                    <a:lnTo>
                      <a:pt x="592" y="621"/>
                    </a:lnTo>
                    <a:lnTo>
                      <a:pt x="596" y="625"/>
                    </a:lnTo>
                    <a:lnTo>
                      <a:pt x="599" y="628"/>
                    </a:lnTo>
                    <a:lnTo>
                      <a:pt x="600" y="629"/>
                    </a:lnTo>
                    <a:lnTo>
                      <a:pt x="600" y="629"/>
                    </a:lnTo>
                    <a:lnTo>
                      <a:pt x="609" y="637"/>
                    </a:lnTo>
                    <a:lnTo>
                      <a:pt x="609" y="637"/>
                    </a:lnTo>
                    <a:lnTo>
                      <a:pt x="613" y="643"/>
                    </a:lnTo>
                    <a:lnTo>
                      <a:pt x="614" y="644"/>
                    </a:lnTo>
                    <a:lnTo>
                      <a:pt x="614" y="644"/>
                    </a:lnTo>
                    <a:lnTo>
                      <a:pt x="619" y="652"/>
                    </a:lnTo>
                    <a:lnTo>
                      <a:pt x="622" y="654"/>
                    </a:lnTo>
                    <a:lnTo>
                      <a:pt x="625" y="654"/>
                    </a:lnTo>
                    <a:lnTo>
                      <a:pt x="628" y="654"/>
                    </a:lnTo>
                    <a:lnTo>
                      <a:pt x="628" y="654"/>
                    </a:lnTo>
                    <a:lnTo>
                      <a:pt x="632" y="656"/>
                    </a:lnTo>
                    <a:lnTo>
                      <a:pt x="636" y="659"/>
                    </a:lnTo>
                    <a:lnTo>
                      <a:pt x="644" y="660"/>
                    </a:lnTo>
                    <a:lnTo>
                      <a:pt x="644" y="660"/>
                    </a:lnTo>
                    <a:lnTo>
                      <a:pt x="645" y="661"/>
                    </a:lnTo>
                    <a:lnTo>
                      <a:pt x="647" y="663"/>
                    </a:lnTo>
                    <a:lnTo>
                      <a:pt x="649" y="665"/>
                    </a:lnTo>
                    <a:lnTo>
                      <a:pt x="653" y="665"/>
                    </a:lnTo>
                    <a:lnTo>
                      <a:pt x="653" y="665"/>
                    </a:lnTo>
                    <a:lnTo>
                      <a:pt x="656" y="667"/>
                    </a:lnTo>
                    <a:lnTo>
                      <a:pt x="656" y="669"/>
                    </a:lnTo>
                    <a:lnTo>
                      <a:pt x="657" y="670"/>
                    </a:lnTo>
                    <a:lnTo>
                      <a:pt x="658" y="673"/>
                    </a:lnTo>
                    <a:lnTo>
                      <a:pt x="658" y="673"/>
                    </a:lnTo>
                    <a:lnTo>
                      <a:pt x="667" y="678"/>
                    </a:lnTo>
                    <a:lnTo>
                      <a:pt x="674" y="681"/>
                    </a:lnTo>
                    <a:lnTo>
                      <a:pt x="678" y="683"/>
                    </a:lnTo>
                    <a:lnTo>
                      <a:pt x="678" y="683"/>
                    </a:lnTo>
                    <a:lnTo>
                      <a:pt x="675" y="686"/>
                    </a:lnTo>
                    <a:lnTo>
                      <a:pt x="675" y="689"/>
                    </a:lnTo>
                    <a:lnTo>
                      <a:pt x="676" y="692"/>
                    </a:lnTo>
                    <a:lnTo>
                      <a:pt x="676" y="692"/>
                    </a:lnTo>
                    <a:lnTo>
                      <a:pt x="678" y="696"/>
                    </a:lnTo>
                    <a:lnTo>
                      <a:pt x="678" y="700"/>
                    </a:lnTo>
                    <a:lnTo>
                      <a:pt x="676" y="704"/>
                    </a:lnTo>
                    <a:lnTo>
                      <a:pt x="679" y="709"/>
                    </a:lnTo>
                    <a:lnTo>
                      <a:pt x="679" y="709"/>
                    </a:lnTo>
                    <a:lnTo>
                      <a:pt x="680" y="721"/>
                    </a:lnTo>
                    <a:lnTo>
                      <a:pt x="683" y="727"/>
                    </a:lnTo>
                    <a:lnTo>
                      <a:pt x="683" y="727"/>
                    </a:lnTo>
                    <a:lnTo>
                      <a:pt x="686" y="729"/>
                    </a:lnTo>
                    <a:lnTo>
                      <a:pt x="688" y="729"/>
                    </a:lnTo>
                    <a:lnTo>
                      <a:pt x="691" y="729"/>
                    </a:lnTo>
                    <a:lnTo>
                      <a:pt x="692" y="729"/>
                    </a:lnTo>
                    <a:lnTo>
                      <a:pt x="692" y="729"/>
                    </a:lnTo>
                    <a:lnTo>
                      <a:pt x="693" y="733"/>
                    </a:lnTo>
                    <a:lnTo>
                      <a:pt x="696" y="742"/>
                    </a:lnTo>
                    <a:lnTo>
                      <a:pt x="700" y="755"/>
                    </a:lnTo>
                    <a:lnTo>
                      <a:pt x="700" y="755"/>
                    </a:lnTo>
                    <a:lnTo>
                      <a:pt x="696" y="760"/>
                    </a:lnTo>
                    <a:lnTo>
                      <a:pt x="695" y="762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5" y="769"/>
                    </a:lnTo>
                    <a:lnTo>
                      <a:pt x="691" y="778"/>
                    </a:lnTo>
                    <a:lnTo>
                      <a:pt x="680" y="801"/>
                    </a:lnTo>
                    <a:lnTo>
                      <a:pt x="680" y="801"/>
                    </a:lnTo>
                    <a:lnTo>
                      <a:pt x="674" y="806"/>
                    </a:lnTo>
                    <a:lnTo>
                      <a:pt x="671" y="809"/>
                    </a:lnTo>
                    <a:lnTo>
                      <a:pt x="669" y="810"/>
                    </a:lnTo>
                    <a:lnTo>
                      <a:pt x="669" y="810"/>
                    </a:lnTo>
                    <a:lnTo>
                      <a:pt x="662" y="812"/>
                    </a:lnTo>
                    <a:lnTo>
                      <a:pt x="656" y="810"/>
                    </a:lnTo>
                    <a:lnTo>
                      <a:pt x="645" y="809"/>
                    </a:lnTo>
                    <a:lnTo>
                      <a:pt x="645" y="809"/>
                    </a:lnTo>
                    <a:lnTo>
                      <a:pt x="638" y="808"/>
                    </a:lnTo>
                    <a:lnTo>
                      <a:pt x="627" y="805"/>
                    </a:lnTo>
                    <a:lnTo>
                      <a:pt x="617" y="803"/>
                    </a:lnTo>
                    <a:lnTo>
                      <a:pt x="610" y="801"/>
                    </a:lnTo>
                    <a:lnTo>
                      <a:pt x="610" y="801"/>
                    </a:lnTo>
                    <a:lnTo>
                      <a:pt x="595" y="797"/>
                    </a:lnTo>
                    <a:lnTo>
                      <a:pt x="583" y="794"/>
                    </a:lnTo>
                    <a:lnTo>
                      <a:pt x="574" y="786"/>
                    </a:lnTo>
                    <a:lnTo>
                      <a:pt x="569" y="790"/>
                    </a:lnTo>
                    <a:lnTo>
                      <a:pt x="569" y="790"/>
                    </a:lnTo>
                    <a:lnTo>
                      <a:pt x="559" y="782"/>
                    </a:lnTo>
                    <a:lnTo>
                      <a:pt x="559" y="782"/>
                    </a:lnTo>
                    <a:lnTo>
                      <a:pt x="560" y="768"/>
                    </a:lnTo>
                    <a:lnTo>
                      <a:pt x="560" y="755"/>
                    </a:lnTo>
                    <a:lnTo>
                      <a:pt x="559" y="749"/>
                    </a:lnTo>
                    <a:lnTo>
                      <a:pt x="557" y="746"/>
                    </a:lnTo>
                    <a:lnTo>
                      <a:pt x="557" y="746"/>
                    </a:lnTo>
                    <a:lnTo>
                      <a:pt x="542" y="736"/>
                    </a:lnTo>
                    <a:lnTo>
                      <a:pt x="533" y="733"/>
                    </a:lnTo>
                    <a:lnTo>
                      <a:pt x="533" y="733"/>
                    </a:lnTo>
                    <a:lnTo>
                      <a:pt x="527" y="733"/>
                    </a:lnTo>
                    <a:lnTo>
                      <a:pt x="520" y="734"/>
                    </a:lnTo>
                    <a:lnTo>
                      <a:pt x="514" y="734"/>
                    </a:lnTo>
                    <a:lnTo>
                      <a:pt x="509" y="733"/>
                    </a:lnTo>
                    <a:lnTo>
                      <a:pt x="503" y="730"/>
                    </a:lnTo>
                    <a:lnTo>
                      <a:pt x="498" y="726"/>
                    </a:lnTo>
                    <a:lnTo>
                      <a:pt x="498" y="726"/>
                    </a:lnTo>
                    <a:lnTo>
                      <a:pt x="495" y="724"/>
                    </a:lnTo>
                    <a:lnTo>
                      <a:pt x="491" y="721"/>
                    </a:lnTo>
                    <a:lnTo>
                      <a:pt x="487" y="720"/>
                    </a:lnTo>
                    <a:lnTo>
                      <a:pt x="483" y="718"/>
                    </a:lnTo>
                    <a:lnTo>
                      <a:pt x="478" y="718"/>
                    </a:lnTo>
                    <a:lnTo>
                      <a:pt x="473" y="720"/>
                    </a:lnTo>
                    <a:lnTo>
                      <a:pt x="473" y="720"/>
                    </a:lnTo>
                    <a:lnTo>
                      <a:pt x="460" y="724"/>
                    </a:lnTo>
                    <a:lnTo>
                      <a:pt x="457" y="725"/>
                    </a:lnTo>
                    <a:lnTo>
                      <a:pt x="456" y="726"/>
                    </a:lnTo>
                    <a:lnTo>
                      <a:pt x="455" y="729"/>
                    </a:lnTo>
                    <a:lnTo>
                      <a:pt x="455" y="730"/>
                    </a:lnTo>
                    <a:lnTo>
                      <a:pt x="454" y="731"/>
                    </a:lnTo>
                    <a:lnTo>
                      <a:pt x="454" y="731"/>
                    </a:lnTo>
                    <a:lnTo>
                      <a:pt x="451" y="735"/>
                    </a:lnTo>
                    <a:lnTo>
                      <a:pt x="448" y="739"/>
                    </a:lnTo>
                    <a:lnTo>
                      <a:pt x="448" y="743"/>
                    </a:lnTo>
                    <a:lnTo>
                      <a:pt x="448" y="743"/>
                    </a:lnTo>
                    <a:lnTo>
                      <a:pt x="448" y="755"/>
                    </a:lnTo>
                    <a:lnTo>
                      <a:pt x="447" y="764"/>
                    </a:lnTo>
                    <a:lnTo>
                      <a:pt x="446" y="769"/>
                    </a:lnTo>
                    <a:lnTo>
                      <a:pt x="443" y="773"/>
                    </a:lnTo>
                    <a:lnTo>
                      <a:pt x="443" y="773"/>
                    </a:lnTo>
                    <a:lnTo>
                      <a:pt x="444" y="784"/>
                    </a:lnTo>
                    <a:lnTo>
                      <a:pt x="444" y="792"/>
                    </a:lnTo>
                    <a:lnTo>
                      <a:pt x="443" y="795"/>
                    </a:lnTo>
                    <a:lnTo>
                      <a:pt x="441" y="795"/>
                    </a:lnTo>
                    <a:lnTo>
                      <a:pt x="441" y="795"/>
                    </a:lnTo>
                    <a:lnTo>
                      <a:pt x="438" y="795"/>
                    </a:lnTo>
                    <a:lnTo>
                      <a:pt x="434" y="792"/>
                    </a:lnTo>
                    <a:lnTo>
                      <a:pt x="429" y="790"/>
                    </a:lnTo>
                    <a:lnTo>
                      <a:pt x="422" y="787"/>
                    </a:lnTo>
                    <a:lnTo>
                      <a:pt x="422" y="787"/>
                    </a:lnTo>
                    <a:lnTo>
                      <a:pt x="407" y="792"/>
                    </a:lnTo>
                    <a:lnTo>
                      <a:pt x="397" y="796"/>
                    </a:lnTo>
                    <a:lnTo>
                      <a:pt x="397" y="796"/>
                    </a:lnTo>
                    <a:lnTo>
                      <a:pt x="395" y="800"/>
                    </a:lnTo>
                    <a:lnTo>
                      <a:pt x="394" y="805"/>
                    </a:lnTo>
                    <a:lnTo>
                      <a:pt x="394" y="810"/>
                    </a:lnTo>
                    <a:lnTo>
                      <a:pt x="391" y="814"/>
                    </a:lnTo>
                    <a:lnTo>
                      <a:pt x="391" y="814"/>
                    </a:lnTo>
                    <a:lnTo>
                      <a:pt x="390" y="814"/>
                    </a:lnTo>
                    <a:lnTo>
                      <a:pt x="387" y="814"/>
                    </a:lnTo>
                    <a:lnTo>
                      <a:pt x="384" y="812"/>
                    </a:lnTo>
                    <a:lnTo>
                      <a:pt x="378" y="808"/>
                    </a:lnTo>
                    <a:lnTo>
                      <a:pt x="373" y="806"/>
                    </a:lnTo>
                    <a:lnTo>
                      <a:pt x="373" y="806"/>
                    </a:lnTo>
                    <a:lnTo>
                      <a:pt x="371" y="808"/>
                    </a:lnTo>
                    <a:lnTo>
                      <a:pt x="368" y="809"/>
                    </a:lnTo>
                    <a:lnTo>
                      <a:pt x="362" y="814"/>
                    </a:lnTo>
                    <a:lnTo>
                      <a:pt x="354" y="818"/>
                    </a:lnTo>
                    <a:lnTo>
                      <a:pt x="349" y="821"/>
                    </a:lnTo>
                    <a:lnTo>
                      <a:pt x="343" y="822"/>
                    </a:lnTo>
                    <a:lnTo>
                      <a:pt x="343" y="822"/>
                    </a:lnTo>
                    <a:lnTo>
                      <a:pt x="340" y="822"/>
                    </a:lnTo>
                    <a:lnTo>
                      <a:pt x="337" y="821"/>
                    </a:lnTo>
                    <a:lnTo>
                      <a:pt x="332" y="818"/>
                    </a:lnTo>
                    <a:lnTo>
                      <a:pt x="329" y="817"/>
                    </a:lnTo>
                    <a:lnTo>
                      <a:pt x="328" y="818"/>
                    </a:lnTo>
                    <a:lnTo>
                      <a:pt x="325" y="821"/>
                    </a:lnTo>
                    <a:lnTo>
                      <a:pt x="323" y="827"/>
                    </a:lnTo>
                    <a:lnTo>
                      <a:pt x="323" y="827"/>
                    </a:lnTo>
                    <a:lnTo>
                      <a:pt x="319" y="828"/>
                    </a:lnTo>
                    <a:lnTo>
                      <a:pt x="307" y="830"/>
                    </a:lnTo>
                    <a:lnTo>
                      <a:pt x="295" y="832"/>
                    </a:lnTo>
                    <a:lnTo>
                      <a:pt x="286" y="835"/>
                    </a:lnTo>
                    <a:lnTo>
                      <a:pt x="286" y="835"/>
                    </a:lnTo>
                    <a:lnTo>
                      <a:pt x="284" y="839"/>
                    </a:lnTo>
                    <a:lnTo>
                      <a:pt x="280" y="841"/>
                    </a:lnTo>
                    <a:lnTo>
                      <a:pt x="271" y="848"/>
                    </a:lnTo>
                    <a:lnTo>
                      <a:pt x="262" y="853"/>
                    </a:lnTo>
                    <a:lnTo>
                      <a:pt x="259" y="856"/>
                    </a:lnTo>
                    <a:lnTo>
                      <a:pt x="257" y="860"/>
                    </a:lnTo>
                    <a:lnTo>
                      <a:pt x="257" y="860"/>
                    </a:lnTo>
                    <a:lnTo>
                      <a:pt x="254" y="862"/>
                    </a:lnTo>
                    <a:lnTo>
                      <a:pt x="253" y="866"/>
                    </a:lnTo>
                    <a:lnTo>
                      <a:pt x="249" y="869"/>
                    </a:lnTo>
                    <a:lnTo>
                      <a:pt x="246" y="870"/>
                    </a:lnTo>
                    <a:lnTo>
                      <a:pt x="244" y="870"/>
                    </a:lnTo>
                    <a:lnTo>
                      <a:pt x="228" y="853"/>
                    </a:lnTo>
                    <a:lnTo>
                      <a:pt x="228" y="853"/>
                    </a:lnTo>
                    <a:lnTo>
                      <a:pt x="232" y="847"/>
                    </a:lnTo>
                    <a:lnTo>
                      <a:pt x="236" y="838"/>
                    </a:lnTo>
                    <a:lnTo>
                      <a:pt x="236" y="838"/>
                    </a:lnTo>
                    <a:lnTo>
                      <a:pt x="242" y="834"/>
                    </a:lnTo>
                    <a:lnTo>
                      <a:pt x="249" y="830"/>
                    </a:lnTo>
                    <a:lnTo>
                      <a:pt x="249" y="830"/>
                    </a:lnTo>
                    <a:lnTo>
                      <a:pt x="254" y="830"/>
                    </a:lnTo>
                    <a:lnTo>
                      <a:pt x="257" y="827"/>
                    </a:lnTo>
                    <a:lnTo>
                      <a:pt x="259" y="822"/>
                    </a:lnTo>
                    <a:lnTo>
                      <a:pt x="259" y="822"/>
                    </a:lnTo>
                    <a:lnTo>
                      <a:pt x="258" y="821"/>
                    </a:lnTo>
                    <a:lnTo>
                      <a:pt x="255" y="819"/>
                    </a:lnTo>
                    <a:lnTo>
                      <a:pt x="250" y="816"/>
                    </a:lnTo>
                    <a:lnTo>
                      <a:pt x="244" y="813"/>
                    </a:lnTo>
                    <a:lnTo>
                      <a:pt x="238" y="810"/>
                    </a:lnTo>
                    <a:lnTo>
                      <a:pt x="238" y="810"/>
                    </a:lnTo>
                    <a:lnTo>
                      <a:pt x="237" y="804"/>
                    </a:lnTo>
                    <a:lnTo>
                      <a:pt x="237" y="801"/>
                    </a:lnTo>
                    <a:lnTo>
                      <a:pt x="238" y="799"/>
                    </a:lnTo>
                    <a:lnTo>
                      <a:pt x="238" y="799"/>
                    </a:lnTo>
                    <a:lnTo>
                      <a:pt x="228" y="784"/>
                    </a:lnTo>
                    <a:lnTo>
                      <a:pt x="223" y="787"/>
                    </a:lnTo>
                    <a:lnTo>
                      <a:pt x="223" y="787"/>
                    </a:lnTo>
                    <a:lnTo>
                      <a:pt x="216" y="781"/>
                    </a:lnTo>
                    <a:lnTo>
                      <a:pt x="211" y="775"/>
                    </a:lnTo>
                    <a:lnTo>
                      <a:pt x="209" y="770"/>
                    </a:lnTo>
                    <a:lnTo>
                      <a:pt x="209" y="770"/>
                    </a:lnTo>
                    <a:lnTo>
                      <a:pt x="205" y="773"/>
                    </a:lnTo>
                    <a:lnTo>
                      <a:pt x="201" y="777"/>
                    </a:lnTo>
                    <a:lnTo>
                      <a:pt x="201" y="777"/>
                    </a:lnTo>
                    <a:lnTo>
                      <a:pt x="201" y="778"/>
                    </a:lnTo>
                    <a:lnTo>
                      <a:pt x="201" y="781"/>
                    </a:lnTo>
                    <a:lnTo>
                      <a:pt x="200" y="783"/>
                    </a:lnTo>
                    <a:lnTo>
                      <a:pt x="197" y="786"/>
                    </a:lnTo>
                    <a:lnTo>
                      <a:pt x="196" y="787"/>
                    </a:lnTo>
                    <a:lnTo>
                      <a:pt x="196" y="787"/>
                    </a:lnTo>
                    <a:lnTo>
                      <a:pt x="193" y="784"/>
                    </a:lnTo>
                    <a:lnTo>
                      <a:pt x="190" y="778"/>
                    </a:lnTo>
                    <a:lnTo>
                      <a:pt x="188" y="770"/>
                    </a:lnTo>
                    <a:lnTo>
                      <a:pt x="192" y="764"/>
                    </a:lnTo>
                    <a:lnTo>
                      <a:pt x="183" y="757"/>
                    </a:lnTo>
                    <a:lnTo>
                      <a:pt x="162" y="755"/>
                    </a:lnTo>
                    <a:lnTo>
                      <a:pt x="162" y="755"/>
                    </a:lnTo>
                    <a:lnTo>
                      <a:pt x="161" y="756"/>
                    </a:lnTo>
                    <a:lnTo>
                      <a:pt x="158" y="760"/>
                    </a:lnTo>
                    <a:lnTo>
                      <a:pt x="153" y="762"/>
                    </a:lnTo>
                    <a:lnTo>
                      <a:pt x="149" y="762"/>
                    </a:lnTo>
                    <a:lnTo>
                      <a:pt x="146" y="762"/>
                    </a:lnTo>
                    <a:lnTo>
                      <a:pt x="146" y="762"/>
                    </a:lnTo>
                    <a:lnTo>
                      <a:pt x="132" y="766"/>
                    </a:lnTo>
                    <a:lnTo>
                      <a:pt x="124" y="768"/>
                    </a:lnTo>
                    <a:lnTo>
                      <a:pt x="121" y="768"/>
                    </a:lnTo>
                    <a:lnTo>
                      <a:pt x="117" y="766"/>
                    </a:lnTo>
                    <a:lnTo>
                      <a:pt x="117" y="766"/>
                    </a:lnTo>
                    <a:lnTo>
                      <a:pt x="113" y="765"/>
                    </a:lnTo>
                    <a:lnTo>
                      <a:pt x="106" y="761"/>
                    </a:lnTo>
                    <a:lnTo>
                      <a:pt x="101" y="756"/>
                    </a:lnTo>
                    <a:lnTo>
                      <a:pt x="100" y="753"/>
                    </a:lnTo>
                    <a:lnTo>
                      <a:pt x="100" y="751"/>
                    </a:lnTo>
                    <a:lnTo>
                      <a:pt x="100" y="751"/>
                    </a:lnTo>
                    <a:lnTo>
                      <a:pt x="101" y="748"/>
                    </a:lnTo>
                    <a:lnTo>
                      <a:pt x="104" y="746"/>
                    </a:lnTo>
                    <a:lnTo>
                      <a:pt x="105" y="743"/>
                    </a:lnTo>
                    <a:lnTo>
                      <a:pt x="105" y="740"/>
                    </a:lnTo>
                    <a:lnTo>
                      <a:pt x="104" y="738"/>
                    </a:lnTo>
                    <a:lnTo>
                      <a:pt x="101" y="734"/>
                    </a:lnTo>
                    <a:lnTo>
                      <a:pt x="101" y="734"/>
                    </a:lnTo>
                    <a:lnTo>
                      <a:pt x="101" y="730"/>
                    </a:lnTo>
                    <a:lnTo>
                      <a:pt x="104" y="727"/>
                    </a:lnTo>
                    <a:lnTo>
                      <a:pt x="104" y="727"/>
                    </a:lnTo>
                    <a:lnTo>
                      <a:pt x="110" y="726"/>
                    </a:lnTo>
                    <a:lnTo>
                      <a:pt x="113" y="725"/>
                    </a:lnTo>
                    <a:lnTo>
                      <a:pt x="114" y="724"/>
                    </a:lnTo>
                    <a:lnTo>
                      <a:pt x="114" y="721"/>
                    </a:lnTo>
                    <a:lnTo>
                      <a:pt x="114" y="721"/>
                    </a:lnTo>
                    <a:lnTo>
                      <a:pt x="111" y="711"/>
                    </a:lnTo>
                    <a:lnTo>
                      <a:pt x="109" y="704"/>
                    </a:lnTo>
                    <a:lnTo>
                      <a:pt x="109" y="704"/>
                    </a:lnTo>
                    <a:lnTo>
                      <a:pt x="110" y="690"/>
                    </a:lnTo>
                    <a:lnTo>
                      <a:pt x="111" y="677"/>
                    </a:lnTo>
                    <a:lnTo>
                      <a:pt x="110" y="673"/>
                    </a:lnTo>
                    <a:lnTo>
                      <a:pt x="109" y="669"/>
                    </a:lnTo>
                    <a:lnTo>
                      <a:pt x="104" y="654"/>
                    </a:lnTo>
                    <a:lnTo>
                      <a:pt x="65" y="646"/>
                    </a:lnTo>
                    <a:lnTo>
                      <a:pt x="65" y="646"/>
                    </a:lnTo>
                    <a:lnTo>
                      <a:pt x="65" y="643"/>
                    </a:lnTo>
                    <a:lnTo>
                      <a:pt x="65" y="643"/>
                    </a:lnTo>
                    <a:lnTo>
                      <a:pt x="67" y="635"/>
                    </a:lnTo>
                    <a:lnTo>
                      <a:pt x="71" y="630"/>
                    </a:lnTo>
                    <a:lnTo>
                      <a:pt x="76" y="624"/>
                    </a:lnTo>
                    <a:lnTo>
                      <a:pt x="76" y="624"/>
                    </a:lnTo>
                    <a:lnTo>
                      <a:pt x="79" y="616"/>
                    </a:lnTo>
                    <a:lnTo>
                      <a:pt x="79" y="613"/>
                    </a:lnTo>
                    <a:lnTo>
                      <a:pt x="80" y="611"/>
                    </a:lnTo>
                    <a:lnTo>
                      <a:pt x="80" y="611"/>
                    </a:lnTo>
                    <a:lnTo>
                      <a:pt x="87" y="606"/>
                    </a:lnTo>
                    <a:lnTo>
                      <a:pt x="92" y="602"/>
                    </a:lnTo>
                    <a:lnTo>
                      <a:pt x="101" y="598"/>
                    </a:lnTo>
                    <a:lnTo>
                      <a:pt x="108" y="597"/>
                    </a:lnTo>
                    <a:lnTo>
                      <a:pt x="113" y="595"/>
                    </a:lnTo>
                    <a:lnTo>
                      <a:pt x="113" y="595"/>
                    </a:lnTo>
                    <a:lnTo>
                      <a:pt x="117" y="594"/>
                    </a:lnTo>
                    <a:lnTo>
                      <a:pt x="118" y="593"/>
                    </a:lnTo>
                    <a:lnTo>
                      <a:pt x="119" y="591"/>
                    </a:lnTo>
                    <a:lnTo>
                      <a:pt x="122" y="591"/>
                    </a:lnTo>
                    <a:lnTo>
                      <a:pt x="122" y="591"/>
                    </a:lnTo>
                    <a:lnTo>
                      <a:pt x="126" y="591"/>
                    </a:lnTo>
                    <a:lnTo>
                      <a:pt x="127" y="590"/>
                    </a:lnTo>
                    <a:lnTo>
                      <a:pt x="128" y="589"/>
                    </a:lnTo>
                    <a:lnTo>
                      <a:pt x="128" y="587"/>
                    </a:lnTo>
                    <a:lnTo>
                      <a:pt x="127" y="584"/>
                    </a:lnTo>
                    <a:lnTo>
                      <a:pt x="126" y="582"/>
                    </a:lnTo>
                    <a:lnTo>
                      <a:pt x="126" y="582"/>
                    </a:lnTo>
                    <a:lnTo>
                      <a:pt x="102" y="578"/>
                    </a:lnTo>
                    <a:lnTo>
                      <a:pt x="102" y="578"/>
                    </a:lnTo>
                    <a:lnTo>
                      <a:pt x="100" y="576"/>
                    </a:lnTo>
                    <a:lnTo>
                      <a:pt x="98" y="573"/>
                    </a:lnTo>
                    <a:lnTo>
                      <a:pt x="98" y="573"/>
                    </a:lnTo>
                    <a:lnTo>
                      <a:pt x="91" y="574"/>
                    </a:lnTo>
                    <a:lnTo>
                      <a:pt x="83" y="576"/>
                    </a:lnTo>
                    <a:lnTo>
                      <a:pt x="73" y="576"/>
                    </a:lnTo>
                    <a:lnTo>
                      <a:pt x="73" y="576"/>
                    </a:lnTo>
                    <a:lnTo>
                      <a:pt x="71" y="558"/>
                    </a:lnTo>
                    <a:lnTo>
                      <a:pt x="71" y="558"/>
                    </a:lnTo>
                    <a:lnTo>
                      <a:pt x="73" y="551"/>
                    </a:lnTo>
                    <a:lnTo>
                      <a:pt x="73" y="546"/>
                    </a:lnTo>
                    <a:lnTo>
                      <a:pt x="73" y="542"/>
                    </a:lnTo>
                    <a:lnTo>
                      <a:pt x="73" y="541"/>
                    </a:lnTo>
                    <a:lnTo>
                      <a:pt x="73" y="541"/>
                    </a:lnTo>
                    <a:lnTo>
                      <a:pt x="76" y="537"/>
                    </a:lnTo>
                    <a:lnTo>
                      <a:pt x="79" y="533"/>
                    </a:lnTo>
                    <a:lnTo>
                      <a:pt x="83" y="530"/>
                    </a:lnTo>
                    <a:lnTo>
                      <a:pt x="84" y="527"/>
                    </a:lnTo>
                    <a:lnTo>
                      <a:pt x="84" y="527"/>
                    </a:lnTo>
                    <a:lnTo>
                      <a:pt x="88" y="523"/>
                    </a:lnTo>
                    <a:lnTo>
                      <a:pt x="92" y="521"/>
                    </a:lnTo>
                    <a:lnTo>
                      <a:pt x="96" y="520"/>
                    </a:lnTo>
                    <a:lnTo>
                      <a:pt x="96" y="516"/>
                    </a:lnTo>
                    <a:lnTo>
                      <a:pt x="93" y="516"/>
                    </a:lnTo>
                    <a:lnTo>
                      <a:pt x="82" y="402"/>
                    </a:lnTo>
                    <a:lnTo>
                      <a:pt x="71" y="402"/>
                    </a:lnTo>
                    <a:lnTo>
                      <a:pt x="71" y="385"/>
                    </a:lnTo>
                    <a:lnTo>
                      <a:pt x="52" y="387"/>
                    </a:lnTo>
                    <a:lnTo>
                      <a:pt x="41" y="376"/>
                    </a:lnTo>
                    <a:lnTo>
                      <a:pt x="47" y="371"/>
                    </a:lnTo>
                    <a:lnTo>
                      <a:pt x="53" y="372"/>
                    </a:lnTo>
                    <a:lnTo>
                      <a:pt x="64" y="381"/>
                    </a:lnTo>
                    <a:lnTo>
                      <a:pt x="71" y="381"/>
                    </a:lnTo>
                    <a:lnTo>
                      <a:pt x="69" y="361"/>
                    </a:lnTo>
                    <a:lnTo>
                      <a:pt x="76" y="358"/>
                    </a:lnTo>
                    <a:lnTo>
                      <a:pt x="75" y="346"/>
                    </a:lnTo>
                    <a:lnTo>
                      <a:pt x="82" y="343"/>
                    </a:lnTo>
                    <a:lnTo>
                      <a:pt x="74" y="327"/>
                    </a:lnTo>
                    <a:lnTo>
                      <a:pt x="74" y="327"/>
                    </a:lnTo>
                    <a:lnTo>
                      <a:pt x="67" y="331"/>
                    </a:lnTo>
                    <a:lnTo>
                      <a:pt x="62" y="333"/>
                    </a:lnTo>
                    <a:lnTo>
                      <a:pt x="57" y="335"/>
                    </a:lnTo>
                    <a:lnTo>
                      <a:pt x="57" y="335"/>
                    </a:lnTo>
                    <a:lnTo>
                      <a:pt x="56" y="340"/>
                    </a:lnTo>
                    <a:lnTo>
                      <a:pt x="53" y="345"/>
                    </a:lnTo>
                    <a:lnTo>
                      <a:pt x="51" y="349"/>
                    </a:lnTo>
                    <a:lnTo>
                      <a:pt x="52" y="353"/>
                    </a:lnTo>
                    <a:lnTo>
                      <a:pt x="52" y="353"/>
                    </a:lnTo>
                    <a:lnTo>
                      <a:pt x="43" y="353"/>
                    </a:lnTo>
                    <a:lnTo>
                      <a:pt x="38" y="353"/>
                    </a:lnTo>
                    <a:lnTo>
                      <a:pt x="34" y="353"/>
                    </a:lnTo>
                    <a:lnTo>
                      <a:pt x="34" y="353"/>
                    </a:lnTo>
                    <a:lnTo>
                      <a:pt x="32" y="349"/>
                    </a:lnTo>
                    <a:lnTo>
                      <a:pt x="31" y="345"/>
                    </a:lnTo>
                    <a:lnTo>
                      <a:pt x="31" y="339"/>
                    </a:lnTo>
                    <a:lnTo>
                      <a:pt x="36" y="330"/>
                    </a:lnTo>
                    <a:lnTo>
                      <a:pt x="29" y="320"/>
                    </a:lnTo>
                    <a:lnTo>
                      <a:pt x="29" y="320"/>
                    </a:lnTo>
                    <a:lnTo>
                      <a:pt x="25" y="326"/>
                    </a:lnTo>
                    <a:lnTo>
                      <a:pt x="22" y="328"/>
                    </a:lnTo>
                    <a:lnTo>
                      <a:pt x="18" y="330"/>
                    </a:lnTo>
                    <a:lnTo>
                      <a:pt x="18" y="330"/>
                    </a:lnTo>
                    <a:lnTo>
                      <a:pt x="19" y="327"/>
                    </a:lnTo>
                    <a:lnTo>
                      <a:pt x="21" y="323"/>
                    </a:lnTo>
                    <a:lnTo>
                      <a:pt x="23" y="318"/>
                    </a:lnTo>
                    <a:lnTo>
                      <a:pt x="23" y="318"/>
                    </a:lnTo>
                    <a:lnTo>
                      <a:pt x="30" y="308"/>
                    </a:lnTo>
                    <a:lnTo>
                      <a:pt x="35" y="300"/>
                    </a:lnTo>
                    <a:lnTo>
                      <a:pt x="39" y="296"/>
                    </a:lnTo>
                    <a:lnTo>
                      <a:pt x="39" y="296"/>
                    </a:lnTo>
                    <a:lnTo>
                      <a:pt x="43" y="291"/>
                    </a:lnTo>
                    <a:lnTo>
                      <a:pt x="44" y="287"/>
                    </a:lnTo>
                    <a:lnTo>
                      <a:pt x="44" y="284"/>
                    </a:lnTo>
                    <a:lnTo>
                      <a:pt x="44" y="282"/>
                    </a:lnTo>
                    <a:lnTo>
                      <a:pt x="41" y="280"/>
                    </a:lnTo>
                    <a:lnTo>
                      <a:pt x="39" y="279"/>
                    </a:lnTo>
                    <a:lnTo>
                      <a:pt x="35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18" y="289"/>
                    </a:lnTo>
                    <a:lnTo>
                      <a:pt x="13" y="293"/>
                    </a:lnTo>
                    <a:lnTo>
                      <a:pt x="5" y="295"/>
                    </a:lnTo>
                    <a:lnTo>
                      <a:pt x="5" y="295"/>
                    </a:lnTo>
                    <a:lnTo>
                      <a:pt x="3" y="291"/>
                    </a:lnTo>
                    <a:lnTo>
                      <a:pt x="1" y="284"/>
                    </a:lnTo>
                    <a:lnTo>
                      <a:pt x="0" y="275"/>
                    </a:lnTo>
                    <a:lnTo>
                      <a:pt x="3" y="266"/>
                    </a:lnTo>
                    <a:lnTo>
                      <a:pt x="3" y="266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4" y="267"/>
                    </a:lnTo>
                    <a:lnTo>
                      <a:pt x="18" y="267"/>
                    </a:lnTo>
                    <a:lnTo>
                      <a:pt x="19" y="266"/>
                    </a:lnTo>
                    <a:lnTo>
                      <a:pt x="21" y="266"/>
                    </a:lnTo>
                    <a:lnTo>
                      <a:pt x="22" y="263"/>
                    </a:lnTo>
                    <a:lnTo>
                      <a:pt x="21" y="261"/>
                    </a:lnTo>
                    <a:lnTo>
                      <a:pt x="21" y="261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10" y="228"/>
                    </a:lnTo>
                    <a:lnTo>
                      <a:pt x="16" y="221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21" y="209"/>
                    </a:lnTo>
                    <a:lnTo>
                      <a:pt x="23" y="206"/>
                    </a:lnTo>
                    <a:lnTo>
                      <a:pt x="26" y="204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4" y="203"/>
                    </a:lnTo>
                    <a:lnTo>
                      <a:pt x="40" y="204"/>
                    </a:lnTo>
                    <a:lnTo>
                      <a:pt x="43" y="204"/>
                    </a:lnTo>
                    <a:lnTo>
                      <a:pt x="45" y="203"/>
                    </a:lnTo>
                    <a:lnTo>
                      <a:pt x="47" y="201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51" y="195"/>
                    </a:lnTo>
                    <a:lnTo>
                      <a:pt x="54" y="192"/>
                    </a:lnTo>
                    <a:lnTo>
                      <a:pt x="57" y="191"/>
                    </a:lnTo>
                    <a:lnTo>
                      <a:pt x="61" y="191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9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7" y="201"/>
                    </a:lnTo>
                    <a:lnTo>
                      <a:pt x="70" y="205"/>
                    </a:lnTo>
                    <a:lnTo>
                      <a:pt x="73" y="208"/>
                    </a:lnTo>
                    <a:lnTo>
                      <a:pt x="76" y="206"/>
                    </a:lnTo>
                    <a:lnTo>
                      <a:pt x="76" y="206"/>
                    </a:lnTo>
                    <a:lnTo>
                      <a:pt x="80" y="204"/>
                    </a:lnTo>
                    <a:lnTo>
                      <a:pt x="83" y="201"/>
                    </a:lnTo>
                    <a:lnTo>
                      <a:pt x="86" y="199"/>
                    </a:lnTo>
                    <a:lnTo>
                      <a:pt x="87" y="199"/>
                    </a:lnTo>
                    <a:lnTo>
                      <a:pt x="89" y="199"/>
                    </a:lnTo>
                    <a:lnTo>
                      <a:pt x="89" y="199"/>
                    </a:lnTo>
                    <a:lnTo>
                      <a:pt x="93" y="201"/>
                    </a:lnTo>
                    <a:lnTo>
                      <a:pt x="96" y="204"/>
                    </a:lnTo>
                    <a:lnTo>
                      <a:pt x="97" y="206"/>
                    </a:lnTo>
                    <a:lnTo>
                      <a:pt x="97" y="209"/>
                    </a:lnTo>
                    <a:lnTo>
                      <a:pt x="97" y="216"/>
                    </a:lnTo>
                    <a:lnTo>
                      <a:pt x="98" y="217"/>
                    </a:lnTo>
                    <a:lnTo>
                      <a:pt x="101" y="219"/>
                    </a:lnTo>
                    <a:lnTo>
                      <a:pt x="101" y="219"/>
                    </a:lnTo>
                    <a:lnTo>
                      <a:pt x="106" y="222"/>
                    </a:lnTo>
                    <a:lnTo>
                      <a:pt x="109" y="222"/>
                    </a:lnTo>
                    <a:lnTo>
                      <a:pt x="110" y="221"/>
                    </a:lnTo>
                    <a:lnTo>
                      <a:pt x="110" y="219"/>
                    </a:lnTo>
                    <a:lnTo>
                      <a:pt x="110" y="219"/>
                    </a:lnTo>
                    <a:lnTo>
                      <a:pt x="113" y="216"/>
                    </a:lnTo>
                    <a:lnTo>
                      <a:pt x="115" y="213"/>
                    </a:lnTo>
                    <a:lnTo>
                      <a:pt x="117" y="212"/>
                    </a:lnTo>
                    <a:lnTo>
                      <a:pt x="119" y="208"/>
                    </a:lnTo>
                    <a:lnTo>
                      <a:pt x="119" y="208"/>
                    </a:lnTo>
                    <a:lnTo>
                      <a:pt x="119" y="204"/>
                    </a:lnTo>
                    <a:lnTo>
                      <a:pt x="118" y="203"/>
                    </a:lnTo>
                    <a:lnTo>
                      <a:pt x="114" y="199"/>
                    </a:lnTo>
                    <a:lnTo>
                      <a:pt x="113" y="196"/>
                    </a:lnTo>
                    <a:lnTo>
                      <a:pt x="111" y="195"/>
                    </a:lnTo>
                    <a:lnTo>
                      <a:pt x="111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3" y="178"/>
                    </a:lnTo>
                    <a:lnTo>
                      <a:pt x="113" y="177"/>
                    </a:lnTo>
                    <a:lnTo>
                      <a:pt x="115" y="175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9" y="177"/>
                    </a:lnTo>
                    <a:lnTo>
                      <a:pt x="123" y="179"/>
                    </a:lnTo>
                    <a:lnTo>
                      <a:pt x="128" y="182"/>
                    </a:lnTo>
                    <a:lnTo>
                      <a:pt x="130" y="182"/>
                    </a:lnTo>
                    <a:lnTo>
                      <a:pt x="132" y="181"/>
                    </a:lnTo>
                    <a:lnTo>
                      <a:pt x="132" y="181"/>
                    </a:lnTo>
                    <a:lnTo>
                      <a:pt x="135" y="179"/>
                    </a:lnTo>
                    <a:lnTo>
                      <a:pt x="136" y="177"/>
                    </a:lnTo>
                    <a:lnTo>
                      <a:pt x="136" y="173"/>
                    </a:lnTo>
                    <a:lnTo>
                      <a:pt x="135" y="168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6" y="162"/>
                    </a:lnTo>
                    <a:lnTo>
                      <a:pt x="140" y="164"/>
                    </a:lnTo>
                    <a:lnTo>
                      <a:pt x="144" y="165"/>
                    </a:lnTo>
                    <a:lnTo>
                      <a:pt x="146" y="165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9" y="161"/>
                    </a:lnTo>
                    <a:lnTo>
                      <a:pt x="149" y="160"/>
                    </a:lnTo>
                    <a:lnTo>
                      <a:pt x="149" y="155"/>
                    </a:lnTo>
                    <a:lnTo>
                      <a:pt x="148" y="149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50" y="147"/>
                    </a:lnTo>
                    <a:lnTo>
                      <a:pt x="153" y="148"/>
                    </a:lnTo>
                    <a:lnTo>
                      <a:pt x="157" y="148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6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2" y="147"/>
                    </a:lnTo>
                    <a:lnTo>
                      <a:pt x="175" y="148"/>
                    </a:lnTo>
                    <a:lnTo>
                      <a:pt x="176" y="151"/>
                    </a:lnTo>
                    <a:lnTo>
                      <a:pt x="176" y="151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15" y="113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6" y="107"/>
                    </a:lnTo>
                    <a:lnTo>
                      <a:pt x="213" y="101"/>
                    </a:lnTo>
                    <a:lnTo>
                      <a:pt x="209" y="95"/>
                    </a:lnTo>
                    <a:lnTo>
                      <a:pt x="224" y="86"/>
                    </a:lnTo>
                    <a:lnTo>
                      <a:pt x="236" y="86"/>
                    </a:lnTo>
                    <a:lnTo>
                      <a:pt x="295" y="50"/>
                    </a:lnTo>
                    <a:lnTo>
                      <a:pt x="294" y="39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312" y="30"/>
                    </a:lnTo>
                    <a:lnTo>
                      <a:pt x="321" y="32"/>
                    </a:lnTo>
                    <a:lnTo>
                      <a:pt x="327" y="32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7" y="29"/>
                    </a:lnTo>
                    <a:lnTo>
                      <a:pt x="343" y="26"/>
                    </a:lnTo>
                    <a:lnTo>
                      <a:pt x="347" y="25"/>
                    </a:lnTo>
                    <a:lnTo>
                      <a:pt x="349" y="22"/>
                    </a:lnTo>
                    <a:lnTo>
                      <a:pt x="350" y="19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2" y="11"/>
                    </a:lnTo>
                    <a:lnTo>
                      <a:pt x="354" y="8"/>
                    </a:lnTo>
                    <a:lnTo>
                      <a:pt x="358" y="7"/>
                    </a:lnTo>
                    <a:lnTo>
                      <a:pt x="362" y="7"/>
                    </a:lnTo>
                    <a:lnTo>
                      <a:pt x="362" y="7"/>
                    </a:lnTo>
                    <a:lnTo>
                      <a:pt x="365" y="6"/>
                    </a:lnTo>
                    <a:lnTo>
                      <a:pt x="369" y="3"/>
                    </a:lnTo>
                    <a:lnTo>
                      <a:pt x="371" y="2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3" y="2"/>
                    </a:lnTo>
                    <a:lnTo>
                      <a:pt x="376" y="3"/>
                    </a:lnTo>
                    <a:lnTo>
                      <a:pt x="377" y="6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3" y="8"/>
                    </a:lnTo>
                    <a:lnTo>
                      <a:pt x="367" y="11"/>
                    </a:lnTo>
                    <a:lnTo>
                      <a:pt x="367" y="11"/>
                    </a:lnTo>
                    <a:lnTo>
                      <a:pt x="365" y="13"/>
                    </a:lnTo>
                    <a:lnTo>
                      <a:pt x="365" y="17"/>
                    </a:lnTo>
                    <a:lnTo>
                      <a:pt x="367" y="21"/>
                    </a:lnTo>
                    <a:lnTo>
                      <a:pt x="367" y="21"/>
                    </a:lnTo>
                    <a:lnTo>
                      <a:pt x="369" y="28"/>
                    </a:lnTo>
                    <a:lnTo>
                      <a:pt x="369" y="33"/>
                    </a:lnTo>
                    <a:lnTo>
                      <a:pt x="369" y="35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65" y="43"/>
                    </a:lnTo>
                    <a:lnTo>
                      <a:pt x="364" y="50"/>
                    </a:lnTo>
                    <a:lnTo>
                      <a:pt x="362" y="55"/>
                    </a:lnTo>
                    <a:lnTo>
                      <a:pt x="358" y="60"/>
                    </a:lnTo>
                    <a:lnTo>
                      <a:pt x="358" y="60"/>
                    </a:lnTo>
                    <a:lnTo>
                      <a:pt x="352" y="61"/>
                    </a:lnTo>
                    <a:lnTo>
                      <a:pt x="347" y="61"/>
                    </a:lnTo>
                    <a:lnTo>
                      <a:pt x="336" y="60"/>
                    </a:lnTo>
                    <a:lnTo>
                      <a:pt x="330" y="59"/>
                    </a:lnTo>
                    <a:lnTo>
                      <a:pt x="327" y="60"/>
                    </a:lnTo>
                    <a:lnTo>
                      <a:pt x="325" y="64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7" y="73"/>
                    </a:lnTo>
                    <a:lnTo>
                      <a:pt x="330" y="81"/>
                    </a:lnTo>
                    <a:lnTo>
                      <a:pt x="338" y="90"/>
                    </a:lnTo>
                    <a:lnTo>
                      <a:pt x="513" y="206"/>
                    </a:lnTo>
                    <a:lnTo>
                      <a:pt x="513" y="206"/>
                    </a:lnTo>
                    <a:lnTo>
                      <a:pt x="613" y="333"/>
                    </a:lnTo>
                    <a:lnTo>
                      <a:pt x="684" y="427"/>
                    </a:lnTo>
                    <a:lnTo>
                      <a:pt x="710" y="460"/>
                    </a:lnTo>
                    <a:lnTo>
                      <a:pt x="722" y="480"/>
                    </a:lnTo>
                    <a:lnTo>
                      <a:pt x="713" y="481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196">
                <a:extLst>
                  <a:ext uri="{FF2B5EF4-FFF2-40B4-BE49-F238E27FC236}">
                    <a16:creationId xmlns="" xmlns:a16="http://schemas.microsoft.com/office/drawing/2014/main" id="{65792D91-D035-406A-A521-A3465E4E2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671" y="4404596"/>
                <a:ext cx="1516063" cy="1158875"/>
              </a:xfrm>
              <a:custGeom>
                <a:avLst/>
                <a:gdLst>
                  <a:gd name="T0" fmla="*/ 264 w 955"/>
                  <a:gd name="T1" fmla="*/ 720 h 730"/>
                  <a:gd name="T2" fmla="*/ 254 w 955"/>
                  <a:gd name="T3" fmla="*/ 707 h 730"/>
                  <a:gd name="T4" fmla="*/ 231 w 955"/>
                  <a:gd name="T5" fmla="*/ 686 h 730"/>
                  <a:gd name="T6" fmla="*/ 207 w 955"/>
                  <a:gd name="T7" fmla="*/ 670 h 730"/>
                  <a:gd name="T8" fmla="*/ 193 w 955"/>
                  <a:gd name="T9" fmla="*/ 659 h 730"/>
                  <a:gd name="T10" fmla="*/ 179 w 955"/>
                  <a:gd name="T11" fmla="*/ 651 h 730"/>
                  <a:gd name="T12" fmla="*/ 176 w 955"/>
                  <a:gd name="T13" fmla="*/ 634 h 730"/>
                  <a:gd name="T14" fmla="*/ 176 w 955"/>
                  <a:gd name="T15" fmla="*/ 615 h 730"/>
                  <a:gd name="T16" fmla="*/ 171 w 955"/>
                  <a:gd name="T17" fmla="*/ 600 h 730"/>
                  <a:gd name="T18" fmla="*/ 171 w 955"/>
                  <a:gd name="T19" fmla="*/ 591 h 730"/>
                  <a:gd name="T20" fmla="*/ 158 w 955"/>
                  <a:gd name="T21" fmla="*/ 586 h 730"/>
                  <a:gd name="T22" fmla="*/ 154 w 955"/>
                  <a:gd name="T23" fmla="*/ 572 h 730"/>
                  <a:gd name="T24" fmla="*/ 137 w 955"/>
                  <a:gd name="T25" fmla="*/ 568 h 730"/>
                  <a:gd name="T26" fmla="*/ 127 w 955"/>
                  <a:gd name="T27" fmla="*/ 558 h 730"/>
                  <a:gd name="T28" fmla="*/ 105 w 955"/>
                  <a:gd name="T29" fmla="*/ 559 h 730"/>
                  <a:gd name="T30" fmla="*/ 94 w 955"/>
                  <a:gd name="T31" fmla="*/ 555 h 730"/>
                  <a:gd name="T32" fmla="*/ 82 w 955"/>
                  <a:gd name="T33" fmla="*/ 550 h 730"/>
                  <a:gd name="T34" fmla="*/ 72 w 955"/>
                  <a:gd name="T35" fmla="*/ 528 h 730"/>
                  <a:gd name="T36" fmla="*/ 69 w 955"/>
                  <a:gd name="T37" fmla="*/ 519 h 730"/>
                  <a:gd name="T38" fmla="*/ 82 w 955"/>
                  <a:gd name="T39" fmla="*/ 499 h 730"/>
                  <a:gd name="T40" fmla="*/ 93 w 955"/>
                  <a:gd name="T41" fmla="*/ 468 h 730"/>
                  <a:gd name="T42" fmla="*/ 102 w 955"/>
                  <a:gd name="T43" fmla="*/ 420 h 730"/>
                  <a:gd name="T44" fmla="*/ 110 w 955"/>
                  <a:gd name="T45" fmla="*/ 392 h 730"/>
                  <a:gd name="T46" fmla="*/ 82 w 955"/>
                  <a:gd name="T47" fmla="*/ 245 h 730"/>
                  <a:gd name="T48" fmla="*/ 70 w 955"/>
                  <a:gd name="T49" fmla="*/ 214 h 730"/>
                  <a:gd name="T50" fmla="*/ 27 w 955"/>
                  <a:gd name="T51" fmla="*/ 83 h 730"/>
                  <a:gd name="T52" fmla="*/ 276 w 955"/>
                  <a:gd name="T53" fmla="*/ 28 h 730"/>
                  <a:gd name="T54" fmla="*/ 658 w 955"/>
                  <a:gd name="T55" fmla="*/ 0 h 730"/>
                  <a:gd name="T56" fmla="*/ 676 w 955"/>
                  <a:gd name="T57" fmla="*/ 169 h 730"/>
                  <a:gd name="T58" fmla="*/ 731 w 955"/>
                  <a:gd name="T59" fmla="*/ 227 h 730"/>
                  <a:gd name="T60" fmla="*/ 748 w 955"/>
                  <a:gd name="T61" fmla="*/ 276 h 730"/>
                  <a:gd name="T62" fmla="*/ 773 w 955"/>
                  <a:gd name="T63" fmla="*/ 297 h 730"/>
                  <a:gd name="T64" fmla="*/ 818 w 955"/>
                  <a:gd name="T65" fmla="*/ 306 h 730"/>
                  <a:gd name="T66" fmla="*/ 843 w 955"/>
                  <a:gd name="T67" fmla="*/ 323 h 730"/>
                  <a:gd name="T68" fmla="*/ 865 w 955"/>
                  <a:gd name="T69" fmla="*/ 350 h 730"/>
                  <a:gd name="T70" fmla="*/ 864 w 955"/>
                  <a:gd name="T71" fmla="*/ 388 h 730"/>
                  <a:gd name="T72" fmla="*/ 860 w 955"/>
                  <a:gd name="T73" fmla="*/ 399 h 730"/>
                  <a:gd name="T74" fmla="*/ 828 w 955"/>
                  <a:gd name="T75" fmla="*/ 434 h 730"/>
                  <a:gd name="T76" fmla="*/ 843 w 955"/>
                  <a:gd name="T77" fmla="*/ 447 h 730"/>
                  <a:gd name="T78" fmla="*/ 868 w 955"/>
                  <a:gd name="T79" fmla="*/ 450 h 730"/>
                  <a:gd name="T80" fmla="*/ 886 w 955"/>
                  <a:gd name="T81" fmla="*/ 451 h 730"/>
                  <a:gd name="T82" fmla="*/ 884 w 955"/>
                  <a:gd name="T83" fmla="*/ 471 h 730"/>
                  <a:gd name="T84" fmla="*/ 876 w 955"/>
                  <a:gd name="T85" fmla="*/ 498 h 730"/>
                  <a:gd name="T86" fmla="*/ 882 w 955"/>
                  <a:gd name="T87" fmla="*/ 510 h 730"/>
                  <a:gd name="T88" fmla="*/ 886 w 955"/>
                  <a:gd name="T89" fmla="*/ 519 h 730"/>
                  <a:gd name="T90" fmla="*/ 902 w 955"/>
                  <a:gd name="T91" fmla="*/ 526 h 730"/>
                  <a:gd name="T92" fmla="*/ 926 w 955"/>
                  <a:gd name="T93" fmla="*/ 534 h 730"/>
                  <a:gd name="T94" fmla="*/ 926 w 955"/>
                  <a:gd name="T95" fmla="*/ 546 h 730"/>
                  <a:gd name="T96" fmla="*/ 943 w 955"/>
                  <a:gd name="T97" fmla="*/ 552 h 730"/>
                  <a:gd name="T98" fmla="*/ 954 w 955"/>
                  <a:gd name="T99" fmla="*/ 552 h 730"/>
                  <a:gd name="T100" fmla="*/ 955 w 955"/>
                  <a:gd name="T101" fmla="*/ 574 h 730"/>
                  <a:gd name="T102" fmla="*/ 805 w 955"/>
                  <a:gd name="T103" fmla="*/ 561 h 730"/>
                  <a:gd name="T104" fmla="*/ 696 w 955"/>
                  <a:gd name="T105" fmla="*/ 536 h 730"/>
                  <a:gd name="T106" fmla="*/ 636 w 955"/>
                  <a:gd name="T107" fmla="*/ 585 h 730"/>
                  <a:gd name="T108" fmla="*/ 648 w 955"/>
                  <a:gd name="T109" fmla="*/ 690 h 730"/>
                  <a:gd name="T110" fmla="*/ 535 w 955"/>
                  <a:gd name="T111" fmla="*/ 656 h 730"/>
                  <a:gd name="T112" fmla="*/ 342 w 955"/>
                  <a:gd name="T113" fmla="*/ 637 h 730"/>
                  <a:gd name="T114" fmla="*/ 284 w 955"/>
                  <a:gd name="T115" fmla="*/ 701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5" h="730">
                    <a:moveTo>
                      <a:pt x="275" y="730"/>
                    </a:moveTo>
                    <a:lnTo>
                      <a:pt x="275" y="730"/>
                    </a:lnTo>
                    <a:lnTo>
                      <a:pt x="271" y="729"/>
                    </a:lnTo>
                    <a:lnTo>
                      <a:pt x="268" y="726"/>
                    </a:lnTo>
                    <a:lnTo>
                      <a:pt x="266" y="723"/>
                    </a:lnTo>
                    <a:lnTo>
                      <a:pt x="264" y="720"/>
                    </a:lnTo>
                    <a:lnTo>
                      <a:pt x="263" y="713"/>
                    </a:lnTo>
                    <a:lnTo>
                      <a:pt x="263" y="708"/>
                    </a:lnTo>
                    <a:lnTo>
                      <a:pt x="263" y="708"/>
                    </a:lnTo>
                    <a:lnTo>
                      <a:pt x="262" y="707"/>
                    </a:lnTo>
                    <a:lnTo>
                      <a:pt x="259" y="707"/>
                    </a:lnTo>
                    <a:lnTo>
                      <a:pt x="254" y="707"/>
                    </a:lnTo>
                    <a:lnTo>
                      <a:pt x="246" y="708"/>
                    </a:lnTo>
                    <a:lnTo>
                      <a:pt x="246" y="708"/>
                    </a:lnTo>
                    <a:lnTo>
                      <a:pt x="243" y="701"/>
                    </a:lnTo>
                    <a:lnTo>
                      <a:pt x="241" y="696"/>
                    </a:lnTo>
                    <a:lnTo>
                      <a:pt x="236" y="691"/>
                    </a:lnTo>
                    <a:lnTo>
                      <a:pt x="231" y="686"/>
                    </a:lnTo>
                    <a:lnTo>
                      <a:pt x="221" y="679"/>
                    </a:lnTo>
                    <a:lnTo>
                      <a:pt x="216" y="677"/>
                    </a:lnTo>
                    <a:lnTo>
                      <a:pt x="216" y="677"/>
                    </a:lnTo>
                    <a:lnTo>
                      <a:pt x="216" y="674"/>
                    </a:lnTo>
                    <a:lnTo>
                      <a:pt x="215" y="673"/>
                    </a:lnTo>
                    <a:lnTo>
                      <a:pt x="207" y="670"/>
                    </a:lnTo>
                    <a:lnTo>
                      <a:pt x="207" y="670"/>
                    </a:lnTo>
                    <a:lnTo>
                      <a:pt x="205" y="665"/>
                    </a:lnTo>
                    <a:lnTo>
                      <a:pt x="201" y="663"/>
                    </a:lnTo>
                    <a:lnTo>
                      <a:pt x="197" y="661"/>
                    </a:lnTo>
                    <a:lnTo>
                      <a:pt x="197" y="661"/>
                    </a:lnTo>
                    <a:lnTo>
                      <a:pt x="193" y="659"/>
                    </a:lnTo>
                    <a:lnTo>
                      <a:pt x="189" y="659"/>
                    </a:lnTo>
                    <a:lnTo>
                      <a:pt x="185" y="659"/>
                    </a:lnTo>
                    <a:lnTo>
                      <a:pt x="185" y="659"/>
                    </a:lnTo>
                    <a:lnTo>
                      <a:pt x="177" y="653"/>
                    </a:lnTo>
                    <a:lnTo>
                      <a:pt x="177" y="653"/>
                    </a:lnTo>
                    <a:lnTo>
                      <a:pt x="179" y="651"/>
                    </a:lnTo>
                    <a:lnTo>
                      <a:pt x="181" y="647"/>
                    </a:lnTo>
                    <a:lnTo>
                      <a:pt x="181" y="647"/>
                    </a:lnTo>
                    <a:lnTo>
                      <a:pt x="181" y="644"/>
                    </a:lnTo>
                    <a:lnTo>
                      <a:pt x="180" y="643"/>
                    </a:lnTo>
                    <a:lnTo>
                      <a:pt x="177" y="639"/>
                    </a:lnTo>
                    <a:lnTo>
                      <a:pt x="176" y="634"/>
                    </a:lnTo>
                    <a:lnTo>
                      <a:pt x="177" y="631"/>
                    </a:lnTo>
                    <a:lnTo>
                      <a:pt x="179" y="629"/>
                    </a:lnTo>
                    <a:lnTo>
                      <a:pt x="179" y="629"/>
                    </a:lnTo>
                    <a:lnTo>
                      <a:pt x="179" y="618"/>
                    </a:lnTo>
                    <a:lnTo>
                      <a:pt x="177" y="616"/>
                    </a:lnTo>
                    <a:lnTo>
                      <a:pt x="176" y="615"/>
                    </a:lnTo>
                    <a:lnTo>
                      <a:pt x="176" y="615"/>
                    </a:lnTo>
                    <a:lnTo>
                      <a:pt x="174" y="612"/>
                    </a:lnTo>
                    <a:lnTo>
                      <a:pt x="174" y="608"/>
                    </a:lnTo>
                    <a:lnTo>
                      <a:pt x="174" y="604"/>
                    </a:lnTo>
                    <a:lnTo>
                      <a:pt x="171" y="600"/>
                    </a:lnTo>
                    <a:lnTo>
                      <a:pt x="171" y="600"/>
                    </a:lnTo>
                    <a:lnTo>
                      <a:pt x="168" y="600"/>
                    </a:lnTo>
                    <a:lnTo>
                      <a:pt x="167" y="599"/>
                    </a:lnTo>
                    <a:lnTo>
                      <a:pt x="168" y="598"/>
                    </a:lnTo>
                    <a:lnTo>
                      <a:pt x="171" y="594"/>
                    </a:lnTo>
                    <a:lnTo>
                      <a:pt x="171" y="594"/>
                    </a:lnTo>
                    <a:lnTo>
                      <a:pt x="171" y="591"/>
                    </a:lnTo>
                    <a:lnTo>
                      <a:pt x="168" y="589"/>
                    </a:lnTo>
                    <a:lnTo>
                      <a:pt x="166" y="589"/>
                    </a:lnTo>
                    <a:lnTo>
                      <a:pt x="163" y="590"/>
                    </a:lnTo>
                    <a:lnTo>
                      <a:pt x="163" y="590"/>
                    </a:lnTo>
                    <a:lnTo>
                      <a:pt x="161" y="589"/>
                    </a:lnTo>
                    <a:lnTo>
                      <a:pt x="158" y="586"/>
                    </a:lnTo>
                    <a:lnTo>
                      <a:pt x="155" y="583"/>
                    </a:lnTo>
                    <a:lnTo>
                      <a:pt x="155" y="580"/>
                    </a:lnTo>
                    <a:lnTo>
                      <a:pt x="155" y="580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4" y="572"/>
                    </a:lnTo>
                    <a:lnTo>
                      <a:pt x="151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71"/>
                    </a:lnTo>
                    <a:lnTo>
                      <a:pt x="141" y="568"/>
                    </a:lnTo>
                    <a:lnTo>
                      <a:pt x="137" y="568"/>
                    </a:lnTo>
                    <a:lnTo>
                      <a:pt x="135" y="568"/>
                    </a:lnTo>
                    <a:lnTo>
                      <a:pt x="132" y="567"/>
                    </a:lnTo>
                    <a:lnTo>
                      <a:pt x="132" y="567"/>
                    </a:lnTo>
                    <a:lnTo>
                      <a:pt x="131" y="560"/>
                    </a:lnTo>
                    <a:lnTo>
                      <a:pt x="128" y="559"/>
                    </a:lnTo>
                    <a:lnTo>
                      <a:pt x="127" y="558"/>
                    </a:lnTo>
                    <a:lnTo>
                      <a:pt x="123" y="559"/>
                    </a:lnTo>
                    <a:lnTo>
                      <a:pt x="119" y="561"/>
                    </a:lnTo>
                    <a:lnTo>
                      <a:pt x="119" y="561"/>
                    </a:lnTo>
                    <a:lnTo>
                      <a:pt x="111" y="563"/>
                    </a:lnTo>
                    <a:lnTo>
                      <a:pt x="109" y="561"/>
                    </a:lnTo>
                    <a:lnTo>
                      <a:pt x="105" y="559"/>
                    </a:lnTo>
                    <a:lnTo>
                      <a:pt x="105" y="559"/>
                    </a:lnTo>
                    <a:lnTo>
                      <a:pt x="102" y="559"/>
                    </a:lnTo>
                    <a:lnTo>
                      <a:pt x="100" y="559"/>
                    </a:lnTo>
                    <a:lnTo>
                      <a:pt x="98" y="559"/>
                    </a:lnTo>
                    <a:lnTo>
                      <a:pt x="96" y="558"/>
                    </a:lnTo>
                    <a:lnTo>
                      <a:pt x="94" y="555"/>
                    </a:lnTo>
                    <a:lnTo>
                      <a:pt x="94" y="551"/>
                    </a:lnTo>
                    <a:lnTo>
                      <a:pt x="94" y="551"/>
                    </a:lnTo>
                    <a:lnTo>
                      <a:pt x="87" y="551"/>
                    </a:lnTo>
                    <a:lnTo>
                      <a:pt x="84" y="551"/>
                    </a:lnTo>
                    <a:lnTo>
                      <a:pt x="82" y="550"/>
                    </a:lnTo>
                    <a:lnTo>
                      <a:pt x="82" y="550"/>
                    </a:lnTo>
                    <a:lnTo>
                      <a:pt x="79" y="543"/>
                    </a:lnTo>
                    <a:lnTo>
                      <a:pt x="79" y="537"/>
                    </a:lnTo>
                    <a:lnTo>
                      <a:pt x="80" y="533"/>
                    </a:lnTo>
                    <a:lnTo>
                      <a:pt x="80" y="530"/>
                    </a:lnTo>
                    <a:lnTo>
                      <a:pt x="80" y="530"/>
                    </a:lnTo>
                    <a:lnTo>
                      <a:pt x="72" y="528"/>
                    </a:lnTo>
                    <a:lnTo>
                      <a:pt x="69" y="526"/>
                    </a:lnTo>
                    <a:lnTo>
                      <a:pt x="66" y="525"/>
                    </a:lnTo>
                    <a:lnTo>
                      <a:pt x="66" y="525"/>
                    </a:lnTo>
                    <a:lnTo>
                      <a:pt x="66" y="524"/>
                    </a:lnTo>
                    <a:lnTo>
                      <a:pt x="66" y="521"/>
                    </a:lnTo>
                    <a:lnTo>
                      <a:pt x="69" y="519"/>
                    </a:lnTo>
                    <a:lnTo>
                      <a:pt x="72" y="515"/>
                    </a:lnTo>
                    <a:lnTo>
                      <a:pt x="75" y="512"/>
                    </a:lnTo>
                    <a:lnTo>
                      <a:pt x="75" y="512"/>
                    </a:lnTo>
                    <a:lnTo>
                      <a:pt x="78" y="510"/>
                    </a:lnTo>
                    <a:lnTo>
                      <a:pt x="79" y="506"/>
                    </a:lnTo>
                    <a:lnTo>
                      <a:pt x="82" y="499"/>
                    </a:lnTo>
                    <a:lnTo>
                      <a:pt x="83" y="491"/>
                    </a:lnTo>
                    <a:lnTo>
                      <a:pt x="83" y="491"/>
                    </a:lnTo>
                    <a:lnTo>
                      <a:pt x="85" y="482"/>
                    </a:lnTo>
                    <a:lnTo>
                      <a:pt x="88" y="475"/>
                    </a:lnTo>
                    <a:lnTo>
                      <a:pt x="93" y="468"/>
                    </a:lnTo>
                    <a:lnTo>
                      <a:pt x="93" y="468"/>
                    </a:lnTo>
                    <a:lnTo>
                      <a:pt x="94" y="466"/>
                    </a:lnTo>
                    <a:lnTo>
                      <a:pt x="96" y="463"/>
                    </a:lnTo>
                    <a:lnTo>
                      <a:pt x="96" y="458"/>
                    </a:lnTo>
                    <a:lnTo>
                      <a:pt x="96" y="451"/>
                    </a:lnTo>
                    <a:lnTo>
                      <a:pt x="97" y="432"/>
                    </a:lnTo>
                    <a:lnTo>
                      <a:pt x="102" y="420"/>
                    </a:lnTo>
                    <a:lnTo>
                      <a:pt x="102" y="420"/>
                    </a:lnTo>
                    <a:lnTo>
                      <a:pt x="98" y="412"/>
                    </a:lnTo>
                    <a:lnTo>
                      <a:pt x="98" y="412"/>
                    </a:lnTo>
                    <a:lnTo>
                      <a:pt x="104" y="406"/>
                    </a:lnTo>
                    <a:lnTo>
                      <a:pt x="107" y="398"/>
                    </a:lnTo>
                    <a:lnTo>
                      <a:pt x="110" y="392"/>
                    </a:lnTo>
                    <a:lnTo>
                      <a:pt x="113" y="387"/>
                    </a:lnTo>
                    <a:lnTo>
                      <a:pt x="113" y="387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5" y="252"/>
                    </a:lnTo>
                    <a:lnTo>
                      <a:pt x="82" y="245"/>
                    </a:lnTo>
                    <a:lnTo>
                      <a:pt x="79" y="241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2" y="225"/>
                    </a:lnTo>
                    <a:lnTo>
                      <a:pt x="70" y="214"/>
                    </a:lnTo>
                    <a:lnTo>
                      <a:pt x="70" y="214"/>
                    </a:lnTo>
                    <a:lnTo>
                      <a:pt x="69" y="201"/>
                    </a:lnTo>
                    <a:lnTo>
                      <a:pt x="63" y="187"/>
                    </a:lnTo>
                    <a:lnTo>
                      <a:pt x="54" y="161"/>
                    </a:lnTo>
                    <a:lnTo>
                      <a:pt x="45" y="142"/>
                    </a:lnTo>
                    <a:lnTo>
                      <a:pt x="41" y="134"/>
                    </a:lnTo>
                    <a:lnTo>
                      <a:pt x="27" y="83"/>
                    </a:lnTo>
                    <a:lnTo>
                      <a:pt x="5" y="50"/>
                    </a:lnTo>
                    <a:lnTo>
                      <a:pt x="0" y="39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131" y="34"/>
                    </a:lnTo>
                    <a:lnTo>
                      <a:pt x="276" y="28"/>
                    </a:lnTo>
                    <a:lnTo>
                      <a:pt x="434" y="18"/>
                    </a:lnTo>
                    <a:lnTo>
                      <a:pt x="517" y="12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32" y="3"/>
                    </a:lnTo>
                    <a:lnTo>
                      <a:pt x="658" y="0"/>
                    </a:lnTo>
                    <a:lnTo>
                      <a:pt x="654" y="25"/>
                    </a:lnTo>
                    <a:lnTo>
                      <a:pt x="641" y="48"/>
                    </a:lnTo>
                    <a:lnTo>
                      <a:pt x="665" y="139"/>
                    </a:lnTo>
                    <a:lnTo>
                      <a:pt x="630" y="139"/>
                    </a:lnTo>
                    <a:lnTo>
                      <a:pt x="635" y="167"/>
                    </a:lnTo>
                    <a:lnTo>
                      <a:pt x="676" y="169"/>
                    </a:lnTo>
                    <a:lnTo>
                      <a:pt x="681" y="193"/>
                    </a:lnTo>
                    <a:lnTo>
                      <a:pt x="689" y="208"/>
                    </a:lnTo>
                    <a:lnTo>
                      <a:pt x="689" y="208"/>
                    </a:lnTo>
                    <a:lnTo>
                      <a:pt x="700" y="213"/>
                    </a:lnTo>
                    <a:lnTo>
                      <a:pt x="709" y="217"/>
                    </a:lnTo>
                    <a:lnTo>
                      <a:pt x="731" y="227"/>
                    </a:lnTo>
                    <a:lnTo>
                      <a:pt x="746" y="243"/>
                    </a:lnTo>
                    <a:lnTo>
                      <a:pt x="746" y="243"/>
                    </a:lnTo>
                    <a:lnTo>
                      <a:pt x="746" y="258"/>
                    </a:lnTo>
                    <a:lnTo>
                      <a:pt x="746" y="269"/>
                    </a:lnTo>
                    <a:lnTo>
                      <a:pt x="748" y="276"/>
                    </a:lnTo>
                    <a:lnTo>
                      <a:pt x="748" y="276"/>
                    </a:lnTo>
                    <a:lnTo>
                      <a:pt x="749" y="279"/>
                    </a:lnTo>
                    <a:lnTo>
                      <a:pt x="751" y="282"/>
                    </a:lnTo>
                    <a:lnTo>
                      <a:pt x="757" y="285"/>
                    </a:lnTo>
                    <a:lnTo>
                      <a:pt x="764" y="291"/>
                    </a:lnTo>
                    <a:lnTo>
                      <a:pt x="764" y="291"/>
                    </a:lnTo>
                    <a:lnTo>
                      <a:pt x="773" y="297"/>
                    </a:lnTo>
                    <a:lnTo>
                      <a:pt x="784" y="301"/>
                    </a:lnTo>
                    <a:lnTo>
                      <a:pt x="784" y="301"/>
                    </a:lnTo>
                    <a:lnTo>
                      <a:pt x="790" y="302"/>
                    </a:lnTo>
                    <a:lnTo>
                      <a:pt x="799" y="302"/>
                    </a:lnTo>
                    <a:lnTo>
                      <a:pt x="814" y="302"/>
                    </a:lnTo>
                    <a:lnTo>
                      <a:pt x="818" y="306"/>
                    </a:lnTo>
                    <a:lnTo>
                      <a:pt x="824" y="307"/>
                    </a:lnTo>
                    <a:lnTo>
                      <a:pt x="834" y="317"/>
                    </a:lnTo>
                    <a:lnTo>
                      <a:pt x="838" y="315"/>
                    </a:lnTo>
                    <a:lnTo>
                      <a:pt x="838" y="315"/>
                    </a:lnTo>
                    <a:lnTo>
                      <a:pt x="841" y="319"/>
                    </a:lnTo>
                    <a:lnTo>
                      <a:pt x="843" y="323"/>
                    </a:lnTo>
                    <a:lnTo>
                      <a:pt x="851" y="328"/>
                    </a:lnTo>
                    <a:lnTo>
                      <a:pt x="859" y="333"/>
                    </a:lnTo>
                    <a:lnTo>
                      <a:pt x="863" y="336"/>
                    </a:lnTo>
                    <a:lnTo>
                      <a:pt x="863" y="336"/>
                    </a:lnTo>
                    <a:lnTo>
                      <a:pt x="864" y="342"/>
                    </a:lnTo>
                    <a:lnTo>
                      <a:pt x="865" y="350"/>
                    </a:lnTo>
                    <a:lnTo>
                      <a:pt x="865" y="361"/>
                    </a:lnTo>
                    <a:lnTo>
                      <a:pt x="863" y="370"/>
                    </a:lnTo>
                    <a:lnTo>
                      <a:pt x="863" y="370"/>
                    </a:lnTo>
                    <a:lnTo>
                      <a:pt x="862" y="376"/>
                    </a:lnTo>
                    <a:lnTo>
                      <a:pt x="863" y="383"/>
                    </a:lnTo>
                    <a:lnTo>
                      <a:pt x="864" y="388"/>
                    </a:lnTo>
                    <a:lnTo>
                      <a:pt x="864" y="392"/>
                    </a:lnTo>
                    <a:lnTo>
                      <a:pt x="864" y="392"/>
                    </a:lnTo>
                    <a:lnTo>
                      <a:pt x="864" y="396"/>
                    </a:lnTo>
                    <a:lnTo>
                      <a:pt x="863" y="398"/>
                    </a:lnTo>
                    <a:lnTo>
                      <a:pt x="860" y="399"/>
                    </a:lnTo>
                    <a:lnTo>
                      <a:pt x="860" y="399"/>
                    </a:lnTo>
                    <a:lnTo>
                      <a:pt x="859" y="401"/>
                    </a:lnTo>
                    <a:lnTo>
                      <a:pt x="856" y="403"/>
                    </a:lnTo>
                    <a:lnTo>
                      <a:pt x="854" y="409"/>
                    </a:lnTo>
                    <a:lnTo>
                      <a:pt x="854" y="409"/>
                    </a:lnTo>
                    <a:lnTo>
                      <a:pt x="842" y="419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9" y="437"/>
                    </a:lnTo>
                    <a:lnTo>
                      <a:pt x="833" y="441"/>
                    </a:lnTo>
                    <a:lnTo>
                      <a:pt x="843" y="447"/>
                    </a:lnTo>
                    <a:lnTo>
                      <a:pt x="843" y="447"/>
                    </a:lnTo>
                    <a:lnTo>
                      <a:pt x="849" y="449"/>
                    </a:lnTo>
                    <a:lnTo>
                      <a:pt x="856" y="449"/>
                    </a:lnTo>
                    <a:lnTo>
                      <a:pt x="864" y="449"/>
                    </a:lnTo>
                    <a:lnTo>
                      <a:pt x="867" y="449"/>
                    </a:lnTo>
                    <a:lnTo>
                      <a:pt x="868" y="450"/>
                    </a:lnTo>
                    <a:lnTo>
                      <a:pt x="868" y="450"/>
                    </a:lnTo>
                    <a:lnTo>
                      <a:pt x="869" y="453"/>
                    </a:lnTo>
                    <a:lnTo>
                      <a:pt x="872" y="453"/>
                    </a:lnTo>
                    <a:lnTo>
                      <a:pt x="877" y="453"/>
                    </a:lnTo>
                    <a:lnTo>
                      <a:pt x="885" y="449"/>
                    </a:lnTo>
                    <a:lnTo>
                      <a:pt x="885" y="449"/>
                    </a:lnTo>
                    <a:lnTo>
                      <a:pt x="886" y="451"/>
                    </a:lnTo>
                    <a:lnTo>
                      <a:pt x="889" y="454"/>
                    </a:lnTo>
                    <a:lnTo>
                      <a:pt x="890" y="459"/>
                    </a:lnTo>
                    <a:lnTo>
                      <a:pt x="891" y="462"/>
                    </a:lnTo>
                    <a:lnTo>
                      <a:pt x="891" y="462"/>
                    </a:lnTo>
                    <a:lnTo>
                      <a:pt x="889" y="466"/>
                    </a:lnTo>
                    <a:lnTo>
                      <a:pt x="884" y="471"/>
                    </a:lnTo>
                    <a:lnTo>
                      <a:pt x="877" y="477"/>
                    </a:lnTo>
                    <a:lnTo>
                      <a:pt x="877" y="477"/>
                    </a:lnTo>
                    <a:lnTo>
                      <a:pt x="876" y="481"/>
                    </a:lnTo>
                    <a:lnTo>
                      <a:pt x="876" y="48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8" y="501"/>
                    </a:lnTo>
                    <a:lnTo>
                      <a:pt x="882" y="503"/>
                    </a:lnTo>
                    <a:lnTo>
                      <a:pt x="882" y="503"/>
                    </a:lnTo>
                    <a:lnTo>
                      <a:pt x="882" y="504"/>
                    </a:lnTo>
                    <a:lnTo>
                      <a:pt x="882" y="506"/>
                    </a:lnTo>
                    <a:lnTo>
                      <a:pt x="882" y="510"/>
                    </a:lnTo>
                    <a:lnTo>
                      <a:pt x="882" y="510"/>
                    </a:lnTo>
                    <a:lnTo>
                      <a:pt x="884" y="511"/>
                    </a:lnTo>
                    <a:lnTo>
                      <a:pt x="885" y="512"/>
                    </a:lnTo>
                    <a:lnTo>
                      <a:pt x="886" y="515"/>
                    </a:lnTo>
                    <a:lnTo>
                      <a:pt x="886" y="519"/>
                    </a:lnTo>
                    <a:lnTo>
                      <a:pt x="886" y="519"/>
                    </a:lnTo>
                    <a:lnTo>
                      <a:pt x="886" y="521"/>
                    </a:lnTo>
                    <a:lnTo>
                      <a:pt x="888" y="524"/>
                    </a:lnTo>
                    <a:lnTo>
                      <a:pt x="891" y="526"/>
                    </a:lnTo>
                    <a:lnTo>
                      <a:pt x="897" y="526"/>
                    </a:lnTo>
                    <a:lnTo>
                      <a:pt x="902" y="526"/>
                    </a:lnTo>
                    <a:lnTo>
                      <a:pt x="902" y="526"/>
                    </a:lnTo>
                    <a:lnTo>
                      <a:pt x="906" y="528"/>
                    </a:lnTo>
                    <a:lnTo>
                      <a:pt x="910" y="530"/>
                    </a:lnTo>
                    <a:lnTo>
                      <a:pt x="913" y="532"/>
                    </a:lnTo>
                    <a:lnTo>
                      <a:pt x="917" y="533"/>
                    </a:lnTo>
                    <a:lnTo>
                      <a:pt x="917" y="533"/>
                    </a:lnTo>
                    <a:lnTo>
                      <a:pt x="926" y="534"/>
                    </a:lnTo>
                    <a:lnTo>
                      <a:pt x="930" y="536"/>
                    </a:lnTo>
                    <a:lnTo>
                      <a:pt x="930" y="537"/>
                    </a:lnTo>
                    <a:lnTo>
                      <a:pt x="932" y="539"/>
                    </a:lnTo>
                    <a:lnTo>
                      <a:pt x="932" y="539"/>
                    </a:lnTo>
                    <a:lnTo>
                      <a:pt x="930" y="542"/>
                    </a:lnTo>
                    <a:lnTo>
                      <a:pt x="926" y="546"/>
                    </a:lnTo>
                    <a:lnTo>
                      <a:pt x="923" y="548"/>
                    </a:lnTo>
                    <a:lnTo>
                      <a:pt x="921" y="551"/>
                    </a:lnTo>
                    <a:lnTo>
                      <a:pt x="921" y="551"/>
                    </a:lnTo>
                    <a:lnTo>
                      <a:pt x="925" y="552"/>
                    </a:lnTo>
                    <a:lnTo>
                      <a:pt x="934" y="552"/>
                    </a:lnTo>
                    <a:lnTo>
                      <a:pt x="943" y="552"/>
                    </a:lnTo>
                    <a:lnTo>
                      <a:pt x="947" y="552"/>
                    </a:lnTo>
                    <a:lnTo>
                      <a:pt x="950" y="551"/>
                    </a:lnTo>
                    <a:lnTo>
                      <a:pt x="950" y="551"/>
                    </a:lnTo>
                    <a:lnTo>
                      <a:pt x="951" y="550"/>
                    </a:lnTo>
                    <a:lnTo>
                      <a:pt x="952" y="551"/>
                    </a:lnTo>
                    <a:lnTo>
                      <a:pt x="954" y="552"/>
                    </a:lnTo>
                    <a:lnTo>
                      <a:pt x="955" y="555"/>
                    </a:lnTo>
                    <a:lnTo>
                      <a:pt x="955" y="555"/>
                    </a:lnTo>
                    <a:lnTo>
                      <a:pt x="955" y="558"/>
                    </a:lnTo>
                    <a:lnTo>
                      <a:pt x="955" y="564"/>
                    </a:lnTo>
                    <a:lnTo>
                      <a:pt x="954" y="571"/>
                    </a:lnTo>
                    <a:lnTo>
                      <a:pt x="955" y="574"/>
                    </a:lnTo>
                    <a:lnTo>
                      <a:pt x="943" y="587"/>
                    </a:lnTo>
                    <a:lnTo>
                      <a:pt x="889" y="580"/>
                    </a:lnTo>
                    <a:lnTo>
                      <a:pt x="880" y="582"/>
                    </a:lnTo>
                    <a:lnTo>
                      <a:pt x="853" y="569"/>
                    </a:lnTo>
                    <a:lnTo>
                      <a:pt x="820" y="558"/>
                    </a:lnTo>
                    <a:lnTo>
                      <a:pt x="805" y="561"/>
                    </a:lnTo>
                    <a:lnTo>
                      <a:pt x="780" y="539"/>
                    </a:lnTo>
                    <a:lnTo>
                      <a:pt x="737" y="524"/>
                    </a:lnTo>
                    <a:lnTo>
                      <a:pt x="728" y="532"/>
                    </a:lnTo>
                    <a:lnTo>
                      <a:pt x="716" y="529"/>
                    </a:lnTo>
                    <a:lnTo>
                      <a:pt x="709" y="536"/>
                    </a:lnTo>
                    <a:lnTo>
                      <a:pt x="696" y="536"/>
                    </a:lnTo>
                    <a:lnTo>
                      <a:pt x="691" y="550"/>
                    </a:lnTo>
                    <a:lnTo>
                      <a:pt x="675" y="554"/>
                    </a:lnTo>
                    <a:lnTo>
                      <a:pt x="657" y="561"/>
                    </a:lnTo>
                    <a:lnTo>
                      <a:pt x="650" y="564"/>
                    </a:lnTo>
                    <a:lnTo>
                      <a:pt x="641" y="572"/>
                    </a:lnTo>
                    <a:lnTo>
                      <a:pt x="636" y="585"/>
                    </a:lnTo>
                    <a:lnTo>
                      <a:pt x="635" y="603"/>
                    </a:lnTo>
                    <a:lnTo>
                      <a:pt x="640" y="616"/>
                    </a:lnTo>
                    <a:lnTo>
                      <a:pt x="632" y="631"/>
                    </a:lnTo>
                    <a:lnTo>
                      <a:pt x="630" y="653"/>
                    </a:lnTo>
                    <a:lnTo>
                      <a:pt x="641" y="678"/>
                    </a:lnTo>
                    <a:lnTo>
                      <a:pt x="648" y="690"/>
                    </a:lnTo>
                    <a:lnTo>
                      <a:pt x="630" y="691"/>
                    </a:lnTo>
                    <a:lnTo>
                      <a:pt x="619" y="688"/>
                    </a:lnTo>
                    <a:lnTo>
                      <a:pt x="610" y="669"/>
                    </a:lnTo>
                    <a:lnTo>
                      <a:pt x="573" y="669"/>
                    </a:lnTo>
                    <a:lnTo>
                      <a:pt x="553" y="670"/>
                    </a:lnTo>
                    <a:lnTo>
                      <a:pt x="535" y="656"/>
                    </a:lnTo>
                    <a:lnTo>
                      <a:pt x="499" y="647"/>
                    </a:lnTo>
                    <a:lnTo>
                      <a:pt x="473" y="634"/>
                    </a:lnTo>
                    <a:lnTo>
                      <a:pt x="444" y="641"/>
                    </a:lnTo>
                    <a:lnTo>
                      <a:pt x="417" y="630"/>
                    </a:lnTo>
                    <a:lnTo>
                      <a:pt x="376" y="635"/>
                    </a:lnTo>
                    <a:lnTo>
                      <a:pt x="342" y="637"/>
                    </a:lnTo>
                    <a:lnTo>
                      <a:pt x="317" y="657"/>
                    </a:lnTo>
                    <a:lnTo>
                      <a:pt x="316" y="672"/>
                    </a:lnTo>
                    <a:lnTo>
                      <a:pt x="293" y="678"/>
                    </a:lnTo>
                    <a:lnTo>
                      <a:pt x="301" y="695"/>
                    </a:lnTo>
                    <a:lnTo>
                      <a:pt x="295" y="699"/>
                    </a:lnTo>
                    <a:lnTo>
                      <a:pt x="284" y="701"/>
                    </a:lnTo>
                    <a:lnTo>
                      <a:pt x="280" y="714"/>
                    </a:lnTo>
                    <a:lnTo>
                      <a:pt x="275" y="730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97">
                <a:extLst>
                  <a:ext uri="{FF2B5EF4-FFF2-40B4-BE49-F238E27FC236}">
                    <a16:creationId xmlns="" xmlns:a16="http://schemas.microsoft.com/office/drawing/2014/main" id="{62E197F0-A8DA-44C9-AEEC-BE3D72653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725" y="3914775"/>
                <a:ext cx="1860550" cy="1446213"/>
              </a:xfrm>
              <a:custGeom>
                <a:avLst/>
                <a:gdLst>
                  <a:gd name="T0" fmla="*/ 460 w 1172"/>
                  <a:gd name="T1" fmla="*/ 26 h 911"/>
                  <a:gd name="T2" fmla="*/ 495 w 1172"/>
                  <a:gd name="T3" fmla="*/ 22 h 911"/>
                  <a:gd name="T4" fmla="*/ 508 w 1172"/>
                  <a:gd name="T5" fmla="*/ 10 h 911"/>
                  <a:gd name="T6" fmla="*/ 524 w 1172"/>
                  <a:gd name="T7" fmla="*/ 23 h 911"/>
                  <a:gd name="T8" fmla="*/ 541 w 1172"/>
                  <a:gd name="T9" fmla="*/ 0 h 911"/>
                  <a:gd name="T10" fmla="*/ 566 w 1172"/>
                  <a:gd name="T11" fmla="*/ 13 h 911"/>
                  <a:gd name="T12" fmla="*/ 600 w 1172"/>
                  <a:gd name="T13" fmla="*/ 22 h 911"/>
                  <a:gd name="T14" fmla="*/ 615 w 1172"/>
                  <a:gd name="T15" fmla="*/ 32 h 911"/>
                  <a:gd name="T16" fmla="*/ 664 w 1172"/>
                  <a:gd name="T17" fmla="*/ 21 h 911"/>
                  <a:gd name="T18" fmla="*/ 714 w 1172"/>
                  <a:gd name="T19" fmla="*/ 65 h 911"/>
                  <a:gd name="T20" fmla="*/ 767 w 1172"/>
                  <a:gd name="T21" fmla="*/ 44 h 911"/>
                  <a:gd name="T22" fmla="*/ 807 w 1172"/>
                  <a:gd name="T23" fmla="*/ 41 h 911"/>
                  <a:gd name="T24" fmla="*/ 820 w 1172"/>
                  <a:gd name="T25" fmla="*/ 54 h 911"/>
                  <a:gd name="T26" fmla="*/ 946 w 1172"/>
                  <a:gd name="T27" fmla="*/ 80 h 911"/>
                  <a:gd name="T28" fmla="*/ 960 w 1172"/>
                  <a:gd name="T29" fmla="*/ 80 h 911"/>
                  <a:gd name="T30" fmla="*/ 969 w 1172"/>
                  <a:gd name="T31" fmla="*/ 88 h 911"/>
                  <a:gd name="T32" fmla="*/ 973 w 1172"/>
                  <a:gd name="T33" fmla="*/ 80 h 911"/>
                  <a:gd name="T34" fmla="*/ 999 w 1172"/>
                  <a:gd name="T35" fmla="*/ 72 h 911"/>
                  <a:gd name="T36" fmla="*/ 997 w 1172"/>
                  <a:gd name="T37" fmla="*/ 97 h 911"/>
                  <a:gd name="T38" fmla="*/ 1051 w 1172"/>
                  <a:gd name="T39" fmla="*/ 140 h 911"/>
                  <a:gd name="T40" fmla="*/ 1097 w 1172"/>
                  <a:gd name="T41" fmla="*/ 203 h 911"/>
                  <a:gd name="T42" fmla="*/ 1109 w 1172"/>
                  <a:gd name="T43" fmla="*/ 234 h 911"/>
                  <a:gd name="T44" fmla="*/ 1131 w 1172"/>
                  <a:gd name="T45" fmla="*/ 234 h 911"/>
                  <a:gd name="T46" fmla="*/ 1130 w 1172"/>
                  <a:gd name="T47" fmla="*/ 291 h 911"/>
                  <a:gd name="T48" fmla="*/ 953 w 1172"/>
                  <a:gd name="T49" fmla="*/ 346 h 911"/>
                  <a:gd name="T50" fmla="*/ 832 w 1172"/>
                  <a:gd name="T51" fmla="*/ 413 h 911"/>
                  <a:gd name="T52" fmla="*/ 905 w 1172"/>
                  <a:gd name="T53" fmla="*/ 485 h 911"/>
                  <a:gd name="T54" fmla="*/ 952 w 1172"/>
                  <a:gd name="T55" fmla="*/ 609 h 911"/>
                  <a:gd name="T56" fmla="*/ 992 w 1172"/>
                  <a:gd name="T57" fmla="*/ 676 h 911"/>
                  <a:gd name="T58" fmla="*/ 962 w 1172"/>
                  <a:gd name="T59" fmla="*/ 758 h 911"/>
                  <a:gd name="T60" fmla="*/ 948 w 1172"/>
                  <a:gd name="T61" fmla="*/ 864 h 911"/>
                  <a:gd name="T62" fmla="*/ 878 w 1172"/>
                  <a:gd name="T63" fmla="*/ 875 h 911"/>
                  <a:gd name="T64" fmla="*/ 629 w 1172"/>
                  <a:gd name="T65" fmla="*/ 842 h 911"/>
                  <a:gd name="T66" fmla="*/ 487 w 1172"/>
                  <a:gd name="T67" fmla="*/ 834 h 911"/>
                  <a:gd name="T68" fmla="*/ 439 w 1172"/>
                  <a:gd name="T69" fmla="*/ 854 h 911"/>
                  <a:gd name="T70" fmla="*/ 405 w 1172"/>
                  <a:gd name="T71" fmla="*/ 867 h 911"/>
                  <a:gd name="T72" fmla="*/ 388 w 1172"/>
                  <a:gd name="T73" fmla="*/ 858 h 911"/>
                  <a:gd name="T74" fmla="*/ 346 w 1172"/>
                  <a:gd name="T75" fmla="*/ 859 h 911"/>
                  <a:gd name="T76" fmla="*/ 325 w 1172"/>
                  <a:gd name="T77" fmla="*/ 863 h 911"/>
                  <a:gd name="T78" fmla="*/ 320 w 1172"/>
                  <a:gd name="T79" fmla="*/ 859 h 911"/>
                  <a:gd name="T80" fmla="*/ 291 w 1172"/>
                  <a:gd name="T81" fmla="*/ 859 h 911"/>
                  <a:gd name="T82" fmla="*/ 300 w 1172"/>
                  <a:gd name="T83" fmla="*/ 845 h 911"/>
                  <a:gd name="T84" fmla="*/ 280 w 1172"/>
                  <a:gd name="T85" fmla="*/ 838 h 911"/>
                  <a:gd name="T86" fmla="*/ 258 w 1172"/>
                  <a:gd name="T87" fmla="*/ 832 h 911"/>
                  <a:gd name="T88" fmla="*/ 252 w 1172"/>
                  <a:gd name="T89" fmla="*/ 819 h 911"/>
                  <a:gd name="T90" fmla="*/ 252 w 1172"/>
                  <a:gd name="T91" fmla="*/ 811 h 911"/>
                  <a:gd name="T92" fmla="*/ 247 w 1172"/>
                  <a:gd name="T93" fmla="*/ 787 h 911"/>
                  <a:gd name="T94" fmla="*/ 260 w 1172"/>
                  <a:gd name="T95" fmla="*/ 767 h 911"/>
                  <a:gd name="T96" fmla="*/ 242 w 1172"/>
                  <a:gd name="T97" fmla="*/ 761 h 911"/>
                  <a:gd name="T98" fmla="*/ 226 w 1172"/>
                  <a:gd name="T99" fmla="*/ 757 h 911"/>
                  <a:gd name="T100" fmla="*/ 198 w 1172"/>
                  <a:gd name="T101" fmla="*/ 742 h 911"/>
                  <a:gd name="T102" fmla="*/ 226 w 1172"/>
                  <a:gd name="T103" fmla="*/ 711 h 911"/>
                  <a:gd name="T104" fmla="*/ 234 w 1172"/>
                  <a:gd name="T105" fmla="*/ 700 h 911"/>
                  <a:gd name="T106" fmla="*/ 233 w 1172"/>
                  <a:gd name="T107" fmla="*/ 678 h 911"/>
                  <a:gd name="T108" fmla="*/ 229 w 1172"/>
                  <a:gd name="T109" fmla="*/ 641 h 911"/>
                  <a:gd name="T110" fmla="*/ 194 w 1172"/>
                  <a:gd name="T111" fmla="*/ 615 h 911"/>
                  <a:gd name="T112" fmla="*/ 154 w 1172"/>
                  <a:gd name="T113" fmla="*/ 609 h 911"/>
                  <a:gd name="T114" fmla="*/ 121 w 1172"/>
                  <a:gd name="T115" fmla="*/ 590 h 911"/>
                  <a:gd name="T116" fmla="*/ 116 w 1172"/>
                  <a:gd name="T117" fmla="*/ 551 h 911"/>
                  <a:gd name="T118" fmla="*/ 51 w 1172"/>
                  <a:gd name="T119" fmla="*/ 501 h 911"/>
                  <a:gd name="T120" fmla="*/ 24 w 1172"/>
                  <a:gd name="T121" fmla="*/ 333 h 911"/>
                  <a:gd name="T122" fmla="*/ 181 w 1172"/>
                  <a:gd name="T123" fmla="*/ 163 h 911"/>
                  <a:gd name="T124" fmla="*/ 396 w 1172"/>
                  <a:gd name="T125" fmla="*/ 168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2" h="911">
                    <a:moveTo>
                      <a:pt x="448" y="36"/>
                    </a:moveTo>
                    <a:lnTo>
                      <a:pt x="448" y="36"/>
                    </a:lnTo>
                    <a:lnTo>
                      <a:pt x="453" y="31"/>
                    </a:lnTo>
                    <a:lnTo>
                      <a:pt x="457" y="28"/>
                    </a:lnTo>
                    <a:lnTo>
                      <a:pt x="460" y="26"/>
                    </a:lnTo>
                    <a:lnTo>
                      <a:pt x="460" y="26"/>
                    </a:lnTo>
                    <a:lnTo>
                      <a:pt x="475" y="27"/>
                    </a:lnTo>
                    <a:lnTo>
                      <a:pt x="486" y="27"/>
                    </a:lnTo>
                    <a:lnTo>
                      <a:pt x="491" y="27"/>
                    </a:lnTo>
                    <a:lnTo>
                      <a:pt x="491" y="27"/>
                    </a:lnTo>
                    <a:lnTo>
                      <a:pt x="493" y="25"/>
                    </a:lnTo>
                    <a:lnTo>
                      <a:pt x="495" y="22"/>
                    </a:lnTo>
                    <a:lnTo>
                      <a:pt x="496" y="18"/>
                    </a:lnTo>
                    <a:lnTo>
                      <a:pt x="496" y="18"/>
                    </a:lnTo>
                    <a:lnTo>
                      <a:pt x="501" y="14"/>
                    </a:lnTo>
                    <a:lnTo>
                      <a:pt x="505" y="12"/>
                    </a:lnTo>
                    <a:lnTo>
                      <a:pt x="508" y="10"/>
                    </a:lnTo>
                    <a:lnTo>
                      <a:pt x="508" y="10"/>
                    </a:lnTo>
                    <a:lnTo>
                      <a:pt x="512" y="13"/>
                    </a:lnTo>
                    <a:lnTo>
                      <a:pt x="515" y="18"/>
                    </a:lnTo>
                    <a:lnTo>
                      <a:pt x="521" y="22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4" y="23"/>
                    </a:lnTo>
                    <a:lnTo>
                      <a:pt x="527" y="19"/>
                    </a:lnTo>
                    <a:lnTo>
                      <a:pt x="530" y="14"/>
                    </a:lnTo>
                    <a:lnTo>
                      <a:pt x="532" y="9"/>
                    </a:lnTo>
                    <a:lnTo>
                      <a:pt x="536" y="4"/>
                    </a:lnTo>
                    <a:lnTo>
                      <a:pt x="536" y="4"/>
                    </a:lnTo>
                    <a:lnTo>
                      <a:pt x="541" y="0"/>
                    </a:lnTo>
                    <a:lnTo>
                      <a:pt x="544" y="0"/>
                    </a:lnTo>
                    <a:lnTo>
                      <a:pt x="546" y="1"/>
                    </a:lnTo>
                    <a:lnTo>
                      <a:pt x="549" y="4"/>
                    </a:lnTo>
                    <a:lnTo>
                      <a:pt x="549" y="4"/>
                    </a:lnTo>
                    <a:lnTo>
                      <a:pt x="557" y="9"/>
                    </a:lnTo>
                    <a:lnTo>
                      <a:pt x="566" y="13"/>
                    </a:lnTo>
                    <a:lnTo>
                      <a:pt x="579" y="18"/>
                    </a:lnTo>
                    <a:lnTo>
                      <a:pt x="579" y="18"/>
                    </a:lnTo>
                    <a:lnTo>
                      <a:pt x="584" y="19"/>
                    </a:lnTo>
                    <a:lnTo>
                      <a:pt x="591" y="21"/>
                    </a:lnTo>
                    <a:lnTo>
                      <a:pt x="600" y="22"/>
                    </a:lnTo>
                    <a:lnTo>
                      <a:pt x="600" y="22"/>
                    </a:lnTo>
                    <a:lnTo>
                      <a:pt x="602" y="26"/>
                    </a:lnTo>
                    <a:lnTo>
                      <a:pt x="605" y="30"/>
                    </a:lnTo>
                    <a:lnTo>
                      <a:pt x="606" y="31"/>
                    </a:lnTo>
                    <a:lnTo>
                      <a:pt x="609" y="32"/>
                    </a:lnTo>
                    <a:lnTo>
                      <a:pt x="611" y="32"/>
                    </a:lnTo>
                    <a:lnTo>
                      <a:pt x="615" y="32"/>
                    </a:lnTo>
                    <a:lnTo>
                      <a:pt x="615" y="32"/>
                    </a:lnTo>
                    <a:lnTo>
                      <a:pt x="627" y="30"/>
                    </a:lnTo>
                    <a:lnTo>
                      <a:pt x="641" y="26"/>
                    </a:lnTo>
                    <a:lnTo>
                      <a:pt x="655" y="22"/>
                    </a:lnTo>
                    <a:lnTo>
                      <a:pt x="664" y="21"/>
                    </a:lnTo>
                    <a:lnTo>
                      <a:pt x="664" y="21"/>
                    </a:lnTo>
                    <a:lnTo>
                      <a:pt x="677" y="34"/>
                    </a:lnTo>
                    <a:lnTo>
                      <a:pt x="690" y="47"/>
                    </a:lnTo>
                    <a:lnTo>
                      <a:pt x="705" y="57"/>
                    </a:lnTo>
                    <a:lnTo>
                      <a:pt x="705" y="57"/>
                    </a:lnTo>
                    <a:lnTo>
                      <a:pt x="710" y="61"/>
                    </a:lnTo>
                    <a:lnTo>
                      <a:pt x="714" y="65"/>
                    </a:lnTo>
                    <a:lnTo>
                      <a:pt x="718" y="67"/>
                    </a:lnTo>
                    <a:lnTo>
                      <a:pt x="718" y="67"/>
                    </a:lnTo>
                    <a:lnTo>
                      <a:pt x="727" y="63"/>
                    </a:lnTo>
                    <a:lnTo>
                      <a:pt x="747" y="53"/>
                    </a:lnTo>
                    <a:lnTo>
                      <a:pt x="747" y="53"/>
                    </a:lnTo>
                    <a:lnTo>
                      <a:pt x="767" y="44"/>
                    </a:lnTo>
                    <a:lnTo>
                      <a:pt x="775" y="40"/>
                    </a:lnTo>
                    <a:lnTo>
                      <a:pt x="781" y="35"/>
                    </a:lnTo>
                    <a:lnTo>
                      <a:pt x="781" y="35"/>
                    </a:lnTo>
                    <a:lnTo>
                      <a:pt x="786" y="35"/>
                    </a:lnTo>
                    <a:lnTo>
                      <a:pt x="795" y="37"/>
                    </a:lnTo>
                    <a:lnTo>
                      <a:pt x="807" y="41"/>
                    </a:lnTo>
                    <a:lnTo>
                      <a:pt x="807" y="41"/>
                    </a:lnTo>
                    <a:lnTo>
                      <a:pt x="808" y="47"/>
                    </a:lnTo>
                    <a:lnTo>
                      <a:pt x="811" y="50"/>
                    </a:lnTo>
                    <a:lnTo>
                      <a:pt x="813" y="53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902" y="79"/>
                    </a:lnTo>
                    <a:lnTo>
                      <a:pt x="902" y="79"/>
                    </a:lnTo>
                    <a:lnTo>
                      <a:pt x="921" y="76"/>
                    </a:lnTo>
                    <a:lnTo>
                      <a:pt x="939" y="74"/>
                    </a:lnTo>
                    <a:lnTo>
                      <a:pt x="939" y="74"/>
                    </a:lnTo>
                    <a:lnTo>
                      <a:pt x="946" y="80"/>
                    </a:lnTo>
                    <a:lnTo>
                      <a:pt x="949" y="83"/>
                    </a:lnTo>
                    <a:lnTo>
                      <a:pt x="951" y="84"/>
                    </a:lnTo>
                    <a:lnTo>
                      <a:pt x="953" y="84"/>
                    </a:lnTo>
                    <a:lnTo>
                      <a:pt x="953" y="84"/>
                    </a:lnTo>
                    <a:lnTo>
                      <a:pt x="956" y="82"/>
                    </a:lnTo>
                    <a:lnTo>
                      <a:pt x="960" y="80"/>
                    </a:lnTo>
                    <a:lnTo>
                      <a:pt x="964" y="79"/>
                    </a:lnTo>
                    <a:lnTo>
                      <a:pt x="966" y="80"/>
                    </a:lnTo>
                    <a:lnTo>
                      <a:pt x="966" y="80"/>
                    </a:lnTo>
                    <a:lnTo>
                      <a:pt x="968" y="83"/>
                    </a:lnTo>
                    <a:lnTo>
                      <a:pt x="968" y="85"/>
                    </a:lnTo>
                    <a:lnTo>
                      <a:pt x="969" y="88"/>
                    </a:lnTo>
                    <a:lnTo>
                      <a:pt x="970" y="89"/>
                    </a:lnTo>
                    <a:lnTo>
                      <a:pt x="970" y="89"/>
                    </a:lnTo>
                    <a:lnTo>
                      <a:pt x="972" y="88"/>
                    </a:lnTo>
                    <a:lnTo>
                      <a:pt x="972" y="85"/>
                    </a:lnTo>
                    <a:lnTo>
                      <a:pt x="973" y="80"/>
                    </a:lnTo>
                    <a:lnTo>
                      <a:pt x="973" y="80"/>
                    </a:lnTo>
                    <a:lnTo>
                      <a:pt x="974" y="76"/>
                    </a:lnTo>
                    <a:lnTo>
                      <a:pt x="977" y="74"/>
                    </a:lnTo>
                    <a:lnTo>
                      <a:pt x="977" y="74"/>
                    </a:lnTo>
                    <a:lnTo>
                      <a:pt x="987" y="72"/>
                    </a:lnTo>
                    <a:lnTo>
                      <a:pt x="995" y="72"/>
                    </a:lnTo>
                    <a:lnTo>
                      <a:pt x="999" y="72"/>
                    </a:lnTo>
                    <a:lnTo>
                      <a:pt x="999" y="72"/>
                    </a:lnTo>
                    <a:lnTo>
                      <a:pt x="999" y="75"/>
                    </a:lnTo>
                    <a:lnTo>
                      <a:pt x="999" y="80"/>
                    </a:lnTo>
                    <a:lnTo>
                      <a:pt x="997" y="93"/>
                    </a:lnTo>
                    <a:lnTo>
                      <a:pt x="997" y="93"/>
                    </a:lnTo>
                    <a:lnTo>
                      <a:pt x="997" y="97"/>
                    </a:lnTo>
                    <a:lnTo>
                      <a:pt x="999" y="101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14" y="115"/>
                    </a:lnTo>
                    <a:lnTo>
                      <a:pt x="1029" y="126"/>
                    </a:lnTo>
                    <a:lnTo>
                      <a:pt x="1051" y="140"/>
                    </a:lnTo>
                    <a:lnTo>
                      <a:pt x="1051" y="140"/>
                    </a:lnTo>
                    <a:lnTo>
                      <a:pt x="1061" y="161"/>
                    </a:lnTo>
                    <a:lnTo>
                      <a:pt x="1071" y="180"/>
                    </a:lnTo>
                    <a:lnTo>
                      <a:pt x="1071" y="180"/>
                    </a:lnTo>
                    <a:lnTo>
                      <a:pt x="1084" y="192"/>
                    </a:lnTo>
                    <a:lnTo>
                      <a:pt x="1097" y="203"/>
                    </a:lnTo>
                    <a:lnTo>
                      <a:pt x="1097" y="203"/>
                    </a:lnTo>
                    <a:lnTo>
                      <a:pt x="1101" y="216"/>
                    </a:lnTo>
                    <a:lnTo>
                      <a:pt x="1104" y="229"/>
                    </a:lnTo>
                    <a:lnTo>
                      <a:pt x="1104" y="229"/>
                    </a:lnTo>
                    <a:lnTo>
                      <a:pt x="1105" y="232"/>
                    </a:lnTo>
                    <a:lnTo>
                      <a:pt x="1109" y="234"/>
                    </a:lnTo>
                    <a:lnTo>
                      <a:pt x="1115" y="236"/>
                    </a:lnTo>
                    <a:lnTo>
                      <a:pt x="1121" y="236"/>
                    </a:lnTo>
                    <a:lnTo>
                      <a:pt x="1126" y="236"/>
                    </a:lnTo>
                    <a:lnTo>
                      <a:pt x="1126" y="236"/>
                    </a:lnTo>
                    <a:lnTo>
                      <a:pt x="1130" y="234"/>
                    </a:lnTo>
                    <a:lnTo>
                      <a:pt x="1131" y="234"/>
                    </a:lnTo>
                    <a:lnTo>
                      <a:pt x="1130" y="236"/>
                    </a:lnTo>
                    <a:lnTo>
                      <a:pt x="1148" y="247"/>
                    </a:lnTo>
                    <a:lnTo>
                      <a:pt x="1170" y="259"/>
                    </a:lnTo>
                    <a:lnTo>
                      <a:pt x="1172" y="289"/>
                    </a:lnTo>
                    <a:lnTo>
                      <a:pt x="1158" y="295"/>
                    </a:lnTo>
                    <a:lnTo>
                      <a:pt x="1130" y="291"/>
                    </a:lnTo>
                    <a:lnTo>
                      <a:pt x="1117" y="298"/>
                    </a:lnTo>
                    <a:lnTo>
                      <a:pt x="1106" y="293"/>
                    </a:lnTo>
                    <a:lnTo>
                      <a:pt x="1092" y="299"/>
                    </a:lnTo>
                    <a:lnTo>
                      <a:pt x="1054" y="282"/>
                    </a:lnTo>
                    <a:lnTo>
                      <a:pt x="977" y="330"/>
                    </a:lnTo>
                    <a:lnTo>
                      <a:pt x="953" y="346"/>
                    </a:lnTo>
                    <a:lnTo>
                      <a:pt x="929" y="343"/>
                    </a:lnTo>
                    <a:lnTo>
                      <a:pt x="924" y="355"/>
                    </a:lnTo>
                    <a:lnTo>
                      <a:pt x="911" y="356"/>
                    </a:lnTo>
                    <a:lnTo>
                      <a:pt x="892" y="374"/>
                    </a:lnTo>
                    <a:lnTo>
                      <a:pt x="852" y="383"/>
                    </a:lnTo>
                    <a:lnTo>
                      <a:pt x="832" y="413"/>
                    </a:lnTo>
                    <a:lnTo>
                      <a:pt x="852" y="433"/>
                    </a:lnTo>
                    <a:lnTo>
                      <a:pt x="868" y="420"/>
                    </a:lnTo>
                    <a:lnTo>
                      <a:pt x="873" y="433"/>
                    </a:lnTo>
                    <a:lnTo>
                      <a:pt x="889" y="441"/>
                    </a:lnTo>
                    <a:lnTo>
                      <a:pt x="907" y="459"/>
                    </a:lnTo>
                    <a:lnTo>
                      <a:pt x="905" y="485"/>
                    </a:lnTo>
                    <a:lnTo>
                      <a:pt x="922" y="517"/>
                    </a:lnTo>
                    <a:lnTo>
                      <a:pt x="925" y="553"/>
                    </a:lnTo>
                    <a:lnTo>
                      <a:pt x="931" y="560"/>
                    </a:lnTo>
                    <a:lnTo>
                      <a:pt x="946" y="583"/>
                    </a:lnTo>
                    <a:lnTo>
                      <a:pt x="952" y="609"/>
                    </a:lnTo>
                    <a:lnTo>
                      <a:pt x="952" y="609"/>
                    </a:lnTo>
                    <a:lnTo>
                      <a:pt x="973" y="635"/>
                    </a:lnTo>
                    <a:lnTo>
                      <a:pt x="988" y="654"/>
                    </a:lnTo>
                    <a:lnTo>
                      <a:pt x="992" y="661"/>
                    </a:lnTo>
                    <a:lnTo>
                      <a:pt x="995" y="665"/>
                    </a:lnTo>
                    <a:lnTo>
                      <a:pt x="995" y="665"/>
                    </a:lnTo>
                    <a:lnTo>
                      <a:pt x="992" y="676"/>
                    </a:lnTo>
                    <a:lnTo>
                      <a:pt x="992" y="688"/>
                    </a:lnTo>
                    <a:lnTo>
                      <a:pt x="1000" y="695"/>
                    </a:lnTo>
                    <a:lnTo>
                      <a:pt x="1009" y="717"/>
                    </a:lnTo>
                    <a:lnTo>
                      <a:pt x="992" y="722"/>
                    </a:lnTo>
                    <a:lnTo>
                      <a:pt x="970" y="740"/>
                    </a:lnTo>
                    <a:lnTo>
                      <a:pt x="962" y="758"/>
                    </a:lnTo>
                    <a:lnTo>
                      <a:pt x="992" y="775"/>
                    </a:lnTo>
                    <a:lnTo>
                      <a:pt x="949" y="794"/>
                    </a:lnTo>
                    <a:lnTo>
                      <a:pt x="942" y="819"/>
                    </a:lnTo>
                    <a:lnTo>
                      <a:pt x="942" y="838"/>
                    </a:lnTo>
                    <a:lnTo>
                      <a:pt x="959" y="854"/>
                    </a:lnTo>
                    <a:lnTo>
                      <a:pt x="948" y="864"/>
                    </a:lnTo>
                    <a:lnTo>
                      <a:pt x="961" y="886"/>
                    </a:lnTo>
                    <a:lnTo>
                      <a:pt x="969" y="911"/>
                    </a:lnTo>
                    <a:lnTo>
                      <a:pt x="956" y="911"/>
                    </a:lnTo>
                    <a:lnTo>
                      <a:pt x="935" y="890"/>
                    </a:lnTo>
                    <a:lnTo>
                      <a:pt x="915" y="877"/>
                    </a:lnTo>
                    <a:lnTo>
                      <a:pt x="878" y="875"/>
                    </a:lnTo>
                    <a:lnTo>
                      <a:pt x="863" y="882"/>
                    </a:lnTo>
                    <a:lnTo>
                      <a:pt x="838" y="867"/>
                    </a:lnTo>
                    <a:lnTo>
                      <a:pt x="819" y="856"/>
                    </a:lnTo>
                    <a:lnTo>
                      <a:pt x="789" y="831"/>
                    </a:lnTo>
                    <a:lnTo>
                      <a:pt x="696" y="823"/>
                    </a:lnTo>
                    <a:lnTo>
                      <a:pt x="629" y="842"/>
                    </a:lnTo>
                    <a:lnTo>
                      <a:pt x="580" y="836"/>
                    </a:lnTo>
                    <a:lnTo>
                      <a:pt x="528" y="838"/>
                    </a:lnTo>
                    <a:lnTo>
                      <a:pt x="528" y="838"/>
                    </a:lnTo>
                    <a:lnTo>
                      <a:pt x="499" y="836"/>
                    </a:lnTo>
                    <a:lnTo>
                      <a:pt x="499" y="836"/>
                    </a:lnTo>
                    <a:lnTo>
                      <a:pt x="487" y="834"/>
                    </a:lnTo>
                    <a:lnTo>
                      <a:pt x="474" y="836"/>
                    </a:lnTo>
                    <a:lnTo>
                      <a:pt x="474" y="836"/>
                    </a:lnTo>
                    <a:lnTo>
                      <a:pt x="465" y="844"/>
                    </a:lnTo>
                    <a:lnTo>
                      <a:pt x="454" y="851"/>
                    </a:lnTo>
                    <a:lnTo>
                      <a:pt x="454" y="851"/>
                    </a:lnTo>
                    <a:lnTo>
                      <a:pt x="439" y="854"/>
                    </a:lnTo>
                    <a:lnTo>
                      <a:pt x="429" y="855"/>
                    </a:lnTo>
                    <a:lnTo>
                      <a:pt x="425" y="856"/>
                    </a:lnTo>
                    <a:lnTo>
                      <a:pt x="425" y="856"/>
                    </a:lnTo>
                    <a:lnTo>
                      <a:pt x="417" y="863"/>
                    </a:lnTo>
                    <a:lnTo>
                      <a:pt x="412" y="866"/>
                    </a:lnTo>
                    <a:lnTo>
                      <a:pt x="405" y="867"/>
                    </a:lnTo>
                    <a:lnTo>
                      <a:pt x="405" y="867"/>
                    </a:lnTo>
                    <a:lnTo>
                      <a:pt x="400" y="864"/>
                    </a:lnTo>
                    <a:lnTo>
                      <a:pt x="396" y="862"/>
                    </a:lnTo>
                    <a:lnTo>
                      <a:pt x="392" y="859"/>
                    </a:lnTo>
                    <a:lnTo>
                      <a:pt x="388" y="858"/>
                    </a:lnTo>
                    <a:lnTo>
                      <a:pt x="388" y="858"/>
                    </a:lnTo>
                    <a:lnTo>
                      <a:pt x="382" y="858"/>
                    </a:lnTo>
                    <a:lnTo>
                      <a:pt x="373" y="859"/>
                    </a:lnTo>
                    <a:lnTo>
                      <a:pt x="359" y="862"/>
                    </a:lnTo>
                    <a:lnTo>
                      <a:pt x="359" y="862"/>
                    </a:lnTo>
                    <a:lnTo>
                      <a:pt x="351" y="860"/>
                    </a:lnTo>
                    <a:lnTo>
                      <a:pt x="346" y="859"/>
                    </a:lnTo>
                    <a:lnTo>
                      <a:pt x="339" y="859"/>
                    </a:lnTo>
                    <a:lnTo>
                      <a:pt x="339" y="859"/>
                    </a:lnTo>
                    <a:lnTo>
                      <a:pt x="334" y="859"/>
                    </a:lnTo>
                    <a:lnTo>
                      <a:pt x="330" y="860"/>
                    </a:lnTo>
                    <a:lnTo>
                      <a:pt x="326" y="862"/>
                    </a:lnTo>
                    <a:lnTo>
                      <a:pt x="325" y="863"/>
                    </a:lnTo>
                    <a:lnTo>
                      <a:pt x="325" y="863"/>
                    </a:lnTo>
                    <a:lnTo>
                      <a:pt x="324" y="860"/>
                    </a:lnTo>
                    <a:lnTo>
                      <a:pt x="322" y="859"/>
                    </a:lnTo>
                    <a:lnTo>
                      <a:pt x="321" y="858"/>
                    </a:lnTo>
                    <a:lnTo>
                      <a:pt x="320" y="859"/>
                    </a:lnTo>
                    <a:lnTo>
                      <a:pt x="320" y="859"/>
                    </a:lnTo>
                    <a:lnTo>
                      <a:pt x="317" y="860"/>
                    </a:lnTo>
                    <a:lnTo>
                      <a:pt x="313" y="860"/>
                    </a:lnTo>
                    <a:lnTo>
                      <a:pt x="304" y="860"/>
                    </a:lnTo>
                    <a:lnTo>
                      <a:pt x="295" y="860"/>
                    </a:lnTo>
                    <a:lnTo>
                      <a:pt x="291" y="859"/>
                    </a:lnTo>
                    <a:lnTo>
                      <a:pt x="291" y="859"/>
                    </a:lnTo>
                    <a:lnTo>
                      <a:pt x="293" y="856"/>
                    </a:lnTo>
                    <a:lnTo>
                      <a:pt x="296" y="854"/>
                    </a:lnTo>
                    <a:lnTo>
                      <a:pt x="299" y="850"/>
                    </a:lnTo>
                    <a:lnTo>
                      <a:pt x="302" y="847"/>
                    </a:lnTo>
                    <a:lnTo>
                      <a:pt x="302" y="847"/>
                    </a:lnTo>
                    <a:lnTo>
                      <a:pt x="300" y="845"/>
                    </a:lnTo>
                    <a:lnTo>
                      <a:pt x="299" y="844"/>
                    </a:lnTo>
                    <a:lnTo>
                      <a:pt x="295" y="842"/>
                    </a:lnTo>
                    <a:lnTo>
                      <a:pt x="287" y="841"/>
                    </a:lnTo>
                    <a:lnTo>
                      <a:pt x="287" y="841"/>
                    </a:lnTo>
                    <a:lnTo>
                      <a:pt x="283" y="840"/>
                    </a:lnTo>
                    <a:lnTo>
                      <a:pt x="280" y="838"/>
                    </a:lnTo>
                    <a:lnTo>
                      <a:pt x="276" y="836"/>
                    </a:lnTo>
                    <a:lnTo>
                      <a:pt x="272" y="836"/>
                    </a:lnTo>
                    <a:lnTo>
                      <a:pt x="272" y="836"/>
                    </a:lnTo>
                    <a:lnTo>
                      <a:pt x="267" y="834"/>
                    </a:lnTo>
                    <a:lnTo>
                      <a:pt x="261" y="834"/>
                    </a:lnTo>
                    <a:lnTo>
                      <a:pt x="258" y="832"/>
                    </a:lnTo>
                    <a:lnTo>
                      <a:pt x="256" y="829"/>
                    </a:lnTo>
                    <a:lnTo>
                      <a:pt x="256" y="827"/>
                    </a:lnTo>
                    <a:lnTo>
                      <a:pt x="256" y="827"/>
                    </a:lnTo>
                    <a:lnTo>
                      <a:pt x="256" y="823"/>
                    </a:lnTo>
                    <a:lnTo>
                      <a:pt x="255" y="820"/>
                    </a:lnTo>
                    <a:lnTo>
                      <a:pt x="252" y="819"/>
                    </a:lnTo>
                    <a:lnTo>
                      <a:pt x="252" y="818"/>
                    </a:lnTo>
                    <a:lnTo>
                      <a:pt x="252" y="818"/>
                    </a:lnTo>
                    <a:lnTo>
                      <a:pt x="252" y="814"/>
                    </a:lnTo>
                    <a:lnTo>
                      <a:pt x="252" y="812"/>
                    </a:lnTo>
                    <a:lnTo>
                      <a:pt x="252" y="811"/>
                    </a:lnTo>
                    <a:lnTo>
                      <a:pt x="252" y="811"/>
                    </a:lnTo>
                    <a:lnTo>
                      <a:pt x="248" y="809"/>
                    </a:lnTo>
                    <a:lnTo>
                      <a:pt x="246" y="806"/>
                    </a:lnTo>
                    <a:lnTo>
                      <a:pt x="246" y="806"/>
                    </a:lnTo>
                    <a:lnTo>
                      <a:pt x="246" y="796"/>
                    </a:lnTo>
                    <a:lnTo>
                      <a:pt x="246" y="789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54" y="779"/>
                    </a:lnTo>
                    <a:lnTo>
                      <a:pt x="259" y="774"/>
                    </a:lnTo>
                    <a:lnTo>
                      <a:pt x="261" y="771"/>
                    </a:lnTo>
                    <a:lnTo>
                      <a:pt x="261" y="771"/>
                    </a:lnTo>
                    <a:lnTo>
                      <a:pt x="260" y="767"/>
                    </a:lnTo>
                    <a:lnTo>
                      <a:pt x="259" y="762"/>
                    </a:lnTo>
                    <a:lnTo>
                      <a:pt x="256" y="759"/>
                    </a:lnTo>
                    <a:lnTo>
                      <a:pt x="255" y="758"/>
                    </a:lnTo>
                    <a:lnTo>
                      <a:pt x="255" y="758"/>
                    </a:lnTo>
                    <a:lnTo>
                      <a:pt x="247" y="761"/>
                    </a:lnTo>
                    <a:lnTo>
                      <a:pt x="242" y="761"/>
                    </a:lnTo>
                    <a:lnTo>
                      <a:pt x="239" y="761"/>
                    </a:lnTo>
                    <a:lnTo>
                      <a:pt x="238" y="758"/>
                    </a:lnTo>
                    <a:lnTo>
                      <a:pt x="238" y="758"/>
                    </a:lnTo>
                    <a:lnTo>
                      <a:pt x="237" y="757"/>
                    </a:lnTo>
                    <a:lnTo>
                      <a:pt x="234" y="757"/>
                    </a:lnTo>
                    <a:lnTo>
                      <a:pt x="226" y="757"/>
                    </a:lnTo>
                    <a:lnTo>
                      <a:pt x="219" y="757"/>
                    </a:lnTo>
                    <a:lnTo>
                      <a:pt x="213" y="755"/>
                    </a:lnTo>
                    <a:lnTo>
                      <a:pt x="213" y="755"/>
                    </a:lnTo>
                    <a:lnTo>
                      <a:pt x="203" y="749"/>
                    </a:lnTo>
                    <a:lnTo>
                      <a:pt x="199" y="745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212" y="727"/>
                    </a:lnTo>
                    <a:lnTo>
                      <a:pt x="224" y="717"/>
                    </a:lnTo>
                    <a:lnTo>
                      <a:pt x="224" y="717"/>
                    </a:lnTo>
                    <a:lnTo>
                      <a:pt x="226" y="711"/>
                    </a:lnTo>
                    <a:lnTo>
                      <a:pt x="229" y="709"/>
                    </a:lnTo>
                    <a:lnTo>
                      <a:pt x="230" y="707"/>
                    </a:lnTo>
                    <a:lnTo>
                      <a:pt x="230" y="707"/>
                    </a:lnTo>
                    <a:lnTo>
                      <a:pt x="233" y="706"/>
                    </a:lnTo>
                    <a:lnTo>
                      <a:pt x="234" y="704"/>
                    </a:lnTo>
                    <a:lnTo>
                      <a:pt x="234" y="700"/>
                    </a:lnTo>
                    <a:lnTo>
                      <a:pt x="234" y="700"/>
                    </a:lnTo>
                    <a:lnTo>
                      <a:pt x="233" y="696"/>
                    </a:lnTo>
                    <a:lnTo>
                      <a:pt x="233" y="691"/>
                    </a:lnTo>
                    <a:lnTo>
                      <a:pt x="232" y="685"/>
                    </a:lnTo>
                    <a:lnTo>
                      <a:pt x="233" y="678"/>
                    </a:lnTo>
                    <a:lnTo>
                      <a:pt x="233" y="678"/>
                    </a:lnTo>
                    <a:lnTo>
                      <a:pt x="235" y="669"/>
                    </a:lnTo>
                    <a:lnTo>
                      <a:pt x="235" y="658"/>
                    </a:lnTo>
                    <a:lnTo>
                      <a:pt x="234" y="650"/>
                    </a:lnTo>
                    <a:lnTo>
                      <a:pt x="233" y="645"/>
                    </a:lnTo>
                    <a:lnTo>
                      <a:pt x="233" y="645"/>
                    </a:lnTo>
                    <a:lnTo>
                      <a:pt x="229" y="641"/>
                    </a:lnTo>
                    <a:lnTo>
                      <a:pt x="221" y="636"/>
                    </a:lnTo>
                    <a:lnTo>
                      <a:pt x="213" y="631"/>
                    </a:lnTo>
                    <a:lnTo>
                      <a:pt x="211" y="627"/>
                    </a:lnTo>
                    <a:lnTo>
                      <a:pt x="208" y="623"/>
                    </a:lnTo>
                    <a:lnTo>
                      <a:pt x="203" y="626"/>
                    </a:lnTo>
                    <a:lnTo>
                      <a:pt x="194" y="615"/>
                    </a:lnTo>
                    <a:lnTo>
                      <a:pt x="188" y="614"/>
                    </a:lnTo>
                    <a:lnTo>
                      <a:pt x="182" y="610"/>
                    </a:lnTo>
                    <a:lnTo>
                      <a:pt x="182" y="610"/>
                    </a:lnTo>
                    <a:lnTo>
                      <a:pt x="169" y="610"/>
                    </a:lnTo>
                    <a:lnTo>
                      <a:pt x="160" y="610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3" y="605"/>
                    </a:lnTo>
                    <a:lnTo>
                      <a:pt x="134" y="599"/>
                    </a:lnTo>
                    <a:lnTo>
                      <a:pt x="134" y="599"/>
                    </a:lnTo>
                    <a:lnTo>
                      <a:pt x="127" y="593"/>
                    </a:lnTo>
                    <a:lnTo>
                      <a:pt x="121" y="590"/>
                    </a:lnTo>
                    <a:lnTo>
                      <a:pt x="119" y="587"/>
                    </a:lnTo>
                    <a:lnTo>
                      <a:pt x="118" y="584"/>
                    </a:lnTo>
                    <a:lnTo>
                      <a:pt x="118" y="584"/>
                    </a:lnTo>
                    <a:lnTo>
                      <a:pt x="116" y="577"/>
                    </a:lnTo>
                    <a:lnTo>
                      <a:pt x="116" y="566"/>
                    </a:lnTo>
                    <a:lnTo>
                      <a:pt x="116" y="551"/>
                    </a:lnTo>
                    <a:lnTo>
                      <a:pt x="101" y="53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0" y="521"/>
                    </a:lnTo>
                    <a:lnTo>
                      <a:pt x="59" y="516"/>
                    </a:lnTo>
                    <a:lnTo>
                      <a:pt x="51" y="501"/>
                    </a:lnTo>
                    <a:lnTo>
                      <a:pt x="46" y="477"/>
                    </a:lnTo>
                    <a:lnTo>
                      <a:pt x="5" y="477"/>
                    </a:lnTo>
                    <a:lnTo>
                      <a:pt x="0" y="447"/>
                    </a:lnTo>
                    <a:lnTo>
                      <a:pt x="35" y="447"/>
                    </a:lnTo>
                    <a:lnTo>
                      <a:pt x="11" y="356"/>
                    </a:lnTo>
                    <a:lnTo>
                      <a:pt x="24" y="333"/>
                    </a:lnTo>
                    <a:lnTo>
                      <a:pt x="28" y="308"/>
                    </a:lnTo>
                    <a:lnTo>
                      <a:pt x="28" y="308"/>
                    </a:lnTo>
                    <a:lnTo>
                      <a:pt x="42" y="277"/>
                    </a:lnTo>
                    <a:lnTo>
                      <a:pt x="110" y="201"/>
                    </a:lnTo>
                    <a:lnTo>
                      <a:pt x="143" y="192"/>
                    </a:lnTo>
                    <a:lnTo>
                      <a:pt x="181" y="163"/>
                    </a:lnTo>
                    <a:lnTo>
                      <a:pt x="204" y="157"/>
                    </a:lnTo>
                    <a:lnTo>
                      <a:pt x="220" y="157"/>
                    </a:lnTo>
                    <a:lnTo>
                      <a:pt x="274" y="141"/>
                    </a:lnTo>
                    <a:lnTo>
                      <a:pt x="303" y="150"/>
                    </a:lnTo>
                    <a:lnTo>
                      <a:pt x="313" y="152"/>
                    </a:lnTo>
                    <a:lnTo>
                      <a:pt x="396" y="168"/>
                    </a:lnTo>
                    <a:lnTo>
                      <a:pt x="474" y="154"/>
                    </a:lnTo>
                    <a:lnTo>
                      <a:pt x="473" y="133"/>
                    </a:lnTo>
                    <a:lnTo>
                      <a:pt x="451" y="40"/>
                    </a:lnTo>
                    <a:lnTo>
                      <a:pt x="449" y="37"/>
                    </a:lnTo>
                    <a:lnTo>
                      <a:pt x="448" y="36"/>
                    </a:lnTo>
                    <a:close/>
                  </a:path>
                </a:pathLst>
              </a:custGeom>
              <a:solidFill>
                <a:srgbClr val="E2F0D9"/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98">
                <a:extLst>
                  <a:ext uri="{FF2B5EF4-FFF2-40B4-BE49-F238E27FC236}">
                    <a16:creationId xmlns="" xmlns:a16="http://schemas.microsoft.com/office/drawing/2014/main" id="{7BDBADEA-7D4A-4F47-910F-DF48FD981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9225" y="2559050"/>
                <a:ext cx="2087563" cy="1730375"/>
              </a:xfrm>
              <a:custGeom>
                <a:avLst/>
                <a:gdLst>
                  <a:gd name="T0" fmla="*/ 804 w 1315"/>
                  <a:gd name="T1" fmla="*/ 1046 h 1090"/>
                  <a:gd name="T2" fmla="*/ 719 w 1315"/>
                  <a:gd name="T3" fmla="*/ 926 h 1090"/>
                  <a:gd name="T4" fmla="*/ 686 w 1315"/>
                  <a:gd name="T5" fmla="*/ 934 h 1090"/>
                  <a:gd name="T6" fmla="*/ 540 w 1315"/>
                  <a:gd name="T7" fmla="*/ 908 h 1090"/>
                  <a:gd name="T8" fmla="*/ 438 w 1315"/>
                  <a:gd name="T9" fmla="*/ 921 h 1090"/>
                  <a:gd name="T10" fmla="*/ 326 w 1315"/>
                  <a:gd name="T11" fmla="*/ 885 h 1090"/>
                  <a:gd name="T12" fmla="*/ 256 w 1315"/>
                  <a:gd name="T13" fmla="*/ 858 h 1090"/>
                  <a:gd name="T14" fmla="*/ 216 w 1315"/>
                  <a:gd name="T15" fmla="*/ 872 h 1090"/>
                  <a:gd name="T16" fmla="*/ 145 w 1315"/>
                  <a:gd name="T17" fmla="*/ 890 h 1090"/>
                  <a:gd name="T18" fmla="*/ 81 w 1315"/>
                  <a:gd name="T19" fmla="*/ 884 h 1090"/>
                  <a:gd name="T20" fmla="*/ 95 w 1315"/>
                  <a:gd name="T21" fmla="*/ 793 h 1090"/>
                  <a:gd name="T22" fmla="*/ 115 w 1315"/>
                  <a:gd name="T23" fmla="*/ 717 h 1090"/>
                  <a:gd name="T24" fmla="*/ 76 w 1315"/>
                  <a:gd name="T25" fmla="*/ 685 h 1090"/>
                  <a:gd name="T26" fmla="*/ 95 w 1315"/>
                  <a:gd name="T27" fmla="*/ 645 h 1090"/>
                  <a:gd name="T28" fmla="*/ 42 w 1315"/>
                  <a:gd name="T29" fmla="*/ 552 h 1090"/>
                  <a:gd name="T30" fmla="*/ 41 w 1315"/>
                  <a:gd name="T31" fmla="*/ 526 h 1090"/>
                  <a:gd name="T32" fmla="*/ 15 w 1315"/>
                  <a:gd name="T33" fmla="*/ 456 h 1090"/>
                  <a:gd name="T34" fmla="*/ 62 w 1315"/>
                  <a:gd name="T35" fmla="*/ 408 h 1090"/>
                  <a:gd name="T36" fmla="*/ 102 w 1315"/>
                  <a:gd name="T37" fmla="*/ 337 h 1090"/>
                  <a:gd name="T38" fmla="*/ 182 w 1315"/>
                  <a:gd name="T39" fmla="*/ 328 h 1090"/>
                  <a:gd name="T40" fmla="*/ 242 w 1315"/>
                  <a:gd name="T41" fmla="*/ 280 h 1090"/>
                  <a:gd name="T42" fmla="*/ 222 w 1315"/>
                  <a:gd name="T43" fmla="*/ 220 h 1090"/>
                  <a:gd name="T44" fmla="*/ 198 w 1315"/>
                  <a:gd name="T45" fmla="*/ 185 h 1090"/>
                  <a:gd name="T46" fmla="*/ 155 w 1315"/>
                  <a:gd name="T47" fmla="*/ 157 h 1090"/>
                  <a:gd name="T48" fmla="*/ 159 w 1315"/>
                  <a:gd name="T49" fmla="*/ 115 h 1090"/>
                  <a:gd name="T50" fmla="*/ 200 w 1315"/>
                  <a:gd name="T51" fmla="*/ 94 h 1090"/>
                  <a:gd name="T52" fmla="*/ 207 w 1315"/>
                  <a:gd name="T53" fmla="*/ 58 h 1090"/>
                  <a:gd name="T54" fmla="*/ 254 w 1315"/>
                  <a:gd name="T55" fmla="*/ 21 h 1090"/>
                  <a:gd name="T56" fmla="*/ 393 w 1315"/>
                  <a:gd name="T57" fmla="*/ 164 h 1090"/>
                  <a:gd name="T58" fmla="*/ 421 w 1315"/>
                  <a:gd name="T59" fmla="*/ 122 h 1090"/>
                  <a:gd name="T60" fmla="*/ 421 w 1315"/>
                  <a:gd name="T61" fmla="*/ 70 h 1090"/>
                  <a:gd name="T62" fmla="*/ 467 w 1315"/>
                  <a:gd name="T63" fmla="*/ 54 h 1090"/>
                  <a:gd name="T64" fmla="*/ 504 w 1315"/>
                  <a:gd name="T65" fmla="*/ 69 h 1090"/>
                  <a:gd name="T66" fmla="*/ 523 w 1315"/>
                  <a:gd name="T67" fmla="*/ 97 h 1090"/>
                  <a:gd name="T68" fmla="*/ 585 w 1315"/>
                  <a:gd name="T69" fmla="*/ 126 h 1090"/>
                  <a:gd name="T70" fmla="*/ 677 w 1315"/>
                  <a:gd name="T71" fmla="*/ 111 h 1090"/>
                  <a:gd name="T72" fmla="*/ 719 w 1315"/>
                  <a:gd name="T73" fmla="*/ 75 h 1090"/>
                  <a:gd name="T74" fmla="*/ 773 w 1315"/>
                  <a:gd name="T75" fmla="*/ 40 h 1090"/>
                  <a:gd name="T76" fmla="*/ 848 w 1315"/>
                  <a:gd name="T77" fmla="*/ 78 h 1090"/>
                  <a:gd name="T78" fmla="*/ 900 w 1315"/>
                  <a:gd name="T79" fmla="*/ 152 h 1090"/>
                  <a:gd name="T80" fmla="*/ 944 w 1315"/>
                  <a:gd name="T81" fmla="*/ 157 h 1090"/>
                  <a:gd name="T82" fmla="*/ 1005 w 1315"/>
                  <a:gd name="T83" fmla="*/ 183 h 1090"/>
                  <a:gd name="T84" fmla="*/ 1017 w 1315"/>
                  <a:gd name="T85" fmla="*/ 207 h 1090"/>
                  <a:gd name="T86" fmla="*/ 1093 w 1315"/>
                  <a:gd name="T87" fmla="*/ 242 h 1090"/>
                  <a:gd name="T88" fmla="*/ 1168 w 1315"/>
                  <a:gd name="T89" fmla="*/ 238 h 1090"/>
                  <a:gd name="T90" fmla="*/ 1224 w 1315"/>
                  <a:gd name="T91" fmla="*/ 181 h 1090"/>
                  <a:gd name="T92" fmla="*/ 1227 w 1315"/>
                  <a:gd name="T93" fmla="*/ 216 h 1090"/>
                  <a:gd name="T94" fmla="*/ 1260 w 1315"/>
                  <a:gd name="T95" fmla="*/ 246 h 1090"/>
                  <a:gd name="T96" fmla="*/ 1315 w 1315"/>
                  <a:gd name="T97" fmla="*/ 267 h 1090"/>
                  <a:gd name="T98" fmla="*/ 1273 w 1315"/>
                  <a:gd name="T99" fmla="*/ 285 h 1090"/>
                  <a:gd name="T100" fmla="*/ 1263 w 1315"/>
                  <a:gd name="T101" fmla="*/ 334 h 1090"/>
                  <a:gd name="T102" fmla="*/ 1271 w 1315"/>
                  <a:gd name="T103" fmla="*/ 378 h 1090"/>
                  <a:gd name="T104" fmla="*/ 1244 w 1315"/>
                  <a:gd name="T105" fmla="*/ 422 h 1090"/>
                  <a:gd name="T106" fmla="*/ 1187 w 1315"/>
                  <a:gd name="T107" fmla="*/ 447 h 1090"/>
                  <a:gd name="T108" fmla="*/ 1153 w 1315"/>
                  <a:gd name="T109" fmla="*/ 542 h 1090"/>
                  <a:gd name="T110" fmla="*/ 1210 w 1315"/>
                  <a:gd name="T111" fmla="*/ 679 h 1090"/>
                  <a:gd name="T112" fmla="*/ 1142 w 1315"/>
                  <a:gd name="T113" fmla="*/ 754 h 1090"/>
                  <a:gd name="T114" fmla="*/ 1060 w 1315"/>
                  <a:gd name="T115" fmla="*/ 755 h 1090"/>
                  <a:gd name="T116" fmla="*/ 993 w 1315"/>
                  <a:gd name="T117" fmla="*/ 776 h 1090"/>
                  <a:gd name="T118" fmla="*/ 912 w 1315"/>
                  <a:gd name="T119" fmla="*/ 758 h 1090"/>
                  <a:gd name="T120" fmla="*/ 877 w 1315"/>
                  <a:gd name="T121" fmla="*/ 787 h 1090"/>
                  <a:gd name="T122" fmla="*/ 856 w 1315"/>
                  <a:gd name="T123" fmla="*/ 947 h 1090"/>
                  <a:gd name="T124" fmla="*/ 842 w 1315"/>
                  <a:gd name="T125" fmla="*/ 1012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5" h="1090">
                    <a:moveTo>
                      <a:pt x="841" y="1069"/>
                    </a:moveTo>
                    <a:lnTo>
                      <a:pt x="841" y="1069"/>
                    </a:lnTo>
                    <a:lnTo>
                      <a:pt x="842" y="1075"/>
                    </a:lnTo>
                    <a:lnTo>
                      <a:pt x="843" y="1082"/>
                    </a:lnTo>
                    <a:lnTo>
                      <a:pt x="846" y="1090"/>
                    </a:lnTo>
                    <a:lnTo>
                      <a:pt x="846" y="1090"/>
                    </a:lnTo>
                    <a:lnTo>
                      <a:pt x="841" y="1090"/>
                    </a:lnTo>
                    <a:lnTo>
                      <a:pt x="835" y="1090"/>
                    </a:lnTo>
                    <a:lnTo>
                      <a:pt x="829" y="1088"/>
                    </a:lnTo>
                    <a:lnTo>
                      <a:pt x="825" y="1086"/>
                    </a:lnTo>
                    <a:lnTo>
                      <a:pt x="824" y="1083"/>
                    </a:lnTo>
                    <a:lnTo>
                      <a:pt x="824" y="1083"/>
                    </a:lnTo>
                    <a:lnTo>
                      <a:pt x="820" y="1070"/>
                    </a:lnTo>
                    <a:lnTo>
                      <a:pt x="817" y="1057"/>
                    </a:lnTo>
                    <a:lnTo>
                      <a:pt x="817" y="1057"/>
                    </a:lnTo>
                    <a:lnTo>
                      <a:pt x="804" y="1046"/>
                    </a:lnTo>
                    <a:lnTo>
                      <a:pt x="791" y="1034"/>
                    </a:lnTo>
                    <a:lnTo>
                      <a:pt x="791" y="1034"/>
                    </a:lnTo>
                    <a:lnTo>
                      <a:pt x="781" y="1015"/>
                    </a:lnTo>
                    <a:lnTo>
                      <a:pt x="771" y="994"/>
                    </a:lnTo>
                    <a:lnTo>
                      <a:pt x="771" y="994"/>
                    </a:lnTo>
                    <a:lnTo>
                      <a:pt x="749" y="980"/>
                    </a:lnTo>
                    <a:lnTo>
                      <a:pt x="734" y="969"/>
                    </a:lnTo>
                    <a:lnTo>
                      <a:pt x="724" y="960"/>
                    </a:lnTo>
                    <a:lnTo>
                      <a:pt x="724" y="960"/>
                    </a:lnTo>
                    <a:lnTo>
                      <a:pt x="719" y="955"/>
                    </a:lnTo>
                    <a:lnTo>
                      <a:pt x="717" y="951"/>
                    </a:lnTo>
                    <a:lnTo>
                      <a:pt x="717" y="947"/>
                    </a:lnTo>
                    <a:lnTo>
                      <a:pt x="717" y="947"/>
                    </a:lnTo>
                    <a:lnTo>
                      <a:pt x="719" y="934"/>
                    </a:lnTo>
                    <a:lnTo>
                      <a:pt x="719" y="929"/>
                    </a:lnTo>
                    <a:lnTo>
                      <a:pt x="719" y="926"/>
                    </a:lnTo>
                    <a:lnTo>
                      <a:pt x="719" y="926"/>
                    </a:lnTo>
                    <a:lnTo>
                      <a:pt x="715" y="926"/>
                    </a:lnTo>
                    <a:lnTo>
                      <a:pt x="707" y="926"/>
                    </a:lnTo>
                    <a:lnTo>
                      <a:pt x="697" y="928"/>
                    </a:lnTo>
                    <a:lnTo>
                      <a:pt x="697" y="928"/>
                    </a:lnTo>
                    <a:lnTo>
                      <a:pt x="694" y="930"/>
                    </a:lnTo>
                    <a:lnTo>
                      <a:pt x="693" y="934"/>
                    </a:lnTo>
                    <a:lnTo>
                      <a:pt x="693" y="934"/>
                    </a:lnTo>
                    <a:lnTo>
                      <a:pt x="692" y="939"/>
                    </a:lnTo>
                    <a:lnTo>
                      <a:pt x="692" y="942"/>
                    </a:lnTo>
                    <a:lnTo>
                      <a:pt x="690" y="943"/>
                    </a:lnTo>
                    <a:lnTo>
                      <a:pt x="690" y="943"/>
                    </a:lnTo>
                    <a:lnTo>
                      <a:pt x="689" y="942"/>
                    </a:lnTo>
                    <a:lnTo>
                      <a:pt x="688" y="939"/>
                    </a:lnTo>
                    <a:lnTo>
                      <a:pt x="688" y="937"/>
                    </a:lnTo>
                    <a:lnTo>
                      <a:pt x="686" y="934"/>
                    </a:lnTo>
                    <a:lnTo>
                      <a:pt x="686" y="934"/>
                    </a:lnTo>
                    <a:lnTo>
                      <a:pt x="684" y="933"/>
                    </a:lnTo>
                    <a:lnTo>
                      <a:pt x="680" y="934"/>
                    </a:lnTo>
                    <a:lnTo>
                      <a:pt x="676" y="936"/>
                    </a:lnTo>
                    <a:lnTo>
                      <a:pt x="672" y="938"/>
                    </a:lnTo>
                    <a:lnTo>
                      <a:pt x="672" y="938"/>
                    </a:lnTo>
                    <a:lnTo>
                      <a:pt x="671" y="938"/>
                    </a:lnTo>
                    <a:lnTo>
                      <a:pt x="669" y="937"/>
                    </a:lnTo>
                    <a:lnTo>
                      <a:pt x="666" y="934"/>
                    </a:lnTo>
                    <a:lnTo>
                      <a:pt x="659" y="928"/>
                    </a:lnTo>
                    <a:lnTo>
                      <a:pt x="659" y="928"/>
                    </a:lnTo>
                    <a:lnTo>
                      <a:pt x="641" y="930"/>
                    </a:lnTo>
                    <a:lnTo>
                      <a:pt x="622" y="933"/>
                    </a:lnTo>
                    <a:lnTo>
                      <a:pt x="622" y="933"/>
                    </a:lnTo>
                    <a:lnTo>
                      <a:pt x="540" y="908"/>
                    </a:lnTo>
                    <a:lnTo>
                      <a:pt x="540" y="908"/>
                    </a:lnTo>
                    <a:lnTo>
                      <a:pt x="533" y="907"/>
                    </a:lnTo>
                    <a:lnTo>
                      <a:pt x="531" y="904"/>
                    </a:lnTo>
                    <a:lnTo>
                      <a:pt x="528" y="901"/>
                    </a:lnTo>
                    <a:lnTo>
                      <a:pt x="527" y="895"/>
                    </a:lnTo>
                    <a:lnTo>
                      <a:pt x="527" y="895"/>
                    </a:lnTo>
                    <a:lnTo>
                      <a:pt x="515" y="891"/>
                    </a:lnTo>
                    <a:lnTo>
                      <a:pt x="506" y="889"/>
                    </a:lnTo>
                    <a:lnTo>
                      <a:pt x="501" y="889"/>
                    </a:lnTo>
                    <a:lnTo>
                      <a:pt x="501" y="889"/>
                    </a:lnTo>
                    <a:lnTo>
                      <a:pt x="495" y="893"/>
                    </a:lnTo>
                    <a:lnTo>
                      <a:pt x="487" y="898"/>
                    </a:lnTo>
                    <a:lnTo>
                      <a:pt x="467" y="907"/>
                    </a:lnTo>
                    <a:lnTo>
                      <a:pt x="467" y="907"/>
                    </a:lnTo>
                    <a:lnTo>
                      <a:pt x="447" y="917"/>
                    </a:lnTo>
                    <a:lnTo>
                      <a:pt x="438" y="921"/>
                    </a:lnTo>
                    <a:lnTo>
                      <a:pt x="438" y="921"/>
                    </a:lnTo>
                    <a:lnTo>
                      <a:pt x="434" y="919"/>
                    </a:lnTo>
                    <a:lnTo>
                      <a:pt x="430" y="915"/>
                    </a:lnTo>
                    <a:lnTo>
                      <a:pt x="425" y="911"/>
                    </a:lnTo>
                    <a:lnTo>
                      <a:pt x="425" y="911"/>
                    </a:lnTo>
                    <a:lnTo>
                      <a:pt x="410" y="901"/>
                    </a:lnTo>
                    <a:lnTo>
                      <a:pt x="397" y="888"/>
                    </a:lnTo>
                    <a:lnTo>
                      <a:pt x="383" y="875"/>
                    </a:lnTo>
                    <a:lnTo>
                      <a:pt x="383" y="875"/>
                    </a:lnTo>
                    <a:lnTo>
                      <a:pt x="375" y="876"/>
                    </a:lnTo>
                    <a:lnTo>
                      <a:pt x="361" y="880"/>
                    </a:lnTo>
                    <a:lnTo>
                      <a:pt x="347" y="884"/>
                    </a:lnTo>
                    <a:lnTo>
                      <a:pt x="335" y="886"/>
                    </a:lnTo>
                    <a:lnTo>
                      <a:pt x="335" y="886"/>
                    </a:lnTo>
                    <a:lnTo>
                      <a:pt x="331" y="886"/>
                    </a:lnTo>
                    <a:lnTo>
                      <a:pt x="329" y="886"/>
                    </a:lnTo>
                    <a:lnTo>
                      <a:pt x="326" y="885"/>
                    </a:lnTo>
                    <a:lnTo>
                      <a:pt x="325" y="884"/>
                    </a:lnTo>
                    <a:lnTo>
                      <a:pt x="322" y="880"/>
                    </a:lnTo>
                    <a:lnTo>
                      <a:pt x="320" y="876"/>
                    </a:lnTo>
                    <a:lnTo>
                      <a:pt x="320" y="876"/>
                    </a:lnTo>
                    <a:lnTo>
                      <a:pt x="311" y="875"/>
                    </a:lnTo>
                    <a:lnTo>
                      <a:pt x="303" y="873"/>
                    </a:lnTo>
                    <a:lnTo>
                      <a:pt x="299" y="872"/>
                    </a:lnTo>
                    <a:lnTo>
                      <a:pt x="299" y="872"/>
                    </a:lnTo>
                    <a:lnTo>
                      <a:pt x="286" y="867"/>
                    </a:lnTo>
                    <a:lnTo>
                      <a:pt x="277" y="863"/>
                    </a:lnTo>
                    <a:lnTo>
                      <a:pt x="269" y="858"/>
                    </a:lnTo>
                    <a:lnTo>
                      <a:pt x="269" y="858"/>
                    </a:lnTo>
                    <a:lnTo>
                      <a:pt x="266" y="855"/>
                    </a:lnTo>
                    <a:lnTo>
                      <a:pt x="264" y="854"/>
                    </a:lnTo>
                    <a:lnTo>
                      <a:pt x="261" y="854"/>
                    </a:lnTo>
                    <a:lnTo>
                      <a:pt x="256" y="858"/>
                    </a:lnTo>
                    <a:lnTo>
                      <a:pt x="256" y="858"/>
                    </a:lnTo>
                    <a:lnTo>
                      <a:pt x="252" y="863"/>
                    </a:lnTo>
                    <a:lnTo>
                      <a:pt x="250" y="868"/>
                    </a:lnTo>
                    <a:lnTo>
                      <a:pt x="247" y="873"/>
                    </a:lnTo>
                    <a:lnTo>
                      <a:pt x="244" y="877"/>
                    </a:lnTo>
                    <a:lnTo>
                      <a:pt x="244" y="877"/>
                    </a:lnTo>
                    <a:lnTo>
                      <a:pt x="242" y="877"/>
                    </a:lnTo>
                    <a:lnTo>
                      <a:pt x="241" y="876"/>
                    </a:lnTo>
                    <a:lnTo>
                      <a:pt x="235" y="872"/>
                    </a:lnTo>
                    <a:lnTo>
                      <a:pt x="232" y="867"/>
                    </a:lnTo>
                    <a:lnTo>
                      <a:pt x="228" y="864"/>
                    </a:lnTo>
                    <a:lnTo>
                      <a:pt x="228" y="864"/>
                    </a:lnTo>
                    <a:lnTo>
                      <a:pt x="225" y="866"/>
                    </a:lnTo>
                    <a:lnTo>
                      <a:pt x="221" y="868"/>
                    </a:lnTo>
                    <a:lnTo>
                      <a:pt x="216" y="872"/>
                    </a:lnTo>
                    <a:lnTo>
                      <a:pt x="216" y="872"/>
                    </a:lnTo>
                    <a:lnTo>
                      <a:pt x="215" y="876"/>
                    </a:lnTo>
                    <a:lnTo>
                      <a:pt x="213" y="879"/>
                    </a:lnTo>
                    <a:lnTo>
                      <a:pt x="211" y="881"/>
                    </a:lnTo>
                    <a:lnTo>
                      <a:pt x="211" y="881"/>
                    </a:lnTo>
                    <a:lnTo>
                      <a:pt x="206" y="881"/>
                    </a:lnTo>
                    <a:lnTo>
                      <a:pt x="195" y="881"/>
                    </a:lnTo>
                    <a:lnTo>
                      <a:pt x="180" y="880"/>
                    </a:lnTo>
                    <a:lnTo>
                      <a:pt x="180" y="880"/>
                    </a:lnTo>
                    <a:lnTo>
                      <a:pt x="177" y="882"/>
                    </a:lnTo>
                    <a:lnTo>
                      <a:pt x="173" y="885"/>
                    </a:lnTo>
                    <a:lnTo>
                      <a:pt x="168" y="890"/>
                    </a:lnTo>
                    <a:lnTo>
                      <a:pt x="165" y="891"/>
                    </a:lnTo>
                    <a:lnTo>
                      <a:pt x="165" y="891"/>
                    </a:lnTo>
                    <a:lnTo>
                      <a:pt x="158" y="891"/>
                    </a:lnTo>
                    <a:lnTo>
                      <a:pt x="151" y="890"/>
                    </a:lnTo>
                    <a:lnTo>
                      <a:pt x="145" y="890"/>
                    </a:lnTo>
                    <a:lnTo>
                      <a:pt x="141" y="890"/>
                    </a:lnTo>
                    <a:lnTo>
                      <a:pt x="138" y="891"/>
                    </a:lnTo>
                    <a:lnTo>
                      <a:pt x="138" y="891"/>
                    </a:lnTo>
                    <a:lnTo>
                      <a:pt x="137" y="895"/>
                    </a:lnTo>
                    <a:lnTo>
                      <a:pt x="137" y="901"/>
                    </a:lnTo>
                    <a:lnTo>
                      <a:pt x="136" y="906"/>
                    </a:lnTo>
                    <a:lnTo>
                      <a:pt x="134" y="908"/>
                    </a:lnTo>
                    <a:lnTo>
                      <a:pt x="133" y="910"/>
                    </a:lnTo>
                    <a:lnTo>
                      <a:pt x="133" y="910"/>
                    </a:lnTo>
                    <a:lnTo>
                      <a:pt x="130" y="910"/>
                    </a:lnTo>
                    <a:lnTo>
                      <a:pt x="127" y="910"/>
                    </a:lnTo>
                    <a:lnTo>
                      <a:pt x="116" y="906"/>
                    </a:lnTo>
                    <a:lnTo>
                      <a:pt x="105" y="901"/>
                    </a:lnTo>
                    <a:lnTo>
                      <a:pt x="94" y="897"/>
                    </a:lnTo>
                    <a:lnTo>
                      <a:pt x="94" y="897"/>
                    </a:lnTo>
                    <a:lnTo>
                      <a:pt x="81" y="884"/>
                    </a:lnTo>
                    <a:lnTo>
                      <a:pt x="86" y="880"/>
                    </a:lnTo>
                    <a:lnTo>
                      <a:pt x="86" y="850"/>
                    </a:lnTo>
                    <a:lnTo>
                      <a:pt x="86" y="850"/>
                    </a:lnTo>
                    <a:lnTo>
                      <a:pt x="97" y="849"/>
                    </a:lnTo>
                    <a:lnTo>
                      <a:pt x="103" y="850"/>
                    </a:lnTo>
                    <a:lnTo>
                      <a:pt x="107" y="851"/>
                    </a:lnTo>
                    <a:lnTo>
                      <a:pt x="110" y="850"/>
                    </a:lnTo>
                    <a:lnTo>
                      <a:pt x="110" y="850"/>
                    </a:lnTo>
                    <a:lnTo>
                      <a:pt x="106" y="838"/>
                    </a:lnTo>
                    <a:lnTo>
                      <a:pt x="103" y="829"/>
                    </a:lnTo>
                    <a:lnTo>
                      <a:pt x="101" y="820"/>
                    </a:lnTo>
                    <a:lnTo>
                      <a:pt x="98" y="815"/>
                    </a:lnTo>
                    <a:lnTo>
                      <a:pt x="94" y="810"/>
                    </a:lnTo>
                    <a:lnTo>
                      <a:pt x="94" y="810"/>
                    </a:lnTo>
                    <a:lnTo>
                      <a:pt x="94" y="802"/>
                    </a:lnTo>
                    <a:lnTo>
                      <a:pt x="95" y="793"/>
                    </a:lnTo>
                    <a:lnTo>
                      <a:pt x="97" y="783"/>
                    </a:lnTo>
                    <a:lnTo>
                      <a:pt x="97" y="764"/>
                    </a:lnTo>
                    <a:lnTo>
                      <a:pt x="107" y="763"/>
                    </a:lnTo>
                    <a:lnTo>
                      <a:pt x="107" y="749"/>
                    </a:lnTo>
                    <a:lnTo>
                      <a:pt x="107" y="749"/>
                    </a:lnTo>
                    <a:lnTo>
                      <a:pt x="110" y="746"/>
                    </a:lnTo>
                    <a:lnTo>
                      <a:pt x="114" y="742"/>
                    </a:lnTo>
                    <a:lnTo>
                      <a:pt x="114" y="742"/>
                    </a:lnTo>
                    <a:lnTo>
                      <a:pt x="111" y="737"/>
                    </a:lnTo>
                    <a:lnTo>
                      <a:pt x="110" y="733"/>
                    </a:lnTo>
                    <a:lnTo>
                      <a:pt x="110" y="733"/>
                    </a:lnTo>
                    <a:lnTo>
                      <a:pt x="128" y="722"/>
                    </a:lnTo>
                    <a:lnTo>
                      <a:pt x="128" y="722"/>
                    </a:lnTo>
                    <a:lnTo>
                      <a:pt x="125" y="719"/>
                    </a:lnTo>
                    <a:lnTo>
                      <a:pt x="121" y="718"/>
                    </a:lnTo>
                    <a:lnTo>
                      <a:pt x="115" y="717"/>
                    </a:lnTo>
                    <a:lnTo>
                      <a:pt x="108" y="718"/>
                    </a:lnTo>
                    <a:lnTo>
                      <a:pt x="105" y="718"/>
                    </a:lnTo>
                    <a:lnTo>
                      <a:pt x="105" y="718"/>
                    </a:lnTo>
                    <a:lnTo>
                      <a:pt x="98" y="713"/>
                    </a:lnTo>
                    <a:lnTo>
                      <a:pt x="92" y="707"/>
                    </a:lnTo>
                    <a:lnTo>
                      <a:pt x="92" y="707"/>
                    </a:lnTo>
                    <a:lnTo>
                      <a:pt x="89" y="705"/>
                    </a:lnTo>
                    <a:lnTo>
                      <a:pt x="86" y="700"/>
                    </a:lnTo>
                    <a:lnTo>
                      <a:pt x="86" y="697"/>
                    </a:lnTo>
                    <a:lnTo>
                      <a:pt x="89" y="695"/>
                    </a:lnTo>
                    <a:lnTo>
                      <a:pt x="92" y="693"/>
                    </a:lnTo>
                    <a:lnTo>
                      <a:pt x="98" y="692"/>
                    </a:lnTo>
                    <a:lnTo>
                      <a:pt x="98" y="692"/>
                    </a:lnTo>
                    <a:lnTo>
                      <a:pt x="99" y="687"/>
                    </a:lnTo>
                    <a:lnTo>
                      <a:pt x="76" y="685"/>
                    </a:lnTo>
                    <a:lnTo>
                      <a:pt x="76" y="685"/>
                    </a:lnTo>
                    <a:lnTo>
                      <a:pt x="71" y="680"/>
                    </a:lnTo>
                    <a:lnTo>
                      <a:pt x="63" y="675"/>
                    </a:lnTo>
                    <a:lnTo>
                      <a:pt x="63" y="675"/>
                    </a:lnTo>
                    <a:lnTo>
                      <a:pt x="59" y="674"/>
                    </a:lnTo>
                    <a:lnTo>
                      <a:pt x="55" y="671"/>
                    </a:lnTo>
                    <a:lnTo>
                      <a:pt x="55" y="669"/>
                    </a:lnTo>
                    <a:lnTo>
                      <a:pt x="55" y="667"/>
                    </a:lnTo>
                    <a:lnTo>
                      <a:pt x="57" y="666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62" y="665"/>
                    </a:lnTo>
                    <a:lnTo>
                      <a:pt x="63" y="662"/>
                    </a:lnTo>
                    <a:lnTo>
                      <a:pt x="63" y="657"/>
                    </a:lnTo>
                    <a:lnTo>
                      <a:pt x="63" y="650"/>
                    </a:lnTo>
                    <a:lnTo>
                      <a:pt x="68" y="645"/>
                    </a:lnTo>
                    <a:lnTo>
                      <a:pt x="95" y="645"/>
                    </a:lnTo>
                    <a:lnTo>
                      <a:pt x="108" y="618"/>
                    </a:lnTo>
                    <a:lnTo>
                      <a:pt x="108" y="618"/>
                    </a:lnTo>
                    <a:lnTo>
                      <a:pt x="108" y="600"/>
                    </a:lnTo>
                    <a:lnTo>
                      <a:pt x="107" y="586"/>
                    </a:lnTo>
                    <a:lnTo>
                      <a:pt x="106" y="580"/>
                    </a:lnTo>
                    <a:lnTo>
                      <a:pt x="103" y="575"/>
                    </a:lnTo>
                    <a:lnTo>
                      <a:pt x="103" y="575"/>
                    </a:lnTo>
                    <a:lnTo>
                      <a:pt x="95" y="577"/>
                    </a:lnTo>
                    <a:lnTo>
                      <a:pt x="79" y="580"/>
                    </a:lnTo>
                    <a:lnTo>
                      <a:pt x="63" y="584"/>
                    </a:lnTo>
                    <a:lnTo>
                      <a:pt x="54" y="586"/>
                    </a:lnTo>
                    <a:lnTo>
                      <a:pt x="54" y="586"/>
                    </a:lnTo>
                    <a:lnTo>
                      <a:pt x="50" y="580"/>
                    </a:lnTo>
                    <a:lnTo>
                      <a:pt x="47" y="577"/>
                    </a:lnTo>
                    <a:lnTo>
                      <a:pt x="45" y="568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6" y="549"/>
                    </a:lnTo>
                    <a:lnTo>
                      <a:pt x="49" y="548"/>
                    </a:lnTo>
                    <a:lnTo>
                      <a:pt x="55" y="548"/>
                    </a:lnTo>
                    <a:lnTo>
                      <a:pt x="60" y="545"/>
                    </a:lnTo>
                    <a:lnTo>
                      <a:pt x="62" y="544"/>
                    </a:lnTo>
                    <a:lnTo>
                      <a:pt x="63" y="542"/>
                    </a:lnTo>
                    <a:lnTo>
                      <a:pt x="63" y="542"/>
                    </a:lnTo>
                    <a:lnTo>
                      <a:pt x="60" y="538"/>
                    </a:lnTo>
                    <a:lnTo>
                      <a:pt x="58" y="534"/>
                    </a:lnTo>
                    <a:lnTo>
                      <a:pt x="55" y="533"/>
                    </a:lnTo>
                    <a:lnTo>
                      <a:pt x="51" y="531"/>
                    </a:lnTo>
                    <a:lnTo>
                      <a:pt x="45" y="530"/>
                    </a:lnTo>
                    <a:lnTo>
                      <a:pt x="42" y="529"/>
                    </a:lnTo>
                    <a:lnTo>
                      <a:pt x="41" y="526"/>
                    </a:lnTo>
                    <a:lnTo>
                      <a:pt x="41" y="526"/>
                    </a:lnTo>
                    <a:lnTo>
                      <a:pt x="37" y="517"/>
                    </a:lnTo>
                    <a:lnTo>
                      <a:pt x="35" y="512"/>
                    </a:lnTo>
                    <a:lnTo>
                      <a:pt x="32" y="508"/>
                    </a:lnTo>
                    <a:lnTo>
                      <a:pt x="28" y="505"/>
                    </a:lnTo>
                    <a:lnTo>
                      <a:pt x="23" y="501"/>
                    </a:lnTo>
                    <a:lnTo>
                      <a:pt x="9" y="496"/>
                    </a:lnTo>
                    <a:lnTo>
                      <a:pt x="9" y="496"/>
                    </a:lnTo>
                    <a:lnTo>
                      <a:pt x="6" y="492"/>
                    </a:lnTo>
                    <a:lnTo>
                      <a:pt x="2" y="487"/>
                    </a:lnTo>
                    <a:lnTo>
                      <a:pt x="0" y="482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3"/>
                    </a:lnTo>
                    <a:lnTo>
                      <a:pt x="2" y="469"/>
                    </a:lnTo>
                    <a:lnTo>
                      <a:pt x="9" y="461"/>
                    </a:lnTo>
                    <a:lnTo>
                      <a:pt x="15" y="456"/>
                    </a:lnTo>
                    <a:lnTo>
                      <a:pt x="20" y="452"/>
                    </a:lnTo>
                    <a:lnTo>
                      <a:pt x="20" y="452"/>
                    </a:lnTo>
                    <a:lnTo>
                      <a:pt x="23" y="453"/>
                    </a:lnTo>
                    <a:lnTo>
                      <a:pt x="25" y="453"/>
                    </a:lnTo>
                    <a:lnTo>
                      <a:pt x="32" y="451"/>
                    </a:lnTo>
                    <a:lnTo>
                      <a:pt x="40" y="446"/>
                    </a:lnTo>
                    <a:lnTo>
                      <a:pt x="47" y="442"/>
                    </a:lnTo>
                    <a:lnTo>
                      <a:pt x="47" y="442"/>
                    </a:lnTo>
                    <a:lnTo>
                      <a:pt x="51" y="439"/>
                    </a:lnTo>
                    <a:lnTo>
                      <a:pt x="53" y="435"/>
                    </a:lnTo>
                    <a:lnTo>
                      <a:pt x="55" y="431"/>
                    </a:lnTo>
                    <a:lnTo>
                      <a:pt x="58" y="425"/>
                    </a:lnTo>
                    <a:lnTo>
                      <a:pt x="58" y="425"/>
                    </a:lnTo>
                    <a:lnTo>
                      <a:pt x="62" y="417"/>
                    </a:lnTo>
                    <a:lnTo>
                      <a:pt x="62" y="411"/>
                    </a:lnTo>
                    <a:lnTo>
                      <a:pt x="62" y="408"/>
                    </a:lnTo>
                    <a:lnTo>
                      <a:pt x="60" y="406"/>
                    </a:lnTo>
                    <a:lnTo>
                      <a:pt x="60" y="40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9" y="373"/>
                    </a:lnTo>
                    <a:lnTo>
                      <a:pt x="62" y="371"/>
                    </a:lnTo>
                    <a:lnTo>
                      <a:pt x="67" y="368"/>
                    </a:lnTo>
                    <a:lnTo>
                      <a:pt x="67" y="368"/>
                    </a:lnTo>
                    <a:lnTo>
                      <a:pt x="76" y="360"/>
                    </a:lnTo>
                    <a:lnTo>
                      <a:pt x="82" y="355"/>
                    </a:lnTo>
                    <a:lnTo>
                      <a:pt x="89" y="351"/>
                    </a:lnTo>
                    <a:lnTo>
                      <a:pt x="89" y="351"/>
                    </a:lnTo>
                    <a:lnTo>
                      <a:pt x="94" y="345"/>
                    </a:lnTo>
                    <a:lnTo>
                      <a:pt x="97" y="341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7" y="316"/>
                    </a:lnTo>
                    <a:lnTo>
                      <a:pt x="117" y="312"/>
                    </a:lnTo>
                    <a:lnTo>
                      <a:pt x="116" y="311"/>
                    </a:lnTo>
                    <a:lnTo>
                      <a:pt x="115" y="310"/>
                    </a:lnTo>
                    <a:lnTo>
                      <a:pt x="120" y="306"/>
                    </a:lnTo>
                    <a:lnTo>
                      <a:pt x="129" y="314"/>
                    </a:lnTo>
                    <a:lnTo>
                      <a:pt x="129" y="314"/>
                    </a:lnTo>
                    <a:lnTo>
                      <a:pt x="141" y="317"/>
                    </a:lnTo>
                    <a:lnTo>
                      <a:pt x="156" y="321"/>
                    </a:lnTo>
                    <a:lnTo>
                      <a:pt x="156" y="321"/>
                    </a:lnTo>
                    <a:lnTo>
                      <a:pt x="163" y="323"/>
                    </a:lnTo>
                    <a:lnTo>
                      <a:pt x="172" y="325"/>
                    </a:lnTo>
                    <a:lnTo>
                      <a:pt x="182" y="328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202" y="330"/>
                    </a:lnTo>
                    <a:lnTo>
                      <a:pt x="208" y="330"/>
                    </a:lnTo>
                    <a:lnTo>
                      <a:pt x="215" y="330"/>
                    </a:lnTo>
                    <a:lnTo>
                      <a:pt x="215" y="330"/>
                    </a:lnTo>
                    <a:lnTo>
                      <a:pt x="217" y="329"/>
                    </a:lnTo>
                    <a:lnTo>
                      <a:pt x="220" y="326"/>
                    </a:lnTo>
                    <a:lnTo>
                      <a:pt x="226" y="320"/>
                    </a:lnTo>
                    <a:lnTo>
                      <a:pt x="226" y="320"/>
                    </a:lnTo>
                    <a:lnTo>
                      <a:pt x="237" y="298"/>
                    </a:lnTo>
                    <a:lnTo>
                      <a:pt x="241" y="289"/>
                    </a:lnTo>
                    <a:lnTo>
                      <a:pt x="241" y="284"/>
                    </a:lnTo>
                    <a:lnTo>
                      <a:pt x="241" y="284"/>
                    </a:lnTo>
                    <a:lnTo>
                      <a:pt x="241" y="282"/>
                    </a:lnTo>
                    <a:lnTo>
                      <a:pt x="242" y="280"/>
                    </a:lnTo>
                    <a:lnTo>
                      <a:pt x="246" y="275"/>
                    </a:lnTo>
                    <a:lnTo>
                      <a:pt x="246" y="275"/>
                    </a:lnTo>
                    <a:lnTo>
                      <a:pt x="242" y="260"/>
                    </a:lnTo>
                    <a:lnTo>
                      <a:pt x="239" y="253"/>
                    </a:lnTo>
                    <a:lnTo>
                      <a:pt x="238" y="249"/>
                    </a:lnTo>
                    <a:lnTo>
                      <a:pt x="238" y="249"/>
                    </a:lnTo>
                    <a:lnTo>
                      <a:pt x="237" y="249"/>
                    </a:lnTo>
                    <a:lnTo>
                      <a:pt x="234" y="249"/>
                    </a:lnTo>
                    <a:lnTo>
                      <a:pt x="232" y="249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6" y="241"/>
                    </a:lnTo>
                    <a:lnTo>
                      <a:pt x="225" y="229"/>
                    </a:lnTo>
                    <a:lnTo>
                      <a:pt x="225" y="229"/>
                    </a:lnTo>
                    <a:lnTo>
                      <a:pt x="222" y="224"/>
                    </a:lnTo>
                    <a:lnTo>
                      <a:pt x="222" y="220"/>
                    </a:lnTo>
                    <a:lnTo>
                      <a:pt x="224" y="216"/>
                    </a:lnTo>
                    <a:lnTo>
                      <a:pt x="222" y="212"/>
                    </a:lnTo>
                    <a:lnTo>
                      <a:pt x="222" y="212"/>
                    </a:lnTo>
                    <a:lnTo>
                      <a:pt x="221" y="209"/>
                    </a:lnTo>
                    <a:lnTo>
                      <a:pt x="221" y="206"/>
                    </a:lnTo>
                    <a:lnTo>
                      <a:pt x="224" y="203"/>
                    </a:lnTo>
                    <a:lnTo>
                      <a:pt x="224" y="203"/>
                    </a:lnTo>
                    <a:lnTo>
                      <a:pt x="220" y="201"/>
                    </a:lnTo>
                    <a:lnTo>
                      <a:pt x="213" y="198"/>
                    </a:lnTo>
                    <a:lnTo>
                      <a:pt x="204" y="193"/>
                    </a:lnTo>
                    <a:lnTo>
                      <a:pt x="204" y="193"/>
                    </a:lnTo>
                    <a:lnTo>
                      <a:pt x="203" y="190"/>
                    </a:lnTo>
                    <a:lnTo>
                      <a:pt x="202" y="188"/>
                    </a:lnTo>
                    <a:lnTo>
                      <a:pt x="202" y="187"/>
                    </a:lnTo>
                    <a:lnTo>
                      <a:pt x="198" y="185"/>
                    </a:lnTo>
                    <a:lnTo>
                      <a:pt x="198" y="185"/>
                    </a:lnTo>
                    <a:lnTo>
                      <a:pt x="195" y="184"/>
                    </a:lnTo>
                    <a:lnTo>
                      <a:pt x="193" y="183"/>
                    </a:lnTo>
                    <a:lnTo>
                      <a:pt x="191" y="181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82" y="179"/>
                    </a:lnTo>
                    <a:lnTo>
                      <a:pt x="178" y="176"/>
                    </a:lnTo>
                    <a:lnTo>
                      <a:pt x="174" y="174"/>
                    </a:lnTo>
                    <a:lnTo>
                      <a:pt x="174" y="174"/>
                    </a:lnTo>
                    <a:lnTo>
                      <a:pt x="171" y="174"/>
                    </a:lnTo>
                    <a:lnTo>
                      <a:pt x="168" y="174"/>
                    </a:lnTo>
                    <a:lnTo>
                      <a:pt x="165" y="171"/>
                    </a:lnTo>
                    <a:lnTo>
                      <a:pt x="160" y="164"/>
                    </a:lnTo>
                    <a:lnTo>
                      <a:pt x="160" y="164"/>
                    </a:lnTo>
                    <a:lnTo>
                      <a:pt x="159" y="162"/>
                    </a:lnTo>
                    <a:lnTo>
                      <a:pt x="155" y="157"/>
                    </a:lnTo>
                    <a:lnTo>
                      <a:pt x="155" y="157"/>
                    </a:lnTo>
                    <a:lnTo>
                      <a:pt x="146" y="149"/>
                    </a:lnTo>
                    <a:lnTo>
                      <a:pt x="146" y="149"/>
                    </a:lnTo>
                    <a:lnTo>
                      <a:pt x="145" y="146"/>
                    </a:lnTo>
                    <a:lnTo>
                      <a:pt x="142" y="145"/>
                    </a:lnTo>
                    <a:lnTo>
                      <a:pt x="138" y="141"/>
                    </a:lnTo>
                    <a:lnTo>
                      <a:pt x="138" y="141"/>
                    </a:lnTo>
                    <a:lnTo>
                      <a:pt x="137" y="137"/>
                    </a:lnTo>
                    <a:lnTo>
                      <a:pt x="137" y="133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42" y="124"/>
                    </a:lnTo>
                    <a:lnTo>
                      <a:pt x="147" y="120"/>
                    </a:lnTo>
                    <a:lnTo>
                      <a:pt x="155" y="117"/>
                    </a:lnTo>
                    <a:lnTo>
                      <a:pt x="155" y="117"/>
                    </a:lnTo>
                    <a:lnTo>
                      <a:pt x="159" y="115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7" y="107"/>
                    </a:lnTo>
                    <a:lnTo>
                      <a:pt x="169" y="109"/>
                    </a:lnTo>
                    <a:lnTo>
                      <a:pt x="172" y="109"/>
                    </a:lnTo>
                    <a:lnTo>
                      <a:pt x="174" y="107"/>
                    </a:lnTo>
                    <a:lnTo>
                      <a:pt x="180" y="106"/>
                    </a:lnTo>
                    <a:lnTo>
                      <a:pt x="187" y="104"/>
                    </a:lnTo>
                    <a:lnTo>
                      <a:pt x="187" y="104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200" y="94"/>
                    </a:lnTo>
                    <a:lnTo>
                      <a:pt x="203" y="91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11" y="85"/>
                    </a:lnTo>
                    <a:lnTo>
                      <a:pt x="215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6" y="83"/>
                    </a:lnTo>
                    <a:lnTo>
                      <a:pt x="213" y="78"/>
                    </a:lnTo>
                    <a:lnTo>
                      <a:pt x="209" y="71"/>
                    </a:lnTo>
                    <a:lnTo>
                      <a:pt x="209" y="71"/>
                    </a:lnTo>
                    <a:lnTo>
                      <a:pt x="207" y="66"/>
                    </a:lnTo>
                    <a:lnTo>
                      <a:pt x="206" y="62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15" y="58"/>
                    </a:lnTo>
                    <a:lnTo>
                      <a:pt x="215" y="58"/>
                    </a:lnTo>
                    <a:lnTo>
                      <a:pt x="220" y="56"/>
                    </a:lnTo>
                    <a:lnTo>
                      <a:pt x="224" y="54"/>
                    </a:lnTo>
                    <a:lnTo>
                      <a:pt x="235" y="54"/>
                    </a:lnTo>
                    <a:lnTo>
                      <a:pt x="235" y="54"/>
                    </a:lnTo>
                    <a:lnTo>
                      <a:pt x="244" y="39"/>
                    </a:lnTo>
                    <a:lnTo>
                      <a:pt x="244" y="39"/>
                    </a:lnTo>
                    <a:lnTo>
                      <a:pt x="244" y="36"/>
                    </a:lnTo>
                    <a:lnTo>
                      <a:pt x="243" y="34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7" y="23"/>
                    </a:lnTo>
                    <a:lnTo>
                      <a:pt x="254" y="21"/>
                    </a:lnTo>
                    <a:lnTo>
                      <a:pt x="254" y="21"/>
                    </a:lnTo>
                    <a:lnTo>
                      <a:pt x="255" y="19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2"/>
                    </a:lnTo>
                    <a:lnTo>
                      <a:pt x="259" y="9"/>
                    </a:lnTo>
                    <a:lnTo>
                      <a:pt x="256" y="8"/>
                    </a:lnTo>
                    <a:lnTo>
                      <a:pt x="259" y="1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383" y="166"/>
                    </a:lnTo>
                    <a:lnTo>
                      <a:pt x="383" y="166"/>
                    </a:lnTo>
                    <a:lnTo>
                      <a:pt x="386" y="167"/>
                    </a:lnTo>
                    <a:lnTo>
                      <a:pt x="388" y="168"/>
                    </a:lnTo>
                    <a:lnTo>
                      <a:pt x="392" y="167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3" y="161"/>
                    </a:lnTo>
                    <a:lnTo>
                      <a:pt x="390" y="157"/>
                    </a:lnTo>
                    <a:lnTo>
                      <a:pt x="387" y="153"/>
                    </a:lnTo>
                    <a:lnTo>
                      <a:pt x="386" y="149"/>
                    </a:lnTo>
                    <a:lnTo>
                      <a:pt x="386" y="149"/>
                    </a:lnTo>
                    <a:lnTo>
                      <a:pt x="387" y="148"/>
                    </a:lnTo>
                    <a:lnTo>
                      <a:pt x="388" y="146"/>
                    </a:lnTo>
                    <a:lnTo>
                      <a:pt x="393" y="145"/>
                    </a:lnTo>
                    <a:lnTo>
                      <a:pt x="397" y="141"/>
                    </a:lnTo>
                    <a:lnTo>
                      <a:pt x="399" y="140"/>
                    </a:lnTo>
                    <a:lnTo>
                      <a:pt x="399" y="137"/>
                    </a:lnTo>
                    <a:lnTo>
                      <a:pt x="399" y="137"/>
                    </a:lnTo>
                    <a:lnTo>
                      <a:pt x="400" y="135"/>
                    </a:lnTo>
                    <a:lnTo>
                      <a:pt x="403" y="132"/>
                    </a:lnTo>
                    <a:lnTo>
                      <a:pt x="412" y="127"/>
                    </a:lnTo>
                    <a:lnTo>
                      <a:pt x="421" y="122"/>
                    </a:lnTo>
                    <a:lnTo>
                      <a:pt x="425" y="118"/>
                    </a:lnTo>
                    <a:lnTo>
                      <a:pt x="426" y="115"/>
                    </a:lnTo>
                    <a:lnTo>
                      <a:pt x="426" y="115"/>
                    </a:lnTo>
                    <a:lnTo>
                      <a:pt x="426" y="106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3" y="94"/>
                    </a:lnTo>
                    <a:lnTo>
                      <a:pt x="421" y="91"/>
                    </a:lnTo>
                    <a:lnTo>
                      <a:pt x="417" y="87"/>
                    </a:lnTo>
                    <a:lnTo>
                      <a:pt x="417" y="87"/>
                    </a:lnTo>
                    <a:lnTo>
                      <a:pt x="414" y="82"/>
                    </a:lnTo>
                    <a:lnTo>
                      <a:pt x="414" y="76"/>
                    </a:lnTo>
                    <a:lnTo>
                      <a:pt x="417" y="72"/>
                    </a:lnTo>
                    <a:lnTo>
                      <a:pt x="417" y="72"/>
                    </a:lnTo>
                    <a:lnTo>
                      <a:pt x="418" y="71"/>
                    </a:lnTo>
                    <a:lnTo>
                      <a:pt x="421" y="70"/>
                    </a:lnTo>
                    <a:lnTo>
                      <a:pt x="427" y="69"/>
                    </a:lnTo>
                    <a:lnTo>
                      <a:pt x="434" y="67"/>
                    </a:lnTo>
                    <a:lnTo>
                      <a:pt x="435" y="67"/>
                    </a:lnTo>
                    <a:lnTo>
                      <a:pt x="436" y="66"/>
                    </a:lnTo>
                    <a:lnTo>
                      <a:pt x="436" y="66"/>
                    </a:lnTo>
                    <a:lnTo>
                      <a:pt x="435" y="62"/>
                    </a:lnTo>
                    <a:lnTo>
                      <a:pt x="435" y="56"/>
                    </a:lnTo>
                    <a:lnTo>
                      <a:pt x="435" y="49"/>
                    </a:lnTo>
                    <a:lnTo>
                      <a:pt x="436" y="47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45" y="45"/>
                    </a:lnTo>
                    <a:lnTo>
                      <a:pt x="454" y="48"/>
                    </a:lnTo>
                    <a:lnTo>
                      <a:pt x="463" y="50"/>
                    </a:lnTo>
                    <a:lnTo>
                      <a:pt x="466" y="52"/>
                    </a:lnTo>
                    <a:lnTo>
                      <a:pt x="467" y="54"/>
                    </a:lnTo>
                    <a:lnTo>
                      <a:pt x="467" y="54"/>
                    </a:lnTo>
                    <a:lnTo>
                      <a:pt x="470" y="57"/>
                    </a:lnTo>
                    <a:lnTo>
                      <a:pt x="473" y="58"/>
                    </a:lnTo>
                    <a:lnTo>
                      <a:pt x="479" y="61"/>
                    </a:lnTo>
                    <a:lnTo>
                      <a:pt x="485" y="62"/>
                    </a:lnTo>
                    <a:lnTo>
                      <a:pt x="489" y="62"/>
                    </a:lnTo>
                    <a:lnTo>
                      <a:pt x="489" y="62"/>
                    </a:lnTo>
                    <a:lnTo>
                      <a:pt x="491" y="61"/>
                    </a:lnTo>
                    <a:lnTo>
                      <a:pt x="492" y="58"/>
                    </a:lnTo>
                    <a:lnTo>
                      <a:pt x="493" y="56"/>
                    </a:lnTo>
                    <a:lnTo>
                      <a:pt x="495" y="54"/>
                    </a:lnTo>
                    <a:lnTo>
                      <a:pt x="495" y="54"/>
                    </a:lnTo>
                    <a:lnTo>
                      <a:pt x="497" y="56"/>
                    </a:lnTo>
                    <a:lnTo>
                      <a:pt x="500" y="60"/>
                    </a:lnTo>
                    <a:lnTo>
                      <a:pt x="504" y="66"/>
                    </a:lnTo>
                    <a:lnTo>
                      <a:pt x="504" y="69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1" y="80"/>
                    </a:lnTo>
                    <a:lnTo>
                      <a:pt x="496" y="91"/>
                    </a:lnTo>
                    <a:lnTo>
                      <a:pt x="493" y="96"/>
                    </a:lnTo>
                    <a:lnTo>
                      <a:pt x="493" y="100"/>
                    </a:lnTo>
                    <a:lnTo>
                      <a:pt x="493" y="104"/>
                    </a:lnTo>
                    <a:lnTo>
                      <a:pt x="496" y="105"/>
                    </a:lnTo>
                    <a:lnTo>
                      <a:pt x="496" y="105"/>
                    </a:lnTo>
                    <a:lnTo>
                      <a:pt x="502" y="106"/>
                    </a:lnTo>
                    <a:lnTo>
                      <a:pt x="508" y="106"/>
                    </a:lnTo>
                    <a:lnTo>
                      <a:pt x="513" y="105"/>
                    </a:lnTo>
                    <a:lnTo>
                      <a:pt x="515" y="105"/>
                    </a:lnTo>
                    <a:lnTo>
                      <a:pt x="515" y="105"/>
                    </a:lnTo>
                    <a:lnTo>
                      <a:pt x="518" y="101"/>
                    </a:lnTo>
                    <a:lnTo>
                      <a:pt x="523" y="97"/>
                    </a:lnTo>
                    <a:lnTo>
                      <a:pt x="526" y="96"/>
                    </a:lnTo>
                    <a:lnTo>
                      <a:pt x="530" y="94"/>
                    </a:lnTo>
                    <a:lnTo>
                      <a:pt x="532" y="96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7" y="101"/>
                    </a:lnTo>
                    <a:lnTo>
                      <a:pt x="540" y="105"/>
                    </a:lnTo>
                    <a:lnTo>
                      <a:pt x="543" y="114"/>
                    </a:lnTo>
                    <a:lnTo>
                      <a:pt x="546" y="123"/>
                    </a:lnTo>
                    <a:lnTo>
                      <a:pt x="552" y="132"/>
                    </a:lnTo>
                    <a:lnTo>
                      <a:pt x="552" y="132"/>
                    </a:lnTo>
                    <a:lnTo>
                      <a:pt x="554" y="133"/>
                    </a:lnTo>
                    <a:lnTo>
                      <a:pt x="558" y="133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85" y="126"/>
                    </a:lnTo>
                    <a:lnTo>
                      <a:pt x="605" y="117"/>
                    </a:lnTo>
                    <a:lnTo>
                      <a:pt x="605" y="117"/>
                    </a:lnTo>
                    <a:lnTo>
                      <a:pt x="619" y="118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41" y="120"/>
                    </a:lnTo>
                    <a:lnTo>
                      <a:pt x="644" y="118"/>
                    </a:lnTo>
                    <a:lnTo>
                      <a:pt x="646" y="115"/>
                    </a:lnTo>
                    <a:lnTo>
                      <a:pt x="653" y="111"/>
                    </a:lnTo>
                    <a:lnTo>
                      <a:pt x="653" y="111"/>
                    </a:lnTo>
                    <a:lnTo>
                      <a:pt x="655" y="110"/>
                    </a:lnTo>
                    <a:lnTo>
                      <a:pt x="658" y="110"/>
                    </a:lnTo>
                    <a:lnTo>
                      <a:pt x="666" y="111"/>
                    </a:lnTo>
                    <a:lnTo>
                      <a:pt x="673" y="111"/>
                    </a:lnTo>
                    <a:lnTo>
                      <a:pt x="676" y="111"/>
                    </a:lnTo>
                    <a:lnTo>
                      <a:pt x="677" y="111"/>
                    </a:lnTo>
                    <a:lnTo>
                      <a:pt x="677" y="111"/>
                    </a:lnTo>
                    <a:lnTo>
                      <a:pt x="688" y="101"/>
                    </a:lnTo>
                    <a:lnTo>
                      <a:pt x="693" y="94"/>
                    </a:lnTo>
                    <a:lnTo>
                      <a:pt x="695" y="89"/>
                    </a:lnTo>
                    <a:lnTo>
                      <a:pt x="695" y="89"/>
                    </a:lnTo>
                    <a:lnTo>
                      <a:pt x="694" y="84"/>
                    </a:lnTo>
                    <a:lnTo>
                      <a:pt x="693" y="79"/>
                    </a:lnTo>
                    <a:lnTo>
                      <a:pt x="693" y="75"/>
                    </a:lnTo>
                    <a:lnTo>
                      <a:pt x="694" y="72"/>
                    </a:lnTo>
                    <a:lnTo>
                      <a:pt x="697" y="71"/>
                    </a:lnTo>
                    <a:lnTo>
                      <a:pt x="699" y="70"/>
                    </a:lnTo>
                    <a:lnTo>
                      <a:pt x="699" y="70"/>
                    </a:lnTo>
                    <a:lnTo>
                      <a:pt x="703" y="70"/>
                    </a:lnTo>
                    <a:lnTo>
                      <a:pt x="707" y="71"/>
                    </a:lnTo>
                    <a:lnTo>
                      <a:pt x="715" y="74"/>
                    </a:lnTo>
                    <a:lnTo>
                      <a:pt x="719" y="75"/>
                    </a:lnTo>
                    <a:lnTo>
                      <a:pt x="721" y="75"/>
                    </a:lnTo>
                    <a:lnTo>
                      <a:pt x="724" y="74"/>
                    </a:lnTo>
                    <a:lnTo>
                      <a:pt x="727" y="70"/>
                    </a:lnTo>
                    <a:lnTo>
                      <a:pt x="727" y="70"/>
                    </a:lnTo>
                    <a:lnTo>
                      <a:pt x="729" y="66"/>
                    </a:lnTo>
                    <a:lnTo>
                      <a:pt x="732" y="62"/>
                    </a:lnTo>
                    <a:lnTo>
                      <a:pt x="737" y="58"/>
                    </a:lnTo>
                    <a:lnTo>
                      <a:pt x="737" y="58"/>
                    </a:lnTo>
                    <a:lnTo>
                      <a:pt x="737" y="52"/>
                    </a:lnTo>
                    <a:lnTo>
                      <a:pt x="739" y="49"/>
                    </a:lnTo>
                    <a:lnTo>
                      <a:pt x="742" y="48"/>
                    </a:lnTo>
                    <a:lnTo>
                      <a:pt x="745" y="47"/>
                    </a:lnTo>
                    <a:lnTo>
                      <a:pt x="745" y="47"/>
                    </a:lnTo>
                    <a:lnTo>
                      <a:pt x="752" y="45"/>
                    </a:lnTo>
                    <a:lnTo>
                      <a:pt x="760" y="44"/>
                    </a:lnTo>
                    <a:lnTo>
                      <a:pt x="773" y="40"/>
                    </a:lnTo>
                    <a:lnTo>
                      <a:pt x="773" y="40"/>
                    </a:lnTo>
                    <a:lnTo>
                      <a:pt x="777" y="41"/>
                    </a:lnTo>
                    <a:lnTo>
                      <a:pt x="782" y="43"/>
                    </a:lnTo>
                    <a:lnTo>
                      <a:pt x="799" y="48"/>
                    </a:lnTo>
                    <a:lnTo>
                      <a:pt x="816" y="54"/>
                    </a:lnTo>
                    <a:lnTo>
                      <a:pt x="825" y="57"/>
                    </a:lnTo>
                    <a:lnTo>
                      <a:pt x="825" y="57"/>
                    </a:lnTo>
                    <a:lnTo>
                      <a:pt x="829" y="58"/>
                    </a:lnTo>
                    <a:lnTo>
                      <a:pt x="835" y="61"/>
                    </a:lnTo>
                    <a:lnTo>
                      <a:pt x="841" y="63"/>
                    </a:lnTo>
                    <a:lnTo>
                      <a:pt x="844" y="65"/>
                    </a:lnTo>
                    <a:lnTo>
                      <a:pt x="844" y="65"/>
                    </a:lnTo>
                    <a:lnTo>
                      <a:pt x="846" y="69"/>
                    </a:lnTo>
                    <a:lnTo>
                      <a:pt x="847" y="72"/>
                    </a:lnTo>
                    <a:lnTo>
                      <a:pt x="848" y="78"/>
                    </a:lnTo>
                    <a:lnTo>
                      <a:pt x="848" y="78"/>
                    </a:lnTo>
                    <a:lnTo>
                      <a:pt x="864" y="91"/>
                    </a:lnTo>
                    <a:lnTo>
                      <a:pt x="864" y="91"/>
                    </a:lnTo>
                    <a:lnTo>
                      <a:pt x="882" y="102"/>
                    </a:lnTo>
                    <a:lnTo>
                      <a:pt x="887" y="107"/>
                    </a:lnTo>
                    <a:lnTo>
                      <a:pt x="890" y="114"/>
                    </a:lnTo>
                    <a:lnTo>
                      <a:pt x="890" y="114"/>
                    </a:lnTo>
                    <a:lnTo>
                      <a:pt x="890" y="119"/>
                    </a:lnTo>
                    <a:lnTo>
                      <a:pt x="891" y="123"/>
                    </a:lnTo>
                    <a:lnTo>
                      <a:pt x="892" y="127"/>
                    </a:lnTo>
                    <a:lnTo>
                      <a:pt x="898" y="133"/>
                    </a:lnTo>
                    <a:lnTo>
                      <a:pt x="898" y="133"/>
                    </a:lnTo>
                    <a:lnTo>
                      <a:pt x="900" y="141"/>
                    </a:lnTo>
                    <a:lnTo>
                      <a:pt x="900" y="145"/>
                    </a:lnTo>
                    <a:lnTo>
                      <a:pt x="899" y="149"/>
                    </a:lnTo>
                    <a:lnTo>
                      <a:pt x="900" y="152"/>
                    </a:lnTo>
                    <a:lnTo>
                      <a:pt x="900" y="152"/>
                    </a:lnTo>
                    <a:lnTo>
                      <a:pt x="904" y="155"/>
                    </a:lnTo>
                    <a:lnTo>
                      <a:pt x="911" y="159"/>
                    </a:lnTo>
                    <a:lnTo>
                      <a:pt x="918" y="162"/>
                    </a:lnTo>
                    <a:lnTo>
                      <a:pt x="922" y="163"/>
                    </a:lnTo>
                    <a:lnTo>
                      <a:pt x="922" y="163"/>
                    </a:lnTo>
                    <a:lnTo>
                      <a:pt x="923" y="161"/>
                    </a:lnTo>
                    <a:lnTo>
                      <a:pt x="923" y="159"/>
                    </a:lnTo>
                    <a:lnTo>
                      <a:pt x="923" y="157"/>
                    </a:lnTo>
                    <a:lnTo>
                      <a:pt x="925" y="155"/>
                    </a:lnTo>
                    <a:lnTo>
                      <a:pt x="925" y="155"/>
                    </a:lnTo>
                    <a:lnTo>
                      <a:pt x="929" y="155"/>
                    </a:lnTo>
                    <a:lnTo>
                      <a:pt x="933" y="158"/>
                    </a:lnTo>
                    <a:lnTo>
                      <a:pt x="938" y="159"/>
                    </a:lnTo>
                    <a:lnTo>
                      <a:pt x="942" y="158"/>
                    </a:lnTo>
                    <a:lnTo>
                      <a:pt x="944" y="157"/>
                    </a:lnTo>
                    <a:lnTo>
                      <a:pt x="944" y="157"/>
                    </a:lnTo>
                    <a:lnTo>
                      <a:pt x="948" y="155"/>
                    </a:lnTo>
                    <a:lnTo>
                      <a:pt x="952" y="157"/>
                    </a:lnTo>
                    <a:lnTo>
                      <a:pt x="964" y="163"/>
                    </a:lnTo>
                    <a:lnTo>
                      <a:pt x="974" y="168"/>
                    </a:lnTo>
                    <a:lnTo>
                      <a:pt x="977" y="171"/>
                    </a:lnTo>
                    <a:lnTo>
                      <a:pt x="979" y="170"/>
                    </a:lnTo>
                    <a:lnTo>
                      <a:pt x="979" y="170"/>
                    </a:lnTo>
                    <a:lnTo>
                      <a:pt x="982" y="170"/>
                    </a:lnTo>
                    <a:lnTo>
                      <a:pt x="984" y="170"/>
                    </a:lnTo>
                    <a:lnTo>
                      <a:pt x="991" y="171"/>
                    </a:lnTo>
                    <a:lnTo>
                      <a:pt x="999" y="174"/>
                    </a:lnTo>
                    <a:lnTo>
                      <a:pt x="999" y="174"/>
                    </a:lnTo>
                    <a:lnTo>
                      <a:pt x="1003" y="177"/>
                    </a:lnTo>
                    <a:lnTo>
                      <a:pt x="1005" y="180"/>
                    </a:lnTo>
                    <a:lnTo>
                      <a:pt x="1005" y="183"/>
                    </a:lnTo>
                    <a:lnTo>
                      <a:pt x="1005" y="183"/>
                    </a:lnTo>
                    <a:lnTo>
                      <a:pt x="1003" y="183"/>
                    </a:lnTo>
                    <a:lnTo>
                      <a:pt x="1000" y="184"/>
                    </a:lnTo>
                    <a:lnTo>
                      <a:pt x="999" y="184"/>
                    </a:lnTo>
                    <a:lnTo>
                      <a:pt x="997" y="187"/>
                    </a:lnTo>
                    <a:lnTo>
                      <a:pt x="997" y="187"/>
                    </a:lnTo>
                    <a:lnTo>
                      <a:pt x="999" y="193"/>
                    </a:lnTo>
                    <a:lnTo>
                      <a:pt x="1004" y="201"/>
                    </a:lnTo>
                    <a:lnTo>
                      <a:pt x="1004" y="201"/>
                    </a:lnTo>
                    <a:lnTo>
                      <a:pt x="1005" y="202"/>
                    </a:lnTo>
                    <a:lnTo>
                      <a:pt x="1008" y="202"/>
                    </a:lnTo>
                    <a:lnTo>
                      <a:pt x="1009" y="202"/>
                    </a:lnTo>
                    <a:lnTo>
                      <a:pt x="1010" y="203"/>
                    </a:lnTo>
                    <a:lnTo>
                      <a:pt x="1010" y="203"/>
                    </a:lnTo>
                    <a:lnTo>
                      <a:pt x="1013" y="206"/>
                    </a:lnTo>
                    <a:lnTo>
                      <a:pt x="1014" y="207"/>
                    </a:lnTo>
                    <a:lnTo>
                      <a:pt x="1017" y="207"/>
                    </a:lnTo>
                    <a:lnTo>
                      <a:pt x="1017" y="207"/>
                    </a:lnTo>
                    <a:lnTo>
                      <a:pt x="1027" y="218"/>
                    </a:lnTo>
                    <a:lnTo>
                      <a:pt x="1032" y="224"/>
                    </a:lnTo>
                    <a:lnTo>
                      <a:pt x="1038" y="227"/>
                    </a:lnTo>
                    <a:lnTo>
                      <a:pt x="1038" y="227"/>
                    </a:lnTo>
                    <a:lnTo>
                      <a:pt x="1040" y="237"/>
                    </a:lnTo>
                    <a:lnTo>
                      <a:pt x="1041" y="244"/>
                    </a:lnTo>
                    <a:lnTo>
                      <a:pt x="1041" y="244"/>
                    </a:lnTo>
                    <a:lnTo>
                      <a:pt x="1043" y="246"/>
                    </a:lnTo>
                    <a:lnTo>
                      <a:pt x="1045" y="247"/>
                    </a:lnTo>
                    <a:lnTo>
                      <a:pt x="1048" y="250"/>
                    </a:lnTo>
                    <a:lnTo>
                      <a:pt x="1048" y="250"/>
                    </a:lnTo>
                    <a:lnTo>
                      <a:pt x="1056" y="249"/>
                    </a:lnTo>
                    <a:lnTo>
                      <a:pt x="1071" y="246"/>
                    </a:lnTo>
                    <a:lnTo>
                      <a:pt x="1087" y="244"/>
                    </a:lnTo>
                    <a:lnTo>
                      <a:pt x="1093" y="242"/>
                    </a:lnTo>
                    <a:lnTo>
                      <a:pt x="1100" y="244"/>
                    </a:lnTo>
                    <a:lnTo>
                      <a:pt x="1100" y="244"/>
                    </a:lnTo>
                    <a:lnTo>
                      <a:pt x="1106" y="244"/>
                    </a:lnTo>
                    <a:lnTo>
                      <a:pt x="1115" y="242"/>
                    </a:lnTo>
                    <a:lnTo>
                      <a:pt x="1128" y="241"/>
                    </a:lnTo>
                    <a:lnTo>
                      <a:pt x="1128" y="241"/>
                    </a:lnTo>
                    <a:lnTo>
                      <a:pt x="1137" y="245"/>
                    </a:lnTo>
                    <a:lnTo>
                      <a:pt x="1144" y="246"/>
                    </a:lnTo>
                    <a:lnTo>
                      <a:pt x="1146" y="245"/>
                    </a:lnTo>
                    <a:lnTo>
                      <a:pt x="1148" y="244"/>
                    </a:lnTo>
                    <a:lnTo>
                      <a:pt x="1148" y="244"/>
                    </a:lnTo>
                    <a:lnTo>
                      <a:pt x="1150" y="242"/>
                    </a:lnTo>
                    <a:lnTo>
                      <a:pt x="1152" y="241"/>
                    </a:lnTo>
                    <a:lnTo>
                      <a:pt x="1158" y="240"/>
                    </a:lnTo>
                    <a:lnTo>
                      <a:pt x="1166" y="240"/>
                    </a:lnTo>
                    <a:lnTo>
                      <a:pt x="1168" y="238"/>
                    </a:lnTo>
                    <a:lnTo>
                      <a:pt x="1172" y="237"/>
                    </a:lnTo>
                    <a:lnTo>
                      <a:pt x="1172" y="237"/>
                    </a:lnTo>
                    <a:lnTo>
                      <a:pt x="1179" y="221"/>
                    </a:lnTo>
                    <a:lnTo>
                      <a:pt x="1189" y="212"/>
                    </a:lnTo>
                    <a:lnTo>
                      <a:pt x="1190" y="206"/>
                    </a:lnTo>
                    <a:lnTo>
                      <a:pt x="1190" y="206"/>
                    </a:lnTo>
                    <a:lnTo>
                      <a:pt x="1201" y="188"/>
                    </a:lnTo>
                    <a:lnTo>
                      <a:pt x="1201" y="188"/>
                    </a:lnTo>
                    <a:lnTo>
                      <a:pt x="1202" y="183"/>
                    </a:lnTo>
                    <a:lnTo>
                      <a:pt x="1202" y="179"/>
                    </a:lnTo>
                    <a:lnTo>
                      <a:pt x="1202" y="174"/>
                    </a:lnTo>
                    <a:lnTo>
                      <a:pt x="1202" y="174"/>
                    </a:lnTo>
                    <a:lnTo>
                      <a:pt x="1212" y="172"/>
                    </a:lnTo>
                    <a:lnTo>
                      <a:pt x="1223" y="172"/>
                    </a:lnTo>
                    <a:lnTo>
                      <a:pt x="1223" y="172"/>
                    </a:lnTo>
                    <a:lnTo>
                      <a:pt x="1224" y="181"/>
                    </a:lnTo>
                    <a:lnTo>
                      <a:pt x="1225" y="187"/>
                    </a:lnTo>
                    <a:lnTo>
                      <a:pt x="1225" y="190"/>
                    </a:lnTo>
                    <a:lnTo>
                      <a:pt x="1225" y="190"/>
                    </a:lnTo>
                    <a:lnTo>
                      <a:pt x="1223" y="194"/>
                    </a:lnTo>
                    <a:lnTo>
                      <a:pt x="1218" y="198"/>
                    </a:lnTo>
                    <a:lnTo>
                      <a:pt x="1212" y="203"/>
                    </a:lnTo>
                    <a:lnTo>
                      <a:pt x="1210" y="207"/>
                    </a:lnTo>
                    <a:lnTo>
                      <a:pt x="1210" y="207"/>
                    </a:lnTo>
                    <a:lnTo>
                      <a:pt x="1210" y="211"/>
                    </a:lnTo>
                    <a:lnTo>
                      <a:pt x="1211" y="215"/>
                    </a:lnTo>
                    <a:lnTo>
                      <a:pt x="1212" y="216"/>
                    </a:lnTo>
                    <a:lnTo>
                      <a:pt x="1215" y="218"/>
                    </a:lnTo>
                    <a:lnTo>
                      <a:pt x="1218" y="219"/>
                    </a:lnTo>
                    <a:lnTo>
                      <a:pt x="1220" y="219"/>
                    </a:lnTo>
                    <a:lnTo>
                      <a:pt x="1220" y="219"/>
                    </a:lnTo>
                    <a:lnTo>
                      <a:pt x="1227" y="216"/>
                    </a:lnTo>
                    <a:lnTo>
                      <a:pt x="1229" y="215"/>
                    </a:lnTo>
                    <a:lnTo>
                      <a:pt x="1232" y="214"/>
                    </a:lnTo>
                    <a:lnTo>
                      <a:pt x="1237" y="215"/>
                    </a:lnTo>
                    <a:lnTo>
                      <a:pt x="1237" y="215"/>
                    </a:lnTo>
                    <a:lnTo>
                      <a:pt x="1241" y="218"/>
                    </a:lnTo>
                    <a:lnTo>
                      <a:pt x="1241" y="218"/>
                    </a:lnTo>
                    <a:lnTo>
                      <a:pt x="1241" y="225"/>
                    </a:lnTo>
                    <a:lnTo>
                      <a:pt x="1241" y="225"/>
                    </a:lnTo>
                    <a:lnTo>
                      <a:pt x="1242" y="228"/>
                    </a:lnTo>
                    <a:lnTo>
                      <a:pt x="1245" y="231"/>
                    </a:lnTo>
                    <a:lnTo>
                      <a:pt x="1251" y="234"/>
                    </a:lnTo>
                    <a:lnTo>
                      <a:pt x="1258" y="237"/>
                    </a:lnTo>
                    <a:lnTo>
                      <a:pt x="1259" y="240"/>
                    </a:lnTo>
                    <a:lnTo>
                      <a:pt x="1259" y="244"/>
                    </a:lnTo>
                    <a:lnTo>
                      <a:pt x="1259" y="244"/>
                    </a:lnTo>
                    <a:lnTo>
                      <a:pt x="1260" y="246"/>
                    </a:lnTo>
                    <a:lnTo>
                      <a:pt x="1262" y="249"/>
                    </a:lnTo>
                    <a:lnTo>
                      <a:pt x="1264" y="250"/>
                    </a:lnTo>
                    <a:lnTo>
                      <a:pt x="1277" y="260"/>
                    </a:lnTo>
                    <a:lnTo>
                      <a:pt x="1277" y="260"/>
                    </a:lnTo>
                    <a:lnTo>
                      <a:pt x="1294" y="260"/>
                    </a:lnTo>
                    <a:lnTo>
                      <a:pt x="1294" y="260"/>
                    </a:lnTo>
                    <a:lnTo>
                      <a:pt x="1302" y="260"/>
                    </a:lnTo>
                    <a:lnTo>
                      <a:pt x="1303" y="260"/>
                    </a:lnTo>
                    <a:lnTo>
                      <a:pt x="1303" y="260"/>
                    </a:lnTo>
                    <a:lnTo>
                      <a:pt x="1308" y="258"/>
                    </a:lnTo>
                    <a:lnTo>
                      <a:pt x="1311" y="256"/>
                    </a:lnTo>
                    <a:lnTo>
                      <a:pt x="1312" y="256"/>
                    </a:lnTo>
                    <a:lnTo>
                      <a:pt x="1314" y="258"/>
                    </a:lnTo>
                    <a:lnTo>
                      <a:pt x="1314" y="258"/>
                    </a:lnTo>
                    <a:lnTo>
                      <a:pt x="1315" y="263"/>
                    </a:lnTo>
                    <a:lnTo>
                      <a:pt x="1315" y="267"/>
                    </a:lnTo>
                    <a:lnTo>
                      <a:pt x="1314" y="273"/>
                    </a:lnTo>
                    <a:lnTo>
                      <a:pt x="1314" y="273"/>
                    </a:lnTo>
                    <a:lnTo>
                      <a:pt x="1312" y="276"/>
                    </a:lnTo>
                    <a:lnTo>
                      <a:pt x="1311" y="279"/>
                    </a:lnTo>
                    <a:lnTo>
                      <a:pt x="1310" y="280"/>
                    </a:lnTo>
                    <a:lnTo>
                      <a:pt x="1310" y="280"/>
                    </a:lnTo>
                    <a:lnTo>
                      <a:pt x="1306" y="279"/>
                    </a:lnTo>
                    <a:lnTo>
                      <a:pt x="1303" y="276"/>
                    </a:lnTo>
                    <a:lnTo>
                      <a:pt x="1298" y="276"/>
                    </a:lnTo>
                    <a:lnTo>
                      <a:pt x="1295" y="277"/>
                    </a:lnTo>
                    <a:lnTo>
                      <a:pt x="1293" y="280"/>
                    </a:lnTo>
                    <a:lnTo>
                      <a:pt x="1293" y="280"/>
                    </a:lnTo>
                    <a:lnTo>
                      <a:pt x="1290" y="281"/>
                    </a:lnTo>
                    <a:lnTo>
                      <a:pt x="1288" y="282"/>
                    </a:lnTo>
                    <a:lnTo>
                      <a:pt x="1281" y="284"/>
                    </a:lnTo>
                    <a:lnTo>
                      <a:pt x="1273" y="285"/>
                    </a:lnTo>
                    <a:lnTo>
                      <a:pt x="1268" y="288"/>
                    </a:lnTo>
                    <a:lnTo>
                      <a:pt x="1268" y="288"/>
                    </a:lnTo>
                    <a:lnTo>
                      <a:pt x="1266" y="289"/>
                    </a:lnTo>
                    <a:lnTo>
                      <a:pt x="1266" y="291"/>
                    </a:lnTo>
                    <a:lnTo>
                      <a:pt x="1264" y="297"/>
                    </a:lnTo>
                    <a:lnTo>
                      <a:pt x="1266" y="304"/>
                    </a:lnTo>
                    <a:lnTo>
                      <a:pt x="1266" y="304"/>
                    </a:lnTo>
                    <a:lnTo>
                      <a:pt x="1263" y="306"/>
                    </a:lnTo>
                    <a:lnTo>
                      <a:pt x="1260" y="310"/>
                    </a:lnTo>
                    <a:lnTo>
                      <a:pt x="1258" y="314"/>
                    </a:lnTo>
                    <a:lnTo>
                      <a:pt x="1257" y="317"/>
                    </a:lnTo>
                    <a:lnTo>
                      <a:pt x="1257" y="321"/>
                    </a:lnTo>
                    <a:lnTo>
                      <a:pt x="1258" y="326"/>
                    </a:lnTo>
                    <a:lnTo>
                      <a:pt x="1258" y="326"/>
                    </a:lnTo>
                    <a:lnTo>
                      <a:pt x="1260" y="330"/>
                    </a:lnTo>
                    <a:lnTo>
                      <a:pt x="1263" y="334"/>
                    </a:lnTo>
                    <a:lnTo>
                      <a:pt x="1268" y="338"/>
                    </a:lnTo>
                    <a:lnTo>
                      <a:pt x="1272" y="341"/>
                    </a:lnTo>
                    <a:lnTo>
                      <a:pt x="1273" y="342"/>
                    </a:lnTo>
                    <a:lnTo>
                      <a:pt x="1275" y="343"/>
                    </a:lnTo>
                    <a:lnTo>
                      <a:pt x="1275" y="343"/>
                    </a:lnTo>
                    <a:lnTo>
                      <a:pt x="1273" y="347"/>
                    </a:lnTo>
                    <a:lnTo>
                      <a:pt x="1272" y="350"/>
                    </a:lnTo>
                    <a:lnTo>
                      <a:pt x="1271" y="352"/>
                    </a:lnTo>
                    <a:lnTo>
                      <a:pt x="1269" y="355"/>
                    </a:lnTo>
                    <a:lnTo>
                      <a:pt x="1269" y="355"/>
                    </a:lnTo>
                    <a:lnTo>
                      <a:pt x="1269" y="359"/>
                    </a:lnTo>
                    <a:lnTo>
                      <a:pt x="1272" y="361"/>
                    </a:lnTo>
                    <a:lnTo>
                      <a:pt x="1275" y="364"/>
                    </a:lnTo>
                    <a:lnTo>
                      <a:pt x="1275" y="364"/>
                    </a:lnTo>
                    <a:lnTo>
                      <a:pt x="1272" y="373"/>
                    </a:lnTo>
                    <a:lnTo>
                      <a:pt x="1271" y="378"/>
                    </a:lnTo>
                    <a:lnTo>
                      <a:pt x="1269" y="381"/>
                    </a:lnTo>
                    <a:lnTo>
                      <a:pt x="1267" y="381"/>
                    </a:lnTo>
                    <a:lnTo>
                      <a:pt x="1267" y="381"/>
                    </a:lnTo>
                    <a:lnTo>
                      <a:pt x="1264" y="383"/>
                    </a:lnTo>
                    <a:lnTo>
                      <a:pt x="1260" y="386"/>
                    </a:lnTo>
                    <a:lnTo>
                      <a:pt x="1258" y="391"/>
                    </a:lnTo>
                    <a:lnTo>
                      <a:pt x="1258" y="391"/>
                    </a:lnTo>
                    <a:lnTo>
                      <a:pt x="1259" y="399"/>
                    </a:lnTo>
                    <a:lnTo>
                      <a:pt x="1259" y="404"/>
                    </a:lnTo>
                    <a:lnTo>
                      <a:pt x="1258" y="409"/>
                    </a:lnTo>
                    <a:lnTo>
                      <a:pt x="1258" y="409"/>
                    </a:lnTo>
                    <a:lnTo>
                      <a:pt x="1255" y="411"/>
                    </a:lnTo>
                    <a:lnTo>
                      <a:pt x="1254" y="412"/>
                    </a:lnTo>
                    <a:lnTo>
                      <a:pt x="1250" y="417"/>
                    </a:lnTo>
                    <a:lnTo>
                      <a:pt x="1246" y="421"/>
                    </a:lnTo>
                    <a:lnTo>
                      <a:pt x="1244" y="422"/>
                    </a:lnTo>
                    <a:lnTo>
                      <a:pt x="1241" y="422"/>
                    </a:lnTo>
                    <a:lnTo>
                      <a:pt x="1241" y="422"/>
                    </a:lnTo>
                    <a:lnTo>
                      <a:pt x="1234" y="422"/>
                    </a:lnTo>
                    <a:lnTo>
                      <a:pt x="1229" y="424"/>
                    </a:lnTo>
                    <a:lnTo>
                      <a:pt x="1224" y="426"/>
                    </a:lnTo>
                    <a:lnTo>
                      <a:pt x="1224" y="437"/>
                    </a:lnTo>
                    <a:lnTo>
                      <a:pt x="1224" y="437"/>
                    </a:lnTo>
                    <a:lnTo>
                      <a:pt x="1223" y="438"/>
                    </a:lnTo>
                    <a:lnTo>
                      <a:pt x="1220" y="439"/>
                    </a:lnTo>
                    <a:lnTo>
                      <a:pt x="1215" y="439"/>
                    </a:lnTo>
                    <a:lnTo>
                      <a:pt x="1215" y="439"/>
                    </a:lnTo>
                    <a:lnTo>
                      <a:pt x="1209" y="439"/>
                    </a:lnTo>
                    <a:lnTo>
                      <a:pt x="1201" y="442"/>
                    </a:lnTo>
                    <a:lnTo>
                      <a:pt x="1193" y="446"/>
                    </a:lnTo>
                    <a:lnTo>
                      <a:pt x="1187" y="447"/>
                    </a:lnTo>
                    <a:lnTo>
                      <a:pt x="1187" y="447"/>
                    </a:lnTo>
                    <a:lnTo>
                      <a:pt x="1179" y="448"/>
                    </a:lnTo>
                    <a:lnTo>
                      <a:pt x="1174" y="451"/>
                    </a:lnTo>
                    <a:lnTo>
                      <a:pt x="1167" y="455"/>
                    </a:lnTo>
                    <a:lnTo>
                      <a:pt x="1162" y="469"/>
                    </a:lnTo>
                    <a:lnTo>
                      <a:pt x="1162" y="469"/>
                    </a:lnTo>
                    <a:lnTo>
                      <a:pt x="1161" y="481"/>
                    </a:lnTo>
                    <a:lnTo>
                      <a:pt x="1159" y="491"/>
                    </a:lnTo>
                    <a:lnTo>
                      <a:pt x="1158" y="498"/>
                    </a:lnTo>
                    <a:lnTo>
                      <a:pt x="1158" y="498"/>
                    </a:lnTo>
                    <a:lnTo>
                      <a:pt x="1155" y="501"/>
                    </a:lnTo>
                    <a:lnTo>
                      <a:pt x="1154" y="508"/>
                    </a:lnTo>
                    <a:lnTo>
                      <a:pt x="1153" y="516"/>
                    </a:lnTo>
                    <a:lnTo>
                      <a:pt x="1153" y="516"/>
                    </a:lnTo>
                    <a:lnTo>
                      <a:pt x="1153" y="525"/>
                    </a:lnTo>
                    <a:lnTo>
                      <a:pt x="1153" y="534"/>
                    </a:lnTo>
                    <a:lnTo>
                      <a:pt x="1153" y="542"/>
                    </a:lnTo>
                    <a:lnTo>
                      <a:pt x="1153" y="542"/>
                    </a:lnTo>
                    <a:lnTo>
                      <a:pt x="1154" y="544"/>
                    </a:lnTo>
                    <a:lnTo>
                      <a:pt x="1158" y="545"/>
                    </a:lnTo>
                    <a:lnTo>
                      <a:pt x="1162" y="547"/>
                    </a:lnTo>
                    <a:lnTo>
                      <a:pt x="1187" y="619"/>
                    </a:lnTo>
                    <a:lnTo>
                      <a:pt x="1187" y="628"/>
                    </a:lnTo>
                    <a:lnTo>
                      <a:pt x="1198" y="639"/>
                    </a:lnTo>
                    <a:lnTo>
                      <a:pt x="1198" y="639"/>
                    </a:lnTo>
                    <a:lnTo>
                      <a:pt x="1201" y="644"/>
                    </a:lnTo>
                    <a:lnTo>
                      <a:pt x="1203" y="649"/>
                    </a:lnTo>
                    <a:lnTo>
                      <a:pt x="1203" y="656"/>
                    </a:lnTo>
                    <a:lnTo>
                      <a:pt x="1203" y="656"/>
                    </a:lnTo>
                    <a:lnTo>
                      <a:pt x="1205" y="661"/>
                    </a:lnTo>
                    <a:lnTo>
                      <a:pt x="1206" y="667"/>
                    </a:lnTo>
                    <a:lnTo>
                      <a:pt x="1209" y="672"/>
                    </a:lnTo>
                    <a:lnTo>
                      <a:pt x="1210" y="679"/>
                    </a:lnTo>
                    <a:lnTo>
                      <a:pt x="1210" y="679"/>
                    </a:lnTo>
                    <a:lnTo>
                      <a:pt x="1203" y="693"/>
                    </a:lnTo>
                    <a:lnTo>
                      <a:pt x="1199" y="704"/>
                    </a:lnTo>
                    <a:lnTo>
                      <a:pt x="1198" y="711"/>
                    </a:lnTo>
                    <a:lnTo>
                      <a:pt x="1198" y="711"/>
                    </a:lnTo>
                    <a:lnTo>
                      <a:pt x="1192" y="714"/>
                    </a:lnTo>
                    <a:lnTo>
                      <a:pt x="1180" y="715"/>
                    </a:lnTo>
                    <a:lnTo>
                      <a:pt x="1168" y="719"/>
                    </a:lnTo>
                    <a:lnTo>
                      <a:pt x="1163" y="722"/>
                    </a:lnTo>
                    <a:lnTo>
                      <a:pt x="1159" y="724"/>
                    </a:lnTo>
                    <a:lnTo>
                      <a:pt x="1159" y="724"/>
                    </a:lnTo>
                    <a:lnTo>
                      <a:pt x="1155" y="729"/>
                    </a:lnTo>
                    <a:lnTo>
                      <a:pt x="1150" y="737"/>
                    </a:lnTo>
                    <a:lnTo>
                      <a:pt x="1146" y="748"/>
                    </a:lnTo>
                    <a:lnTo>
                      <a:pt x="1146" y="748"/>
                    </a:lnTo>
                    <a:lnTo>
                      <a:pt x="1142" y="754"/>
                    </a:lnTo>
                    <a:lnTo>
                      <a:pt x="1140" y="759"/>
                    </a:lnTo>
                    <a:lnTo>
                      <a:pt x="1137" y="761"/>
                    </a:lnTo>
                    <a:lnTo>
                      <a:pt x="1136" y="762"/>
                    </a:lnTo>
                    <a:lnTo>
                      <a:pt x="1136" y="762"/>
                    </a:lnTo>
                    <a:lnTo>
                      <a:pt x="1132" y="761"/>
                    </a:lnTo>
                    <a:lnTo>
                      <a:pt x="1128" y="758"/>
                    </a:lnTo>
                    <a:lnTo>
                      <a:pt x="1124" y="755"/>
                    </a:lnTo>
                    <a:lnTo>
                      <a:pt x="1098" y="742"/>
                    </a:lnTo>
                    <a:lnTo>
                      <a:pt x="1098" y="742"/>
                    </a:lnTo>
                    <a:lnTo>
                      <a:pt x="1088" y="749"/>
                    </a:lnTo>
                    <a:lnTo>
                      <a:pt x="1079" y="753"/>
                    </a:lnTo>
                    <a:lnTo>
                      <a:pt x="1075" y="754"/>
                    </a:lnTo>
                    <a:lnTo>
                      <a:pt x="1071" y="754"/>
                    </a:lnTo>
                    <a:lnTo>
                      <a:pt x="1071" y="754"/>
                    </a:lnTo>
                    <a:lnTo>
                      <a:pt x="1065" y="754"/>
                    </a:lnTo>
                    <a:lnTo>
                      <a:pt x="1060" y="755"/>
                    </a:lnTo>
                    <a:lnTo>
                      <a:pt x="1050" y="758"/>
                    </a:lnTo>
                    <a:lnTo>
                      <a:pt x="1043" y="761"/>
                    </a:lnTo>
                    <a:lnTo>
                      <a:pt x="1040" y="762"/>
                    </a:lnTo>
                    <a:lnTo>
                      <a:pt x="1036" y="762"/>
                    </a:lnTo>
                    <a:lnTo>
                      <a:pt x="1036" y="762"/>
                    </a:lnTo>
                    <a:lnTo>
                      <a:pt x="1032" y="762"/>
                    </a:lnTo>
                    <a:lnTo>
                      <a:pt x="1030" y="763"/>
                    </a:lnTo>
                    <a:lnTo>
                      <a:pt x="1026" y="767"/>
                    </a:lnTo>
                    <a:lnTo>
                      <a:pt x="1022" y="771"/>
                    </a:lnTo>
                    <a:lnTo>
                      <a:pt x="1019" y="772"/>
                    </a:lnTo>
                    <a:lnTo>
                      <a:pt x="1018" y="774"/>
                    </a:lnTo>
                    <a:lnTo>
                      <a:pt x="1018" y="774"/>
                    </a:lnTo>
                    <a:lnTo>
                      <a:pt x="1013" y="774"/>
                    </a:lnTo>
                    <a:lnTo>
                      <a:pt x="1006" y="775"/>
                    </a:lnTo>
                    <a:lnTo>
                      <a:pt x="1000" y="775"/>
                    </a:lnTo>
                    <a:lnTo>
                      <a:pt x="993" y="776"/>
                    </a:lnTo>
                    <a:lnTo>
                      <a:pt x="993" y="776"/>
                    </a:lnTo>
                    <a:lnTo>
                      <a:pt x="970" y="772"/>
                    </a:lnTo>
                    <a:lnTo>
                      <a:pt x="956" y="770"/>
                    </a:lnTo>
                    <a:lnTo>
                      <a:pt x="951" y="768"/>
                    </a:lnTo>
                    <a:lnTo>
                      <a:pt x="948" y="767"/>
                    </a:lnTo>
                    <a:lnTo>
                      <a:pt x="948" y="767"/>
                    </a:lnTo>
                    <a:lnTo>
                      <a:pt x="946" y="764"/>
                    </a:lnTo>
                    <a:lnTo>
                      <a:pt x="943" y="764"/>
                    </a:lnTo>
                    <a:lnTo>
                      <a:pt x="936" y="764"/>
                    </a:lnTo>
                    <a:lnTo>
                      <a:pt x="930" y="763"/>
                    </a:lnTo>
                    <a:lnTo>
                      <a:pt x="926" y="762"/>
                    </a:lnTo>
                    <a:lnTo>
                      <a:pt x="923" y="761"/>
                    </a:lnTo>
                    <a:lnTo>
                      <a:pt x="923" y="761"/>
                    </a:lnTo>
                    <a:lnTo>
                      <a:pt x="921" y="758"/>
                    </a:lnTo>
                    <a:lnTo>
                      <a:pt x="918" y="757"/>
                    </a:lnTo>
                    <a:lnTo>
                      <a:pt x="912" y="758"/>
                    </a:lnTo>
                    <a:lnTo>
                      <a:pt x="905" y="759"/>
                    </a:lnTo>
                    <a:lnTo>
                      <a:pt x="903" y="758"/>
                    </a:lnTo>
                    <a:lnTo>
                      <a:pt x="900" y="758"/>
                    </a:lnTo>
                    <a:lnTo>
                      <a:pt x="900" y="758"/>
                    </a:lnTo>
                    <a:lnTo>
                      <a:pt x="895" y="754"/>
                    </a:lnTo>
                    <a:lnTo>
                      <a:pt x="888" y="752"/>
                    </a:lnTo>
                    <a:lnTo>
                      <a:pt x="886" y="752"/>
                    </a:lnTo>
                    <a:lnTo>
                      <a:pt x="882" y="753"/>
                    </a:lnTo>
                    <a:lnTo>
                      <a:pt x="879" y="754"/>
                    </a:lnTo>
                    <a:lnTo>
                      <a:pt x="878" y="757"/>
                    </a:lnTo>
                    <a:lnTo>
                      <a:pt x="878" y="757"/>
                    </a:lnTo>
                    <a:lnTo>
                      <a:pt x="877" y="761"/>
                    </a:lnTo>
                    <a:lnTo>
                      <a:pt x="877" y="764"/>
                    </a:lnTo>
                    <a:lnTo>
                      <a:pt x="877" y="775"/>
                    </a:lnTo>
                    <a:lnTo>
                      <a:pt x="877" y="784"/>
                    </a:lnTo>
                    <a:lnTo>
                      <a:pt x="877" y="787"/>
                    </a:lnTo>
                    <a:lnTo>
                      <a:pt x="876" y="789"/>
                    </a:lnTo>
                    <a:lnTo>
                      <a:pt x="876" y="789"/>
                    </a:lnTo>
                    <a:lnTo>
                      <a:pt x="874" y="796"/>
                    </a:lnTo>
                    <a:lnTo>
                      <a:pt x="873" y="806"/>
                    </a:lnTo>
                    <a:lnTo>
                      <a:pt x="873" y="819"/>
                    </a:lnTo>
                    <a:lnTo>
                      <a:pt x="873" y="819"/>
                    </a:lnTo>
                    <a:lnTo>
                      <a:pt x="872" y="829"/>
                    </a:lnTo>
                    <a:lnTo>
                      <a:pt x="869" y="844"/>
                    </a:lnTo>
                    <a:lnTo>
                      <a:pt x="869" y="844"/>
                    </a:lnTo>
                    <a:lnTo>
                      <a:pt x="868" y="853"/>
                    </a:lnTo>
                    <a:lnTo>
                      <a:pt x="868" y="869"/>
                    </a:lnTo>
                    <a:lnTo>
                      <a:pt x="868" y="895"/>
                    </a:lnTo>
                    <a:lnTo>
                      <a:pt x="868" y="895"/>
                    </a:lnTo>
                    <a:lnTo>
                      <a:pt x="861" y="923"/>
                    </a:lnTo>
                    <a:lnTo>
                      <a:pt x="857" y="941"/>
                    </a:lnTo>
                    <a:lnTo>
                      <a:pt x="856" y="947"/>
                    </a:lnTo>
                    <a:lnTo>
                      <a:pt x="854" y="951"/>
                    </a:lnTo>
                    <a:lnTo>
                      <a:pt x="854" y="951"/>
                    </a:lnTo>
                    <a:lnTo>
                      <a:pt x="852" y="955"/>
                    </a:lnTo>
                    <a:lnTo>
                      <a:pt x="852" y="960"/>
                    </a:lnTo>
                    <a:lnTo>
                      <a:pt x="852" y="965"/>
                    </a:lnTo>
                    <a:lnTo>
                      <a:pt x="852" y="972"/>
                    </a:lnTo>
                    <a:lnTo>
                      <a:pt x="852" y="972"/>
                    </a:lnTo>
                    <a:lnTo>
                      <a:pt x="851" y="978"/>
                    </a:lnTo>
                    <a:lnTo>
                      <a:pt x="851" y="989"/>
                    </a:lnTo>
                    <a:lnTo>
                      <a:pt x="850" y="998"/>
                    </a:lnTo>
                    <a:lnTo>
                      <a:pt x="848" y="1002"/>
                    </a:lnTo>
                    <a:lnTo>
                      <a:pt x="847" y="1003"/>
                    </a:lnTo>
                    <a:lnTo>
                      <a:pt x="847" y="1003"/>
                    </a:lnTo>
                    <a:lnTo>
                      <a:pt x="844" y="1004"/>
                    </a:lnTo>
                    <a:lnTo>
                      <a:pt x="843" y="1007"/>
                    </a:lnTo>
                    <a:lnTo>
                      <a:pt x="842" y="1012"/>
                    </a:lnTo>
                    <a:lnTo>
                      <a:pt x="841" y="1018"/>
                    </a:lnTo>
                    <a:lnTo>
                      <a:pt x="842" y="1022"/>
                    </a:lnTo>
                    <a:lnTo>
                      <a:pt x="842" y="1022"/>
                    </a:lnTo>
                    <a:lnTo>
                      <a:pt x="842" y="1029"/>
                    </a:lnTo>
                    <a:lnTo>
                      <a:pt x="843" y="1033"/>
                    </a:lnTo>
                    <a:lnTo>
                      <a:pt x="843" y="1033"/>
                    </a:lnTo>
                    <a:lnTo>
                      <a:pt x="839" y="1051"/>
                    </a:lnTo>
                    <a:lnTo>
                      <a:pt x="839" y="1051"/>
                    </a:lnTo>
                    <a:lnTo>
                      <a:pt x="841" y="1057"/>
                    </a:lnTo>
                    <a:lnTo>
                      <a:pt x="841" y="1069"/>
                    </a:lnTo>
                    <a:lnTo>
                      <a:pt x="841" y="106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93">
                <a:extLst>
                  <a:ext uri="{FF2B5EF4-FFF2-40B4-BE49-F238E27FC236}">
                    <a16:creationId xmlns="" xmlns:a16="http://schemas.microsoft.com/office/drawing/2014/main" id="{127277ED-7459-44D6-A858-24C41346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362" y="4465933"/>
                <a:ext cx="1104900" cy="1604962"/>
              </a:xfrm>
              <a:custGeom>
                <a:avLst/>
                <a:gdLst>
                  <a:gd name="T0" fmla="*/ 253 w 696"/>
                  <a:gd name="T1" fmla="*/ 525 h 1038"/>
                  <a:gd name="T2" fmla="*/ 241 w 696"/>
                  <a:gd name="T3" fmla="*/ 509 h 1038"/>
                  <a:gd name="T4" fmla="*/ 246 w 696"/>
                  <a:gd name="T5" fmla="*/ 486 h 1038"/>
                  <a:gd name="T6" fmla="*/ 258 w 696"/>
                  <a:gd name="T7" fmla="*/ 445 h 1038"/>
                  <a:gd name="T8" fmla="*/ 268 w 696"/>
                  <a:gd name="T9" fmla="*/ 442 h 1038"/>
                  <a:gd name="T10" fmla="*/ 275 w 696"/>
                  <a:gd name="T11" fmla="*/ 410 h 1038"/>
                  <a:gd name="T12" fmla="*/ 280 w 696"/>
                  <a:gd name="T13" fmla="*/ 395 h 1038"/>
                  <a:gd name="T14" fmla="*/ 262 w 696"/>
                  <a:gd name="T15" fmla="*/ 360 h 1038"/>
                  <a:gd name="T16" fmla="*/ 237 w 696"/>
                  <a:gd name="T17" fmla="*/ 331 h 1038"/>
                  <a:gd name="T18" fmla="*/ 209 w 696"/>
                  <a:gd name="T19" fmla="*/ 319 h 1038"/>
                  <a:gd name="T20" fmla="*/ 214 w 696"/>
                  <a:gd name="T21" fmla="*/ 252 h 1038"/>
                  <a:gd name="T22" fmla="*/ 190 w 696"/>
                  <a:gd name="T23" fmla="*/ 157 h 1038"/>
                  <a:gd name="T24" fmla="*/ 175 w 696"/>
                  <a:gd name="T25" fmla="*/ 119 h 1038"/>
                  <a:gd name="T26" fmla="*/ 181 w 696"/>
                  <a:gd name="T27" fmla="*/ 81 h 1038"/>
                  <a:gd name="T28" fmla="*/ 183 w 696"/>
                  <a:gd name="T29" fmla="*/ 35 h 1038"/>
                  <a:gd name="T30" fmla="*/ 412 w 696"/>
                  <a:gd name="T31" fmla="*/ 0 h 1038"/>
                  <a:gd name="T32" fmla="*/ 485 w 696"/>
                  <a:gd name="T33" fmla="*/ 162 h 1038"/>
                  <a:gd name="T34" fmla="*/ 504 w 696"/>
                  <a:gd name="T35" fmla="*/ 224 h 1038"/>
                  <a:gd name="T36" fmla="*/ 518 w 696"/>
                  <a:gd name="T37" fmla="*/ 381 h 1038"/>
                  <a:gd name="T38" fmla="*/ 504 w 696"/>
                  <a:gd name="T39" fmla="*/ 436 h 1038"/>
                  <a:gd name="T40" fmla="*/ 488 w 696"/>
                  <a:gd name="T41" fmla="*/ 476 h 1038"/>
                  <a:gd name="T42" fmla="*/ 496 w 696"/>
                  <a:gd name="T43" fmla="*/ 491 h 1038"/>
                  <a:gd name="T44" fmla="*/ 510 w 696"/>
                  <a:gd name="T45" fmla="*/ 512 h 1038"/>
                  <a:gd name="T46" fmla="*/ 527 w 696"/>
                  <a:gd name="T47" fmla="*/ 524 h 1038"/>
                  <a:gd name="T48" fmla="*/ 551 w 696"/>
                  <a:gd name="T49" fmla="*/ 529 h 1038"/>
                  <a:gd name="T50" fmla="*/ 571 w 696"/>
                  <a:gd name="T51" fmla="*/ 537 h 1038"/>
                  <a:gd name="T52" fmla="*/ 584 w 696"/>
                  <a:gd name="T53" fmla="*/ 550 h 1038"/>
                  <a:gd name="T54" fmla="*/ 590 w 696"/>
                  <a:gd name="T55" fmla="*/ 565 h 1038"/>
                  <a:gd name="T56" fmla="*/ 593 w 696"/>
                  <a:gd name="T57" fmla="*/ 592 h 1038"/>
                  <a:gd name="T58" fmla="*/ 593 w 696"/>
                  <a:gd name="T59" fmla="*/ 614 h 1038"/>
                  <a:gd name="T60" fmla="*/ 623 w 696"/>
                  <a:gd name="T61" fmla="*/ 631 h 1038"/>
                  <a:gd name="T62" fmla="*/ 657 w 696"/>
                  <a:gd name="T63" fmla="*/ 657 h 1038"/>
                  <a:gd name="T64" fmla="*/ 679 w 696"/>
                  <a:gd name="T65" fmla="*/ 674 h 1038"/>
                  <a:gd name="T66" fmla="*/ 696 w 696"/>
                  <a:gd name="T67" fmla="*/ 708 h 1038"/>
                  <a:gd name="T68" fmla="*/ 671 w 696"/>
                  <a:gd name="T69" fmla="*/ 723 h 1038"/>
                  <a:gd name="T70" fmla="*/ 654 w 696"/>
                  <a:gd name="T71" fmla="*/ 751 h 1038"/>
                  <a:gd name="T72" fmla="*/ 627 w 696"/>
                  <a:gd name="T73" fmla="*/ 739 h 1038"/>
                  <a:gd name="T74" fmla="*/ 615 w 696"/>
                  <a:gd name="T75" fmla="*/ 757 h 1038"/>
                  <a:gd name="T76" fmla="*/ 575 w 696"/>
                  <a:gd name="T77" fmla="*/ 796 h 1038"/>
                  <a:gd name="T78" fmla="*/ 510 w 696"/>
                  <a:gd name="T79" fmla="*/ 827 h 1038"/>
                  <a:gd name="T80" fmla="*/ 486 w 696"/>
                  <a:gd name="T81" fmla="*/ 846 h 1038"/>
                  <a:gd name="T82" fmla="*/ 443 w 696"/>
                  <a:gd name="T83" fmla="*/ 879 h 1038"/>
                  <a:gd name="T84" fmla="*/ 404 w 696"/>
                  <a:gd name="T85" fmla="*/ 931 h 1038"/>
                  <a:gd name="T86" fmla="*/ 391 w 696"/>
                  <a:gd name="T87" fmla="*/ 962 h 1038"/>
                  <a:gd name="T88" fmla="*/ 378 w 696"/>
                  <a:gd name="T89" fmla="*/ 954 h 1038"/>
                  <a:gd name="T90" fmla="*/ 361 w 696"/>
                  <a:gd name="T91" fmla="*/ 957 h 1038"/>
                  <a:gd name="T92" fmla="*/ 374 w 696"/>
                  <a:gd name="T93" fmla="*/ 981 h 1038"/>
                  <a:gd name="T94" fmla="*/ 387 w 696"/>
                  <a:gd name="T95" fmla="*/ 1028 h 1038"/>
                  <a:gd name="T96" fmla="*/ 315 w 696"/>
                  <a:gd name="T97" fmla="*/ 1010 h 1038"/>
                  <a:gd name="T98" fmla="*/ 285 w 696"/>
                  <a:gd name="T99" fmla="*/ 983 h 1038"/>
                  <a:gd name="T100" fmla="*/ 298 w 696"/>
                  <a:gd name="T101" fmla="*/ 970 h 1038"/>
                  <a:gd name="T102" fmla="*/ 307 w 696"/>
                  <a:gd name="T103" fmla="*/ 949 h 1038"/>
                  <a:gd name="T104" fmla="*/ 289 w 696"/>
                  <a:gd name="T105" fmla="*/ 955 h 1038"/>
                  <a:gd name="T106" fmla="*/ 280 w 696"/>
                  <a:gd name="T107" fmla="*/ 927 h 1038"/>
                  <a:gd name="T108" fmla="*/ 250 w 696"/>
                  <a:gd name="T109" fmla="*/ 922 h 1038"/>
                  <a:gd name="T110" fmla="*/ 202 w 696"/>
                  <a:gd name="T111" fmla="*/ 932 h 1038"/>
                  <a:gd name="T112" fmla="*/ 1 w 696"/>
                  <a:gd name="T113" fmla="*/ 696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6" h="1038">
                    <a:moveTo>
                      <a:pt x="14" y="703"/>
                    </a:moveTo>
                    <a:lnTo>
                      <a:pt x="27" y="703"/>
                    </a:lnTo>
                    <a:lnTo>
                      <a:pt x="174" y="587"/>
                    </a:lnTo>
                    <a:lnTo>
                      <a:pt x="259" y="541"/>
                    </a:lnTo>
                    <a:lnTo>
                      <a:pt x="259" y="541"/>
                    </a:lnTo>
                    <a:lnTo>
                      <a:pt x="258" y="535"/>
                    </a:lnTo>
                    <a:lnTo>
                      <a:pt x="255" y="532"/>
                    </a:lnTo>
                    <a:lnTo>
                      <a:pt x="254" y="529"/>
                    </a:lnTo>
                    <a:lnTo>
                      <a:pt x="253" y="525"/>
                    </a:lnTo>
                    <a:lnTo>
                      <a:pt x="253" y="525"/>
                    </a:lnTo>
                    <a:lnTo>
                      <a:pt x="254" y="521"/>
                    </a:lnTo>
                    <a:lnTo>
                      <a:pt x="254" y="519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49" y="511"/>
                    </a:lnTo>
                    <a:lnTo>
                      <a:pt x="245" y="508"/>
                    </a:lnTo>
                    <a:lnTo>
                      <a:pt x="245" y="508"/>
                    </a:lnTo>
                    <a:lnTo>
                      <a:pt x="241" y="509"/>
                    </a:lnTo>
                    <a:lnTo>
                      <a:pt x="237" y="509"/>
                    </a:lnTo>
                    <a:lnTo>
                      <a:pt x="236" y="507"/>
                    </a:lnTo>
                    <a:lnTo>
                      <a:pt x="233" y="504"/>
                    </a:lnTo>
                    <a:lnTo>
                      <a:pt x="233" y="504"/>
                    </a:lnTo>
                    <a:lnTo>
                      <a:pt x="237" y="503"/>
                    </a:lnTo>
                    <a:lnTo>
                      <a:pt x="241" y="500"/>
                    </a:lnTo>
                    <a:lnTo>
                      <a:pt x="245" y="494"/>
                    </a:lnTo>
                    <a:lnTo>
                      <a:pt x="247" y="489"/>
                    </a:lnTo>
                    <a:lnTo>
                      <a:pt x="246" y="486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9" y="477"/>
                    </a:lnTo>
                    <a:lnTo>
                      <a:pt x="253" y="472"/>
                    </a:lnTo>
                    <a:lnTo>
                      <a:pt x="256" y="467"/>
                    </a:lnTo>
                    <a:lnTo>
                      <a:pt x="256" y="467"/>
                    </a:lnTo>
                    <a:lnTo>
                      <a:pt x="258" y="458"/>
                    </a:lnTo>
                    <a:lnTo>
                      <a:pt x="258" y="450"/>
                    </a:lnTo>
                    <a:lnTo>
                      <a:pt x="258" y="445"/>
                    </a:lnTo>
                    <a:lnTo>
                      <a:pt x="258" y="445"/>
                    </a:lnTo>
                    <a:lnTo>
                      <a:pt x="256" y="437"/>
                    </a:lnTo>
                    <a:lnTo>
                      <a:pt x="256" y="436"/>
                    </a:lnTo>
                    <a:lnTo>
                      <a:pt x="258" y="434"/>
                    </a:lnTo>
                    <a:lnTo>
                      <a:pt x="262" y="436"/>
                    </a:lnTo>
                    <a:lnTo>
                      <a:pt x="264" y="437"/>
                    </a:lnTo>
                    <a:lnTo>
                      <a:pt x="264" y="437"/>
                    </a:lnTo>
                    <a:lnTo>
                      <a:pt x="266" y="440"/>
                    </a:lnTo>
                    <a:lnTo>
                      <a:pt x="268" y="442"/>
                    </a:lnTo>
                    <a:lnTo>
                      <a:pt x="271" y="442"/>
                    </a:lnTo>
                    <a:lnTo>
                      <a:pt x="272" y="441"/>
                    </a:lnTo>
                    <a:lnTo>
                      <a:pt x="275" y="440"/>
                    </a:lnTo>
                    <a:lnTo>
                      <a:pt x="276" y="436"/>
                    </a:lnTo>
                    <a:lnTo>
                      <a:pt x="276" y="436"/>
                    </a:lnTo>
                    <a:lnTo>
                      <a:pt x="277" y="425"/>
                    </a:lnTo>
                    <a:lnTo>
                      <a:pt x="277" y="419"/>
                    </a:lnTo>
                    <a:lnTo>
                      <a:pt x="276" y="415"/>
                    </a:lnTo>
                    <a:lnTo>
                      <a:pt x="275" y="410"/>
                    </a:lnTo>
                    <a:lnTo>
                      <a:pt x="275" y="410"/>
                    </a:lnTo>
                    <a:lnTo>
                      <a:pt x="271" y="410"/>
                    </a:lnTo>
                    <a:lnTo>
                      <a:pt x="269" y="410"/>
                    </a:lnTo>
                    <a:lnTo>
                      <a:pt x="269" y="407"/>
                    </a:lnTo>
                    <a:lnTo>
                      <a:pt x="269" y="406"/>
                    </a:lnTo>
                    <a:lnTo>
                      <a:pt x="272" y="401"/>
                    </a:lnTo>
                    <a:lnTo>
                      <a:pt x="275" y="398"/>
                    </a:lnTo>
                    <a:lnTo>
                      <a:pt x="275" y="398"/>
                    </a:lnTo>
                    <a:lnTo>
                      <a:pt x="280" y="395"/>
                    </a:lnTo>
                    <a:lnTo>
                      <a:pt x="284" y="392"/>
                    </a:lnTo>
                    <a:lnTo>
                      <a:pt x="288" y="385"/>
                    </a:lnTo>
                    <a:lnTo>
                      <a:pt x="289" y="380"/>
                    </a:lnTo>
                    <a:lnTo>
                      <a:pt x="289" y="380"/>
                    </a:lnTo>
                    <a:lnTo>
                      <a:pt x="279" y="372"/>
                    </a:lnTo>
                    <a:lnTo>
                      <a:pt x="272" y="368"/>
                    </a:lnTo>
                    <a:lnTo>
                      <a:pt x="267" y="366"/>
                    </a:lnTo>
                    <a:lnTo>
                      <a:pt x="262" y="360"/>
                    </a:lnTo>
                    <a:lnTo>
                      <a:pt x="262" y="360"/>
                    </a:lnTo>
                    <a:lnTo>
                      <a:pt x="255" y="354"/>
                    </a:lnTo>
                    <a:lnTo>
                      <a:pt x="251" y="348"/>
                    </a:lnTo>
                    <a:lnTo>
                      <a:pt x="251" y="348"/>
                    </a:lnTo>
                    <a:lnTo>
                      <a:pt x="247" y="345"/>
                    </a:lnTo>
                    <a:lnTo>
                      <a:pt x="246" y="344"/>
                    </a:lnTo>
                    <a:lnTo>
                      <a:pt x="245" y="338"/>
                    </a:lnTo>
                    <a:lnTo>
                      <a:pt x="244" y="336"/>
                    </a:lnTo>
                    <a:lnTo>
                      <a:pt x="242" y="333"/>
                    </a:lnTo>
                    <a:lnTo>
                      <a:pt x="237" y="331"/>
                    </a:lnTo>
                    <a:lnTo>
                      <a:pt x="231" y="328"/>
                    </a:lnTo>
                    <a:lnTo>
                      <a:pt x="231" y="328"/>
                    </a:lnTo>
                    <a:lnTo>
                      <a:pt x="227" y="328"/>
                    </a:lnTo>
                    <a:lnTo>
                      <a:pt x="221" y="328"/>
                    </a:lnTo>
                    <a:lnTo>
                      <a:pt x="216" y="327"/>
                    </a:lnTo>
                    <a:lnTo>
                      <a:pt x="214" y="324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09" y="319"/>
                    </a:lnTo>
                    <a:lnTo>
                      <a:pt x="206" y="316"/>
                    </a:lnTo>
                    <a:lnTo>
                      <a:pt x="206" y="314"/>
                    </a:lnTo>
                    <a:lnTo>
                      <a:pt x="207" y="311"/>
                    </a:lnTo>
                    <a:lnTo>
                      <a:pt x="211" y="302"/>
                    </a:lnTo>
                    <a:lnTo>
                      <a:pt x="211" y="302"/>
                    </a:lnTo>
                    <a:lnTo>
                      <a:pt x="212" y="280"/>
                    </a:lnTo>
                    <a:lnTo>
                      <a:pt x="214" y="263"/>
                    </a:lnTo>
                    <a:lnTo>
                      <a:pt x="214" y="252"/>
                    </a:lnTo>
                    <a:lnTo>
                      <a:pt x="214" y="252"/>
                    </a:lnTo>
                    <a:lnTo>
                      <a:pt x="214" y="232"/>
                    </a:lnTo>
                    <a:lnTo>
                      <a:pt x="212" y="223"/>
                    </a:lnTo>
                    <a:lnTo>
                      <a:pt x="212" y="217"/>
                    </a:lnTo>
                    <a:lnTo>
                      <a:pt x="212" y="217"/>
                    </a:lnTo>
                    <a:lnTo>
                      <a:pt x="211" y="166"/>
                    </a:lnTo>
                    <a:lnTo>
                      <a:pt x="211" y="166"/>
                    </a:lnTo>
                    <a:lnTo>
                      <a:pt x="205" y="165"/>
                    </a:lnTo>
                    <a:lnTo>
                      <a:pt x="199" y="162"/>
                    </a:lnTo>
                    <a:lnTo>
                      <a:pt x="190" y="157"/>
                    </a:lnTo>
                    <a:lnTo>
                      <a:pt x="184" y="152"/>
                    </a:lnTo>
                    <a:lnTo>
                      <a:pt x="177" y="147"/>
                    </a:lnTo>
                    <a:lnTo>
                      <a:pt x="177" y="147"/>
                    </a:lnTo>
                    <a:lnTo>
                      <a:pt x="174" y="147"/>
                    </a:lnTo>
                    <a:lnTo>
                      <a:pt x="171" y="144"/>
                    </a:lnTo>
                    <a:lnTo>
                      <a:pt x="167" y="140"/>
                    </a:lnTo>
                    <a:lnTo>
                      <a:pt x="167" y="128"/>
                    </a:lnTo>
                    <a:lnTo>
                      <a:pt x="175" y="119"/>
                    </a:lnTo>
                    <a:lnTo>
                      <a:pt x="175" y="119"/>
                    </a:lnTo>
                    <a:lnTo>
                      <a:pt x="176" y="110"/>
                    </a:lnTo>
                    <a:lnTo>
                      <a:pt x="177" y="104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94"/>
                    </a:lnTo>
                    <a:lnTo>
                      <a:pt x="176" y="88"/>
                    </a:lnTo>
                    <a:lnTo>
                      <a:pt x="177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77"/>
                    </a:lnTo>
                    <a:lnTo>
                      <a:pt x="183" y="73"/>
                    </a:lnTo>
                    <a:lnTo>
                      <a:pt x="181" y="70"/>
                    </a:lnTo>
                    <a:lnTo>
                      <a:pt x="181" y="70"/>
                    </a:lnTo>
                    <a:lnTo>
                      <a:pt x="183" y="65"/>
                    </a:lnTo>
                    <a:lnTo>
                      <a:pt x="185" y="60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83" y="35"/>
                    </a:lnTo>
                    <a:lnTo>
                      <a:pt x="177" y="35"/>
                    </a:lnTo>
                    <a:lnTo>
                      <a:pt x="170" y="26"/>
                    </a:lnTo>
                    <a:lnTo>
                      <a:pt x="164" y="18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262" y="4"/>
                    </a:lnTo>
                    <a:lnTo>
                      <a:pt x="343" y="3"/>
                    </a:lnTo>
                    <a:lnTo>
                      <a:pt x="381" y="1"/>
                    </a:lnTo>
                    <a:lnTo>
                      <a:pt x="412" y="0"/>
                    </a:lnTo>
                    <a:lnTo>
                      <a:pt x="416" y="0"/>
                    </a:lnTo>
                    <a:lnTo>
                      <a:pt x="421" y="11"/>
                    </a:lnTo>
                    <a:lnTo>
                      <a:pt x="443" y="44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61" y="103"/>
                    </a:lnTo>
                    <a:lnTo>
                      <a:pt x="470" y="122"/>
                    </a:lnTo>
                    <a:lnTo>
                      <a:pt x="479" y="148"/>
                    </a:lnTo>
                    <a:lnTo>
                      <a:pt x="485" y="162"/>
                    </a:lnTo>
                    <a:lnTo>
                      <a:pt x="486" y="175"/>
                    </a:lnTo>
                    <a:lnTo>
                      <a:pt x="486" y="175"/>
                    </a:lnTo>
                    <a:lnTo>
                      <a:pt x="488" y="186"/>
                    </a:lnTo>
                    <a:lnTo>
                      <a:pt x="492" y="197"/>
                    </a:lnTo>
                    <a:lnTo>
                      <a:pt x="492" y="197"/>
                    </a:lnTo>
                    <a:lnTo>
                      <a:pt x="495" y="202"/>
                    </a:lnTo>
                    <a:lnTo>
                      <a:pt x="498" y="206"/>
                    </a:lnTo>
                    <a:lnTo>
                      <a:pt x="501" y="213"/>
                    </a:lnTo>
                    <a:lnTo>
                      <a:pt x="504" y="224"/>
                    </a:lnTo>
                    <a:lnTo>
                      <a:pt x="504" y="224"/>
                    </a:lnTo>
                    <a:lnTo>
                      <a:pt x="529" y="348"/>
                    </a:lnTo>
                    <a:lnTo>
                      <a:pt x="529" y="348"/>
                    </a:lnTo>
                    <a:lnTo>
                      <a:pt x="526" y="353"/>
                    </a:lnTo>
                    <a:lnTo>
                      <a:pt x="523" y="359"/>
                    </a:lnTo>
                    <a:lnTo>
                      <a:pt x="520" y="367"/>
                    </a:lnTo>
                    <a:lnTo>
                      <a:pt x="514" y="373"/>
                    </a:lnTo>
                    <a:lnTo>
                      <a:pt x="514" y="373"/>
                    </a:lnTo>
                    <a:lnTo>
                      <a:pt x="518" y="381"/>
                    </a:lnTo>
                    <a:lnTo>
                      <a:pt x="513" y="393"/>
                    </a:lnTo>
                    <a:lnTo>
                      <a:pt x="512" y="412"/>
                    </a:lnTo>
                    <a:lnTo>
                      <a:pt x="512" y="412"/>
                    </a:lnTo>
                    <a:lnTo>
                      <a:pt x="512" y="419"/>
                    </a:lnTo>
                    <a:lnTo>
                      <a:pt x="512" y="424"/>
                    </a:lnTo>
                    <a:lnTo>
                      <a:pt x="510" y="427"/>
                    </a:lnTo>
                    <a:lnTo>
                      <a:pt x="509" y="429"/>
                    </a:lnTo>
                    <a:lnTo>
                      <a:pt x="509" y="429"/>
                    </a:lnTo>
                    <a:lnTo>
                      <a:pt x="504" y="436"/>
                    </a:lnTo>
                    <a:lnTo>
                      <a:pt x="501" y="443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8" y="460"/>
                    </a:lnTo>
                    <a:lnTo>
                      <a:pt x="495" y="467"/>
                    </a:lnTo>
                    <a:lnTo>
                      <a:pt x="494" y="471"/>
                    </a:lnTo>
                    <a:lnTo>
                      <a:pt x="491" y="473"/>
                    </a:lnTo>
                    <a:lnTo>
                      <a:pt x="491" y="473"/>
                    </a:lnTo>
                    <a:lnTo>
                      <a:pt x="488" y="476"/>
                    </a:lnTo>
                    <a:lnTo>
                      <a:pt x="485" y="480"/>
                    </a:lnTo>
                    <a:lnTo>
                      <a:pt x="482" y="482"/>
                    </a:lnTo>
                    <a:lnTo>
                      <a:pt x="482" y="485"/>
                    </a:lnTo>
                    <a:lnTo>
                      <a:pt x="482" y="486"/>
                    </a:lnTo>
                    <a:lnTo>
                      <a:pt x="482" y="486"/>
                    </a:lnTo>
                    <a:lnTo>
                      <a:pt x="485" y="487"/>
                    </a:lnTo>
                    <a:lnTo>
                      <a:pt x="488" y="489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6" y="494"/>
                    </a:lnTo>
                    <a:lnTo>
                      <a:pt x="495" y="498"/>
                    </a:lnTo>
                    <a:lnTo>
                      <a:pt x="495" y="504"/>
                    </a:lnTo>
                    <a:lnTo>
                      <a:pt x="498" y="511"/>
                    </a:lnTo>
                    <a:lnTo>
                      <a:pt x="498" y="511"/>
                    </a:lnTo>
                    <a:lnTo>
                      <a:pt x="500" y="512"/>
                    </a:lnTo>
                    <a:lnTo>
                      <a:pt x="503" y="512"/>
                    </a:lnTo>
                    <a:lnTo>
                      <a:pt x="510" y="512"/>
                    </a:lnTo>
                    <a:lnTo>
                      <a:pt x="510" y="512"/>
                    </a:lnTo>
                    <a:lnTo>
                      <a:pt x="510" y="516"/>
                    </a:lnTo>
                    <a:lnTo>
                      <a:pt x="512" y="519"/>
                    </a:lnTo>
                    <a:lnTo>
                      <a:pt x="514" y="520"/>
                    </a:lnTo>
                    <a:lnTo>
                      <a:pt x="516" y="520"/>
                    </a:lnTo>
                    <a:lnTo>
                      <a:pt x="518" y="520"/>
                    </a:lnTo>
                    <a:lnTo>
                      <a:pt x="521" y="520"/>
                    </a:lnTo>
                    <a:lnTo>
                      <a:pt x="521" y="520"/>
                    </a:lnTo>
                    <a:lnTo>
                      <a:pt x="525" y="522"/>
                    </a:lnTo>
                    <a:lnTo>
                      <a:pt x="527" y="524"/>
                    </a:lnTo>
                    <a:lnTo>
                      <a:pt x="535" y="522"/>
                    </a:lnTo>
                    <a:lnTo>
                      <a:pt x="535" y="522"/>
                    </a:lnTo>
                    <a:lnTo>
                      <a:pt x="539" y="520"/>
                    </a:lnTo>
                    <a:lnTo>
                      <a:pt x="543" y="519"/>
                    </a:lnTo>
                    <a:lnTo>
                      <a:pt x="544" y="520"/>
                    </a:lnTo>
                    <a:lnTo>
                      <a:pt x="547" y="521"/>
                    </a:lnTo>
                    <a:lnTo>
                      <a:pt x="548" y="528"/>
                    </a:lnTo>
                    <a:lnTo>
                      <a:pt x="548" y="528"/>
                    </a:lnTo>
                    <a:lnTo>
                      <a:pt x="551" y="529"/>
                    </a:lnTo>
                    <a:lnTo>
                      <a:pt x="553" y="529"/>
                    </a:lnTo>
                    <a:lnTo>
                      <a:pt x="557" y="529"/>
                    </a:lnTo>
                    <a:lnTo>
                      <a:pt x="562" y="532"/>
                    </a:lnTo>
                    <a:lnTo>
                      <a:pt x="562" y="532"/>
                    </a:lnTo>
                    <a:lnTo>
                      <a:pt x="564" y="530"/>
                    </a:lnTo>
                    <a:lnTo>
                      <a:pt x="567" y="532"/>
                    </a:lnTo>
                    <a:lnTo>
                      <a:pt x="570" y="533"/>
                    </a:lnTo>
                    <a:lnTo>
                      <a:pt x="571" y="534"/>
                    </a:lnTo>
                    <a:lnTo>
                      <a:pt x="571" y="537"/>
                    </a:lnTo>
                    <a:lnTo>
                      <a:pt x="571" y="541"/>
                    </a:lnTo>
                    <a:lnTo>
                      <a:pt x="571" y="541"/>
                    </a:lnTo>
                    <a:lnTo>
                      <a:pt x="571" y="544"/>
                    </a:lnTo>
                    <a:lnTo>
                      <a:pt x="574" y="547"/>
                    </a:lnTo>
                    <a:lnTo>
                      <a:pt x="577" y="550"/>
                    </a:lnTo>
                    <a:lnTo>
                      <a:pt x="579" y="551"/>
                    </a:lnTo>
                    <a:lnTo>
                      <a:pt x="579" y="551"/>
                    </a:lnTo>
                    <a:lnTo>
                      <a:pt x="582" y="550"/>
                    </a:lnTo>
                    <a:lnTo>
                      <a:pt x="584" y="550"/>
                    </a:lnTo>
                    <a:lnTo>
                      <a:pt x="587" y="552"/>
                    </a:lnTo>
                    <a:lnTo>
                      <a:pt x="587" y="555"/>
                    </a:lnTo>
                    <a:lnTo>
                      <a:pt x="587" y="555"/>
                    </a:lnTo>
                    <a:lnTo>
                      <a:pt x="584" y="559"/>
                    </a:lnTo>
                    <a:lnTo>
                      <a:pt x="583" y="560"/>
                    </a:lnTo>
                    <a:lnTo>
                      <a:pt x="584" y="561"/>
                    </a:lnTo>
                    <a:lnTo>
                      <a:pt x="587" y="561"/>
                    </a:lnTo>
                    <a:lnTo>
                      <a:pt x="587" y="561"/>
                    </a:lnTo>
                    <a:lnTo>
                      <a:pt x="590" y="565"/>
                    </a:lnTo>
                    <a:lnTo>
                      <a:pt x="590" y="569"/>
                    </a:lnTo>
                    <a:lnTo>
                      <a:pt x="590" y="573"/>
                    </a:lnTo>
                    <a:lnTo>
                      <a:pt x="592" y="576"/>
                    </a:lnTo>
                    <a:lnTo>
                      <a:pt x="592" y="576"/>
                    </a:lnTo>
                    <a:lnTo>
                      <a:pt x="593" y="577"/>
                    </a:lnTo>
                    <a:lnTo>
                      <a:pt x="595" y="579"/>
                    </a:lnTo>
                    <a:lnTo>
                      <a:pt x="595" y="590"/>
                    </a:lnTo>
                    <a:lnTo>
                      <a:pt x="595" y="590"/>
                    </a:lnTo>
                    <a:lnTo>
                      <a:pt x="593" y="592"/>
                    </a:lnTo>
                    <a:lnTo>
                      <a:pt x="592" y="595"/>
                    </a:lnTo>
                    <a:lnTo>
                      <a:pt x="593" y="600"/>
                    </a:lnTo>
                    <a:lnTo>
                      <a:pt x="596" y="604"/>
                    </a:lnTo>
                    <a:lnTo>
                      <a:pt x="597" y="605"/>
                    </a:lnTo>
                    <a:lnTo>
                      <a:pt x="597" y="608"/>
                    </a:lnTo>
                    <a:lnTo>
                      <a:pt x="597" y="608"/>
                    </a:lnTo>
                    <a:lnTo>
                      <a:pt x="595" y="612"/>
                    </a:lnTo>
                    <a:lnTo>
                      <a:pt x="593" y="614"/>
                    </a:lnTo>
                    <a:lnTo>
                      <a:pt x="593" y="614"/>
                    </a:lnTo>
                    <a:lnTo>
                      <a:pt x="601" y="620"/>
                    </a:lnTo>
                    <a:lnTo>
                      <a:pt x="601" y="620"/>
                    </a:lnTo>
                    <a:lnTo>
                      <a:pt x="605" y="620"/>
                    </a:lnTo>
                    <a:lnTo>
                      <a:pt x="609" y="620"/>
                    </a:lnTo>
                    <a:lnTo>
                      <a:pt x="613" y="622"/>
                    </a:lnTo>
                    <a:lnTo>
                      <a:pt x="613" y="622"/>
                    </a:lnTo>
                    <a:lnTo>
                      <a:pt x="617" y="624"/>
                    </a:lnTo>
                    <a:lnTo>
                      <a:pt x="621" y="626"/>
                    </a:lnTo>
                    <a:lnTo>
                      <a:pt x="623" y="631"/>
                    </a:lnTo>
                    <a:lnTo>
                      <a:pt x="623" y="631"/>
                    </a:lnTo>
                    <a:lnTo>
                      <a:pt x="631" y="634"/>
                    </a:lnTo>
                    <a:lnTo>
                      <a:pt x="632" y="635"/>
                    </a:lnTo>
                    <a:lnTo>
                      <a:pt x="632" y="638"/>
                    </a:lnTo>
                    <a:lnTo>
                      <a:pt x="632" y="638"/>
                    </a:lnTo>
                    <a:lnTo>
                      <a:pt x="637" y="640"/>
                    </a:lnTo>
                    <a:lnTo>
                      <a:pt x="647" y="647"/>
                    </a:lnTo>
                    <a:lnTo>
                      <a:pt x="652" y="652"/>
                    </a:lnTo>
                    <a:lnTo>
                      <a:pt x="657" y="657"/>
                    </a:lnTo>
                    <a:lnTo>
                      <a:pt x="659" y="662"/>
                    </a:lnTo>
                    <a:lnTo>
                      <a:pt x="662" y="669"/>
                    </a:lnTo>
                    <a:lnTo>
                      <a:pt x="662" y="669"/>
                    </a:lnTo>
                    <a:lnTo>
                      <a:pt x="670" y="668"/>
                    </a:lnTo>
                    <a:lnTo>
                      <a:pt x="675" y="668"/>
                    </a:lnTo>
                    <a:lnTo>
                      <a:pt x="678" y="668"/>
                    </a:lnTo>
                    <a:lnTo>
                      <a:pt x="679" y="669"/>
                    </a:lnTo>
                    <a:lnTo>
                      <a:pt x="679" y="669"/>
                    </a:lnTo>
                    <a:lnTo>
                      <a:pt x="679" y="674"/>
                    </a:lnTo>
                    <a:lnTo>
                      <a:pt x="680" y="681"/>
                    </a:lnTo>
                    <a:lnTo>
                      <a:pt x="682" y="684"/>
                    </a:lnTo>
                    <a:lnTo>
                      <a:pt x="684" y="687"/>
                    </a:lnTo>
                    <a:lnTo>
                      <a:pt x="687" y="690"/>
                    </a:lnTo>
                    <a:lnTo>
                      <a:pt x="691" y="691"/>
                    </a:lnTo>
                    <a:lnTo>
                      <a:pt x="691" y="691"/>
                    </a:lnTo>
                    <a:lnTo>
                      <a:pt x="693" y="697"/>
                    </a:lnTo>
                    <a:lnTo>
                      <a:pt x="696" y="704"/>
                    </a:lnTo>
                    <a:lnTo>
                      <a:pt x="696" y="708"/>
                    </a:lnTo>
                    <a:lnTo>
                      <a:pt x="696" y="710"/>
                    </a:lnTo>
                    <a:lnTo>
                      <a:pt x="693" y="713"/>
                    </a:lnTo>
                    <a:lnTo>
                      <a:pt x="689" y="714"/>
                    </a:lnTo>
                    <a:lnTo>
                      <a:pt x="689" y="714"/>
                    </a:lnTo>
                    <a:lnTo>
                      <a:pt x="682" y="714"/>
                    </a:lnTo>
                    <a:lnTo>
                      <a:pt x="676" y="714"/>
                    </a:lnTo>
                    <a:lnTo>
                      <a:pt x="674" y="716"/>
                    </a:lnTo>
                    <a:lnTo>
                      <a:pt x="672" y="717"/>
                    </a:lnTo>
                    <a:lnTo>
                      <a:pt x="671" y="723"/>
                    </a:lnTo>
                    <a:lnTo>
                      <a:pt x="671" y="723"/>
                    </a:lnTo>
                    <a:lnTo>
                      <a:pt x="669" y="729"/>
                    </a:lnTo>
                    <a:lnTo>
                      <a:pt x="666" y="734"/>
                    </a:lnTo>
                    <a:lnTo>
                      <a:pt x="665" y="740"/>
                    </a:lnTo>
                    <a:lnTo>
                      <a:pt x="663" y="745"/>
                    </a:lnTo>
                    <a:lnTo>
                      <a:pt x="662" y="748"/>
                    </a:lnTo>
                    <a:lnTo>
                      <a:pt x="658" y="751"/>
                    </a:lnTo>
                    <a:lnTo>
                      <a:pt x="658" y="751"/>
                    </a:lnTo>
                    <a:lnTo>
                      <a:pt x="654" y="751"/>
                    </a:lnTo>
                    <a:lnTo>
                      <a:pt x="650" y="749"/>
                    </a:lnTo>
                    <a:lnTo>
                      <a:pt x="649" y="747"/>
                    </a:lnTo>
                    <a:lnTo>
                      <a:pt x="648" y="744"/>
                    </a:lnTo>
                    <a:lnTo>
                      <a:pt x="645" y="741"/>
                    </a:lnTo>
                    <a:lnTo>
                      <a:pt x="643" y="740"/>
                    </a:lnTo>
                    <a:lnTo>
                      <a:pt x="639" y="739"/>
                    </a:lnTo>
                    <a:lnTo>
                      <a:pt x="632" y="740"/>
                    </a:lnTo>
                    <a:lnTo>
                      <a:pt x="632" y="740"/>
                    </a:lnTo>
                    <a:lnTo>
                      <a:pt x="627" y="739"/>
                    </a:lnTo>
                    <a:lnTo>
                      <a:pt x="623" y="740"/>
                    </a:lnTo>
                    <a:lnTo>
                      <a:pt x="619" y="741"/>
                    </a:lnTo>
                    <a:lnTo>
                      <a:pt x="618" y="744"/>
                    </a:lnTo>
                    <a:lnTo>
                      <a:pt x="615" y="747"/>
                    </a:lnTo>
                    <a:lnTo>
                      <a:pt x="615" y="749"/>
                    </a:lnTo>
                    <a:lnTo>
                      <a:pt x="615" y="753"/>
                    </a:lnTo>
                    <a:lnTo>
                      <a:pt x="617" y="756"/>
                    </a:lnTo>
                    <a:lnTo>
                      <a:pt x="617" y="756"/>
                    </a:lnTo>
                    <a:lnTo>
                      <a:pt x="615" y="757"/>
                    </a:lnTo>
                    <a:lnTo>
                      <a:pt x="614" y="760"/>
                    </a:lnTo>
                    <a:lnTo>
                      <a:pt x="608" y="763"/>
                    </a:lnTo>
                    <a:lnTo>
                      <a:pt x="605" y="766"/>
                    </a:lnTo>
                    <a:lnTo>
                      <a:pt x="601" y="770"/>
                    </a:lnTo>
                    <a:lnTo>
                      <a:pt x="599" y="776"/>
                    </a:lnTo>
                    <a:lnTo>
                      <a:pt x="595" y="784"/>
                    </a:lnTo>
                    <a:lnTo>
                      <a:pt x="595" y="784"/>
                    </a:lnTo>
                    <a:lnTo>
                      <a:pt x="583" y="789"/>
                    </a:lnTo>
                    <a:lnTo>
                      <a:pt x="575" y="796"/>
                    </a:lnTo>
                    <a:lnTo>
                      <a:pt x="569" y="802"/>
                    </a:lnTo>
                    <a:lnTo>
                      <a:pt x="565" y="809"/>
                    </a:lnTo>
                    <a:lnTo>
                      <a:pt x="565" y="809"/>
                    </a:lnTo>
                    <a:lnTo>
                      <a:pt x="558" y="811"/>
                    </a:lnTo>
                    <a:lnTo>
                      <a:pt x="553" y="813"/>
                    </a:lnTo>
                    <a:lnTo>
                      <a:pt x="548" y="811"/>
                    </a:lnTo>
                    <a:lnTo>
                      <a:pt x="548" y="811"/>
                    </a:lnTo>
                    <a:lnTo>
                      <a:pt x="510" y="827"/>
                    </a:lnTo>
                    <a:lnTo>
                      <a:pt x="510" y="827"/>
                    </a:lnTo>
                    <a:lnTo>
                      <a:pt x="509" y="831"/>
                    </a:lnTo>
                    <a:lnTo>
                      <a:pt x="507" y="837"/>
                    </a:lnTo>
                    <a:lnTo>
                      <a:pt x="505" y="840"/>
                    </a:lnTo>
                    <a:lnTo>
                      <a:pt x="503" y="843"/>
                    </a:lnTo>
                    <a:lnTo>
                      <a:pt x="499" y="844"/>
                    </a:lnTo>
                    <a:lnTo>
                      <a:pt x="495" y="843"/>
                    </a:lnTo>
                    <a:lnTo>
                      <a:pt x="495" y="843"/>
                    </a:lnTo>
                    <a:lnTo>
                      <a:pt x="490" y="844"/>
                    </a:lnTo>
                    <a:lnTo>
                      <a:pt x="486" y="846"/>
                    </a:lnTo>
                    <a:lnTo>
                      <a:pt x="485" y="849"/>
                    </a:lnTo>
                    <a:lnTo>
                      <a:pt x="485" y="852"/>
                    </a:lnTo>
                    <a:lnTo>
                      <a:pt x="486" y="854"/>
                    </a:lnTo>
                    <a:lnTo>
                      <a:pt x="491" y="857"/>
                    </a:lnTo>
                    <a:lnTo>
                      <a:pt x="491" y="857"/>
                    </a:lnTo>
                    <a:lnTo>
                      <a:pt x="491" y="865"/>
                    </a:lnTo>
                    <a:lnTo>
                      <a:pt x="463" y="865"/>
                    </a:lnTo>
                    <a:lnTo>
                      <a:pt x="463" y="865"/>
                    </a:lnTo>
                    <a:lnTo>
                      <a:pt x="443" y="879"/>
                    </a:lnTo>
                    <a:lnTo>
                      <a:pt x="443" y="879"/>
                    </a:lnTo>
                    <a:lnTo>
                      <a:pt x="439" y="883"/>
                    </a:lnTo>
                    <a:lnTo>
                      <a:pt x="437" y="888"/>
                    </a:lnTo>
                    <a:lnTo>
                      <a:pt x="434" y="893"/>
                    </a:lnTo>
                    <a:lnTo>
                      <a:pt x="433" y="898"/>
                    </a:lnTo>
                    <a:lnTo>
                      <a:pt x="431" y="906"/>
                    </a:lnTo>
                    <a:lnTo>
                      <a:pt x="431" y="910"/>
                    </a:lnTo>
                    <a:lnTo>
                      <a:pt x="404" y="931"/>
                    </a:lnTo>
                    <a:lnTo>
                      <a:pt x="404" y="931"/>
                    </a:lnTo>
                    <a:lnTo>
                      <a:pt x="400" y="933"/>
                    </a:lnTo>
                    <a:lnTo>
                      <a:pt x="394" y="940"/>
                    </a:lnTo>
                    <a:lnTo>
                      <a:pt x="391" y="944"/>
                    </a:lnTo>
                    <a:lnTo>
                      <a:pt x="390" y="948"/>
                    </a:lnTo>
                    <a:lnTo>
                      <a:pt x="391" y="950"/>
                    </a:lnTo>
                    <a:lnTo>
                      <a:pt x="396" y="951"/>
                    </a:lnTo>
                    <a:lnTo>
                      <a:pt x="396" y="951"/>
                    </a:lnTo>
                    <a:lnTo>
                      <a:pt x="395" y="957"/>
                    </a:lnTo>
                    <a:lnTo>
                      <a:pt x="391" y="962"/>
                    </a:lnTo>
                    <a:lnTo>
                      <a:pt x="389" y="964"/>
                    </a:lnTo>
                    <a:lnTo>
                      <a:pt x="386" y="964"/>
                    </a:lnTo>
                    <a:lnTo>
                      <a:pt x="383" y="963"/>
                    </a:lnTo>
                    <a:lnTo>
                      <a:pt x="380" y="959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80" y="957"/>
                    </a:lnTo>
                    <a:lnTo>
                      <a:pt x="380" y="955"/>
                    </a:lnTo>
                    <a:lnTo>
                      <a:pt x="378" y="954"/>
                    </a:lnTo>
                    <a:lnTo>
                      <a:pt x="378" y="954"/>
                    </a:lnTo>
                    <a:lnTo>
                      <a:pt x="374" y="955"/>
                    </a:lnTo>
                    <a:lnTo>
                      <a:pt x="372" y="955"/>
                    </a:lnTo>
                    <a:lnTo>
                      <a:pt x="367" y="954"/>
                    </a:lnTo>
                    <a:lnTo>
                      <a:pt x="367" y="954"/>
                    </a:lnTo>
                    <a:lnTo>
                      <a:pt x="364" y="954"/>
                    </a:lnTo>
                    <a:lnTo>
                      <a:pt x="361" y="954"/>
                    </a:lnTo>
                    <a:lnTo>
                      <a:pt x="361" y="955"/>
                    </a:lnTo>
                    <a:lnTo>
                      <a:pt x="361" y="957"/>
                    </a:lnTo>
                    <a:lnTo>
                      <a:pt x="364" y="963"/>
                    </a:lnTo>
                    <a:lnTo>
                      <a:pt x="364" y="963"/>
                    </a:lnTo>
                    <a:lnTo>
                      <a:pt x="365" y="964"/>
                    </a:lnTo>
                    <a:lnTo>
                      <a:pt x="368" y="966"/>
                    </a:lnTo>
                    <a:lnTo>
                      <a:pt x="371" y="967"/>
                    </a:lnTo>
                    <a:lnTo>
                      <a:pt x="371" y="967"/>
                    </a:lnTo>
                    <a:lnTo>
                      <a:pt x="373" y="971"/>
                    </a:lnTo>
                    <a:lnTo>
                      <a:pt x="373" y="973"/>
                    </a:lnTo>
                    <a:lnTo>
                      <a:pt x="374" y="981"/>
                    </a:lnTo>
                    <a:lnTo>
                      <a:pt x="374" y="992"/>
                    </a:lnTo>
                    <a:lnTo>
                      <a:pt x="377" y="1003"/>
                    </a:lnTo>
                    <a:lnTo>
                      <a:pt x="377" y="1003"/>
                    </a:lnTo>
                    <a:lnTo>
                      <a:pt x="377" y="1007"/>
                    </a:lnTo>
                    <a:lnTo>
                      <a:pt x="380" y="1008"/>
                    </a:lnTo>
                    <a:lnTo>
                      <a:pt x="383" y="1014"/>
                    </a:lnTo>
                    <a:lnTo>
                      <a:pt x="386" y="1019"/>
                    </a:lnTo>
                    <a:lnTo>
                      <a:pt x="387" y="1023"/>
                    </a:lnTo>
                    <a:lnTo>
                      <a:pt x="387" y="1028"/>
                    </a:lnTo>
                    <a:lnTo>
                      <a:pt x="387" y="1028"/>
                    </a:lnTo>
                    <a:lnTo>
                      <a:pt x="381" y="1033"/>
                    </a:lnTo>
                    <a:lnTo>
                      <a:pt x="376" y="1036"/>
                    </a:lnTo>
                    <a:lnTo>
                      <a:pt x="369" y="1037"/>
                    </a:lnTo>
                    <a:lnTo>
                      <a:pt x="359" y="1038"/>
                    </a:lnTo>
                    <a:lnTo>
                      <a:pt x="359" y="1038"/>
                    </a:lnTo>
                    <a:lnTo>
                      <a:pt x="339" y="1025"/>
                    </a:lnTo>
                    <a:lnTo>
                      <a:pt x="315" y="1010"/>
                    </a:lnTo>
                    <a:lnTo>
                      <a:pt x="315" y="1010"/>
                    </a:lnTo>
                    <a:lnTo>
                      <a:pt x="307" y="1001"/>
                    </a:lnTo>
                    <a:lnTo>
                      <a:pt x="299" y="995"/>
                    </a:lnTo>
                    <a:lnTo>
                      <a:pt x="294" y="993"/>
                    </a:lnTo>
                    <a:lnTo>
                      <a:pt x="289" y="993"/>
                    </a:lnTo>
                    <a:lnTo>
                      <a:pt x="289" y="993"/>
                    </a:lnTo>
                    <a:lnTo>
                      <a:pt x="285" y="989"/>
                    </a:lnTo>
                    <a:lnTo>
                      <a:pt x="284" y="985"/>
                    </a:lnTo>
                    <a:lnTo>
                      <a:pt x="284" y="984"/>
                    </a:lnTo>
                    <a:lnTo>
                      <a:pt x="285" y="983"/>
                    </a:lnTo>
                    <a:lnTo>
                      <a:pt x="285" y="983"/>
                    </a:lnTo>
                    <a:lnTo>
                      <a:pt x="286" y="981"/>
                    </a:lnTo>
                    <a:lnTo>
                      <a:pt x="288" y="981"/>
                    </a:lnTo>
                    <a:lnTo>
                      <a:pt x="290" y="985"/>
                    </a:lnTo>
                    <a:lnTo>
                      <a:pt x="291" y="986"/>
                    </a:lnTo>
                    <a:lnTo>
                      <a:pt x="293" y="984"/>
                    </a:lnTo>
                    <a:lnTo>
                      <a:pt x="295" y="979"/>
                    </a:lnTo>
                    <a:lnTo>
                      <a:pt x="298" y="970"/>
                    </a:lnTo>
                    <a:lnTo>
                      <a:pt x="298" y="970"/>
                    </a:lnTo>
                    <a:lnTo>
                      <a:pt x="299" y="967"/>
                    </a:lnTo>
                    <a:lnTo>
                      <a:pt x="299" y="964"/>
                    </a:lnTo>
                    <a:lnTo>
                      <a:pt x="301" y="960"/>
                    </a:lnTo>
                    <a:lnTo>
                      <a:pt x="299" y="955"/>
                    </a:lnTo>
                    <a:lnTo>
                      <a:pt x="299" y="953"/>
                    </a:lnTo>
                    <a:lnTo>
                      <a:pt x="299" y="953"/>
                    </a:lnTo>
                    <a:lnTo>
                      <a:pt x="302" y="951"/>
                    </a:lnTo>
                    <a:lnTo>
                      <a:pt x="304" y="950"/>
                    </a:lnTo>
                    <a:lnTo>
                      <a:pt x="307" y="949"/>
                    </a:lnTo>
                    <a:lnTo>
                      <a:pt x="308" y="948"/>
                    </a:lnTo>
                    <a:lnTo>
                      <a:pt x="308" y="948"/>
                    </a:lnTo>
                    <a:lnTo>
                      <a:pt x="307" y="946"/>
                    </a:lnTo>
                    <a:lnTo>
                      <a:pt x="304" y="944"/>
                    </a:lnTo>
                    <a:lnTo>
                      <a:pt x="302" y="942"/>
                    </a:lnTo>
                    <a:lnTo>
                      <a:pt x="299" y="942"/>
                    </a:lnTo>
                    <a:lnTo>
                      <a:pt x="299" y="942"/>
                    </a:lnTo>
                    <a:lnTo>
                      <a:pt x="289" y="955"/>
                    </a:lnTo>
                    <a:lnTo>
                      <a:pt x="289" y="955"/>
                    </a:lnTo>
                    <a:lnTo>
                      <a:pt x="285" y="950"/>
                    </a:lnTo>
                    <a:lnTo>
                      <a:pt x="284" y="946"/>
                    </a:lnTo>
                    <a:lnTo>
                      <a:pt x="282" y="942"/>
                    </a:lnTo>
                    <a:lnTo>
                      <a:pt x="282" y="940"/>
                    </a:lnTo>
                    <a:lnTo>
                      <a:pt x="284" y="935"/>
                    </a:lnTo>
                    <a:lnTo>
                      <a:pt x="284" y="933"/>
                    </a:lnTo>
                    <a:lnTo>
                      <a:pt x="282" y="931"/>
                    </a:lnTo>
                    <a:lnTo>
                      <a:pt x="282" y="931"/>
                    </a:lnTo>
                    <a:lnTo>
                      <a:pt x="280" y="927"/>
                    </a:lnTo>
                    <a:lnTo>
                      <a:pt x="276" y="927"/>
                    </a:lnTo>
                    <a:lnTo>
                      <a:pt x="273" y="928"/>
                    </a:lnTo>
                    <a:lnTo>
                      <a:pt x="271" y="929"/>
                    </a:lnTo>
                    <a:lnTo>
                      <a:pt x="268" y="931"/>
                    </a:lnTo>
                    <a:lnTo>
                      <a:pt x="264" y="929"/>
                    </a:lnTo>
                    <a:lnTo>
                      <a:pt x="259" y="927"/>
                    </a:lnTo>
                    <a:lnTo>
                      <a:pt x="254" y="920"/>
                    </a:lnTo>
                    <a:lnTo>
                      <a:pt x="254" y="920"/>
                    </a:lnTo>
                    <a:lnTo>
                      <a:pt x="250" y="922"/>
                    </a:lnTo>
                    <a:lnTo>
                      <a:pt x="245" y="924"/>
                    </a:lnTo>
                    <a:lnTo>
                      <a:pt x="240" y="925"/>
                    </a:lnTo>
                    <a:lnTo>
                      <a:pt x="237" y="925"/>
                    </a:lnTo>
                    <a:lnTo>
                      <a:pt x="236" y="925"/>
                    </a:lnTo>
                    <a:lnTo>
                      <a:pt x="236" y="925"/>
                    </a:lnTo>
                    <a:lnTo>
                      <a:pt x="232" y="924"/>
                    </a:lnTo>
                    <a:lnTo>
                      <a:pt x="228" y="924"/>
                    </a:lnTo>
                    <a:lnTo>
                      <a:pt x="216" y="927"/>
                    </a:lnTo>
                    <a:lnTo>
                      <a:pt x="202" y="932"/>
                    </a:lnTo>
                    <a:lnTo>
                      <a:pt x="101" y="931"/>
                    </a:lnTo>
                    <a:lnTo>
                      <a:pt x="101" y="931"/>
                    </a:lnTo>
                    <a:lnTo>
                      <a:pt x="89" y="879"/>
                    </a:lnTo>
                    <a:lnTo>
                      <a:pt x="80" y="833"/>
                    </a:lnTo>
                    <a:lnTo>
                      <a:pt x="78" y="810"/>
                    </a:lnTo>
                    <a:lnTo>
                      <a:pt x="76" y="791"/>
                    </a:lnTo>
                    <a:lnTo>
                      <a:pt x="76" y="791"/>
                    </a:lnTo>
                    <a:lnTo>
                      <a:pt x="0" y="778"/>
                    </a:lnTo>
                    <a:lnTo>
                      <a:pt x="1" y="696"/>
                    </a:lnTo>
                    <a:lnTo>
                      <a:pt x="1" y="696"/>
                    </a:lnTo>
                    <a:lnTo>
                      <a:pt x="6" y="697"/>
                    </a:lnTo>
                    <a:lnTo>
                      <a:pt x="10" y="699"/>
                    </a:lnTo>
                    <a:lnTo>
                      <a:pt x="14" y="703"/>
                    </a:lnTo>
                    <a:lnTo>
                      <a:pt x="14" y="703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vert="horz" wrap="square" lIns="38576" tIns="19289" rIns="38576" bIns="1928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42D24A7-C6C1-4678-8D62-1D603EA5A624}"/>
                </a:ext>
              </a:extLst>
            </p:cNvPr>
            <p:cNvSpPr txBox="1"/>
            <p:nvPr/>
          </p:nvSpPr>
          <p:spPr>
            <a:xfrm>
              <a:off x="4141412" y="2797725"/>
              <a:ext cx="989888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Карагандинская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FFF4CFE-D296-4D2E-A217-4E71C443B6B8}"/>
                </a:ext>
              </a:extLst>
            </p:cNvPr>
            <p:cNvSpPr txBox="1"/>
            <p:nvPr/>
          </p:nvSpPr>
          <p:spPr>
            <a:xfrm>
              <a:off x="4130790" y="1941263"/>
              <a:ext cx="954891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900" b="0" dirty="0" err="1"/>
                <a:t>Акмолинская</a:t>
              </a:r>
              <a:r>
                <a:rPr lang="ru-RU" sz="900" b="0" dirty="0"/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101D12B-E779-464A-A0A5-02BF817923AC}"/>
                </a:ext>
              </a:extLst>
            </p:cNvPr>
            <p:cNvSpPr txBox="1"/>
            <p:nvPr/>
          </p:nvSpPr>
          <p:spPr>
            <a:xfrm>
              <a:off x="5830933" y="3533168"/>
              <a:ext cx="827998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900" b="0" dirty="0"/>
                <a:t>Алматинская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FC40E32-D177-4E25-8F5A-4F3724702B68}"/>
                </a:ext>
              </a:extLst>
            </p:cNvPr>
            <p:cNvSpPr txBox="1"/>
            <p:nvPr/>
          </p:nvSpPr>
          <p:spPr>
            <a:xfrm>
              <a:off x="4308940" y="3947534"/>
              <a:ext cx="881713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Жамбылская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722D7A0-DC46-4F71-9219-DD389597FD8E}"/>
                </a:ext>
              </a:extLst>
            </p:cNvPr>
            <p:cNvSpPr txBox="1"/>
            <p:nvPr/>
          </p:nvSpPr>
          <p:spPr>
            <a:xfrm>
              <a:off x="4997546" y="1584692"/>
              <a:ext cx="867052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900" b="0" dirty="0"/>
                <a:t>Павлодарская</a:t>
              </a:r>
              <a:endParaRPr lang="ru-RU" sz="700" b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A69C93E-C0C5-469A-A442-BE9E057781D9}"/>
                </a:ext>
              </a:extLst>
            </p:cNvPr>
            <p:cNvSpPr txBox="1"/>
            <p:nvPr/>
          </p:nvSpPr>
          <p:spPr>
            <a:xfrm>
              <a:off x="2273785" y="3666246"/>
              <a:ext cx="1181757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900" b="0" dirty="0"/>
                <a:t>Кызылординская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634BD31-F4C7-4B3B-B8EB-CE5B4E642CFD}"/>
                </a:ext>
              </a:extLst>
            </p:cNvPr>
            <p:cNvSpPr txBox="1"/>
            <p:nvPr/>
          </p:nvSpPr>
          <p:spPr>
            <a:xfrm>
              <a:off x="2835745" y="1616694"/>
              <a:ext cx="970012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900" b="0" dirty="0" err="1"/>
                <a:t>Костанайская</a:t>
              </a:r>
              <a:r>
                <a:rPr lang="ru-RU" sz="900" b="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551D170-BB70-4F89-A3F8-A487B16A696D}"/>
                </a:ext>
              </a:extLst>
            </p:cNvPr>
            <p:cNvSpPr txBox="1"/>
            <p:nvPr/>
          </p:nvSpPr>
          <p:spPr>
            <a:xfrm>
              <a:off x="5668926" y="2731322"/>
              <a:ext cx="434305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ВКО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A8FC299-47D2-4FD7-89D0-5854DDCD5937}"/>
                </a:ext>
              </a:extLst>
            </p:cNvPr>
            <p:cNvSpPr txBox="1"/>
            <p:nvPr/>
          </p:nvSpPr>
          <p:spPr>
            <a:xfrm>
              <a:off x="1868018" y="2530601"/>
              <a:ext cx="830715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900" b="0" dirty="0"/>
                <a:t>Актюбинская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736BF1C-64D8-4FE1-9CFC-819C1183D53C}"/>
                </a:ext>
              </a:extLst>
            </p:cNvPr>
            <p:cNvSpPr txBox="1"/>
            <p:nvPr/>
          </p:nvSpPr>
          <p:spPr>
            <a:xfrm>
              <a:off x="3841001" y="4007474"/>
              <a:ext cx="527216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ЮКО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C36C2CB-9CD4-45D7-84DA-D43284591070}"/>
                </a:ext>
              </a:extLst>
            </p:cNvPr>
            <p:cNvSpPr txBox="1"/>
            <p:nvPr/>
          </p:nvSpPr>
          <p:spPr>
            <a:xfrm>
              <a:off x="145500" y="2397479"/>
              <a:ext cx="398390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ЗКО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669DAEB-6C08-4F9E-8953-C75AE44B250F}"/>
                </a:ext>
              </a:extLst>
            </p:cNvPr>
            <p:cNvSpPr txBox="1"/>
            <p:nvPr/>
          </p:nvSpPr>
          <p:spPr>
            <a:xfrm>
              <a:off x="236098" y="2935753"/>
              <a:ext cx="919514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800" b="1"/>
              </a:lvl1pPr>
            </a:lstStyle>
            <a:p>
              <a:r>
                <a:rPr lang="ru-RU" sz="900" b="0" dirty="0">
                  <a:latin typeface="Arial" panose="020B0604020202020204" pitchFamily="34" charset="0"/>
                  <a:cs typeface="Arial" panose="020B0604020202020204" pitchFamily="34" charset="0"/>
                </a:rPr>
                <a:t>Атырауская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BD46B66-874A-4AF3-8C15-E7F826026725}"/>
                </a:ext>
              </a:extLst>
            </p:cNvPr>
            <p:cNvSpPr txBox="1"/>
            <p:nvPr/>
          </p:nvSpPr>
          <p:spPr>
            <a:xfrm>
              <a:off x="713645" y="3912085"/>
              <a:ext cx="953261" cy="20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Мангистауская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71EE854-6CFC-4DD3-8439-1DF77E9520B6}"/>
              </a:ext>
            </a:extLst>
          </p:cNvPr>
          <p:cNvSpPr txBox="1"/>
          <p:nvPr/>
        </p:nvSpPr>
        <p:spPr>
          <a:xfrm>
            <a:off x="6812585" y="670783"/>
            <a:ext cx="475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СКО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E327FED-1653-431E-9507-6740FF16C50D}"/>
              </a:ext>
            </a:extLst>
          </p:cNvPr>
          <p:cNvSpPr txBox="1"/>
          <p:nvPr/>
        </p:nvSpPr>
        <p:spPr>
          <a:xfrm>
            <a:off x="6318952" y="2577699"/>
            <a:ext cx="480811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5FC5C31-ADF2-429C-A68A-61DAD79588DD}"/>
              </a:ext>
            </a:extLst>
          </p:cNvPr>
          <p:cNvSpPr txBox="1"/>
          <p:nvPr/>
        </p:nvSpPr>
        <p:spPr>
          <a:xfrm>
            <a:off x="8823420" y="4610996"/>
            <a:ext cx="523891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F522F77-988B-4EE7-AFFE-6F9B04B7E94B}"/>
              </a:ext>
            </a:extLst>
          </p:cNvPr>
          <p:cNvSpPr txBox="1"/>
          <p:nvPr/>
        </p:nvSpPr>
        <p:spPr>
          <a:xfrm>
            <a:off x="7420865" y="4928517"/>
            <a:ext cx="472555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578C858-A426-4682-B954-C572B2DC984D}"/>
              </a:ext>
            </a:extLst>
          </p:cNvPr>
          <p:cNvSpPr txBox="1"/>
          <p:nvPr/>
        </p:nvSpPr>
        <p:spPr>
          <a:xfrm>
            <a:off x="8202281" y="1818953"/>
            <a:ext cx="488117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42577CFC-7E54-4633-AE95-558210E17187}"/>
              </a:ext>
            </a:extLst>
          </p:cNvPr>
          <p:cNvSpPr/>
          <p:nvPr/>
        </p:nvSpPr>
        <p:spPr>
          <a:xfrm>
            <a:off x="698548" y="995228"/>
            <a:ext cx="743923" cy="199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A73EEFE-8F2E-406A-AC3C-AD649DDEC3BB}"/>
              </a:ext>
            </a:extLst>
          </p:cNvPr>
          <p:cNvSpPr txBox="1"/>
          <p:nvPr/>
        </p:nvSpPr>
        <p:spPr>
          <a:xfrm>
            <a:off x="1457217" y="940026"/>
            <a:ext cx="207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до 50% (4 области)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56065268-7B34-4C58-B90A-B9C285E6B5B0}"/>
              </a:ext>
            </a:extLst>
          </p:cNvPr>
          <p:cNvSpPr/>
          <p:nvPr/>
        </p:nvSpPr>
        <p:spPr>
          <a:xfrm>
            <a:off x="698548" y="1285503"/>
            <a:ext cx="743923" cy="199374"/>
          </a:xfrm>
          <a:prstGeom prst="rect">
            <a:avLst/>
          </a:prstGeom>
          <a:solidFill>
            <a:srgbClr val="E2F0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1644231-351C-472E-AB43-EEE72FE6EED7}"/>
              </a:ext>
            </a:extLst>
          </p:cNvPr>
          <p:cNvSpPr txBox="1"/>
          <p:nvPr/>
        </p:nvSpPr>
        <p:spPr>
          <a:xfrm>
            <a:off x="1457217" y="1229877"/>
            <a:ext cx="2090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от 51% (10 областей)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9357987-B7A2-4BC4-88ED-485171BCB4A8}"/>
              </a:ext>
            </a:extLst>
          </p:cNvPr>
          <p:cNvSpPr txBox="1"/>
          <p:nvPr/>
        </p:nvSpPr>
        <p:spPr>
          <a:xfrm>
            <a:off x="698548" y="392722"/>
            <a:ext cx="484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Обеспеченность от рациона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(9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к.ед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усл.гол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./сутки)</a:t>
            </a:r>
          </a:p>
        </p:txBody>
      </p:sp>
      <p:sp>
        <p:nvSpPr>
          <p:cNvPr id="57" name="Левая фигурная скобка 56">
            <a:extLst>
              <a:ext uri="{FF2B5EF4-FFF2-40B4-BE49-F238E27FC236}">
                <a16:creationId xmlns="" xmlns:a16="http://schemas.microsoft.com/office/drawing/2014/main" id="{2A6F32C3-86DD-4E5C-91CA-E4B9EA36DDC8}"/>
              </a:ext>
            </a:extLst>
          </p:cNvPr>
          <p:cNvSpPr/>
          <p:nvPr/>
        </p:nvSpPr>
        <p:spPr>
          <a:xfrm rot="16200000">
            <a:off x="6530470" y="2111102"/>
            <a:ext cx="70294" cy="777139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Левая фигурная скобка 57">
            <a:extLst>
              <a:ext uri="{FF2B5EF4-FFF2-40B4-BE49-F238E27FC236}">
                <a16:creationId xmlns="" xmlns:a16="http://schemas.microsoft.com/office/drawing/2014/main" id="{75AAAA60-A5AB-4ABD-99CB-02E1179A9EA4}"/>
              </a:ext>
            </a:extLst>
          </p:cNvPr>
          <p:cNvSpPr/>
          <p:nvPr/>
        </p:nvSpPr>
        <p:spPr>
          <a:xfrm rot="16200000">
            <a:off x="4246591" y="2802650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AAAC96A-8EDE-4833-9A41-CEA8984B224F}"/>
              </a:ext>
            </a:extLst>
          </p:cNvPr>
          <p:cNvSpPr txBox="1"/>
          <p:nvPr/>
        </p:nvSpPr>
        <p:spPr>
          <a:xfrm>
            <a:off x="4027460" y="3280567"/>
            <a:ext cx="472575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</a:p>
        </p:txBody>
      </p:sp>
      <p:graphicFrame>
        <p:nvGraphicFramePr>
          <p:cNvPr id="60" name="Диаграмма 59">
            <a:extLst>
              <a:ext uri="{FF2B5EF4-FFF2-40B4-BE49-F238E27FC236}">
                <a16:creationId xmlns="" xmlns:a16="http://schemas.microsoft.com/office/drawing/2014/main" id="{D707DFB8-BF40-4156-B09E-FFB4DB12B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287170"/>
              </p:ext>
            </p:extLst>
          </p:nvPr>
        </p:nvGraphicFramePr>
        <p:xfrm>
          <a:off x="5696841" y="1828564"/>
          <a:ext cx="1755628" cy="76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Диаграмма 60">
            <a:extLst>
              <a:ext uri="{FF2B5EF4-FFF2-40B4-BE49-F238E27FC236}">
                <a16:creationId xmlns="" xmlns:a16="http://schemas.microsoft.com/office/drawing/2014/main" id="{71F5F0C4-8AB9-4470-B861-9989F2962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145133"/>
              </p:ext>
            </p:extLst>
          </p:nvPr>
        </p:nvGraphicFramePr>
        <p:xfrm>
          <a:off x="3353131" y="2564813"/>
          <a:ext cx="1824039" cy="77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Диаграмма 61">
            <a:extLst>
              <a:ext uri="{FF2B5EF4-FFF2-40B4-BE49-F238E27FC236}">
                <a16:creationId xmlns="" xmlns:a16="http://schemas.microsoft.com/office/drawing/2014/main" id="{DD078F17-B0D4-4B6F-AF83-F82C6AFF9B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787367"/>
              </p:ext>
            </p:extLst>
          </p:nvPr>
        </p:nvGraphicFramePr>
        <p:xfrm>
          <a:off x="8097352" y="3761809"/>
          <a:ext cx="1959254" cy="8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3" name="Левая фигурная скобка 62">
            <a:extLst>
              <a:ext uri="{FF2B5EF4-FFF2-40B4-BE49-F238E27FC236}">
                <a16:creationId xmlns="" xmlns:a16="http://schemas.microsoft.com/office/drawing/2014/main" id="{46768231-7BA9-4B15-836C-D4CA2EFA3087}"/>
              </a:ext>
            </a:extLst>
          </p:cNvPr>
          <p:cNvSpPr/>
          <p:nvPr/>
        </p:nvSpPr>
        <p:spPr>
          <a:xfrm rot="16200000">
            <a:off x="9047555" y="4085388"/>
            <a:ext cx="52719" cy="907460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="" xmlns:a16="http://schemas.microsoft.com/office/drawing/2014/main" id="{95C481F4-75CD-4DB9-A317-967B3BB5B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367686"/>
              </p:ext>
            </p:extLst>
          </p:nvPr>
        </p:nvGraphicFramePr>
        <p:xfrm>
          <a:off x="1798571" y="2807407"/>
          <a:ext cx="1824039" cy="70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5" name="Левая фигурная скобка 64">
            <a:extLst>
              <a:ext uri="{FF2B5EF4-FFF2-40B4-BE49-F238E27FC236}">
                <a16:creationId xmlns="" xmlns:a16="http://schemas.microsoft.com/office/drawing/2014/main" id="{6FF5A8F8-24AE-4AF9-94EC-F7054C145D48}"/>
              </a:ext>
            </a:extLst>
          </p:cNvPr>
          <p:cNvSpPr/>
          <p:nvPr/>
        </p:nvSpPr>
        <p:spPr>
          <a:xfrm rot="16200000">
            <a:off x="9905268" y="2444607"/>
            <a:ext cx="45719" cy="977972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фигурная скобка 65">
            <a:extLst>
              <a:ext uri="{FF2B5EF4-FFF2-40B4-BE49-F238E27FC236}">
                <a16:creationId xmlns="" xmlns:a16="http://schemas.microsoft.com/office/drawing/2014/main" id="{2FF54286-A442-4E8A-A5F9-A30DAD04D649}"/>
              </a:ext>
            </a:extLst>
          </p:cNvPr>
          <p:cNvSpPr/>
          <p:nvPr/>
        </p:nvSpPr>
        <p:spPr>
          <a:xfrm rot="16200000">
            <a:off x="2662961" y="2968022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DE7FEF9-9444-46C9-B1C6-8756CF606CC2}"/>
              </a:ext>
            </a:extLst>
          </p:cNvPr>
          <p:cNvSpPr txBox="1"/>
          <p:nvPr/>
        </p:nvSpPr>
        <p:spPr>
          <a:xfrm>
            <a:off x="2435952" y="3473908"/>
            <a:ext cx="481398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</a:p>
        </p:txBody>
      </p:sp>
      <p:graphicFrame>
        <p:nvGraphicFramePr>
          <p:cNvPr id="68" name="Диаграмма 67">
            <a:extLst>
              <a:ext uri="{FF2B5EF4-FFF2-40B4-BE49-F238E27FC236}">
                <a16:creationId xmlns="" xmlns:a16="http://schemas.microsoft.com/office/drawing/2014/main" id="{6C19FC60-6C90-47F9-ADE6-95A78E763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461843"/>
              </p:ext>
            </p:extLst>
          </p:nvPr>
        </p:nvGraphicFramePr>
        <p:xfrm>
          <a:off x="1826668" y="1637866"/>
          <a:ext cx="1824039" cy="8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" name="Левая фигурная скобка 68">
            <a:extLst>
              <a:ext uri="{FF2B5EF4-FFF2-40B4-BE49-F238E27FC236}">
                <a16:creationId xmlns="" xmlns:a16="http://schemas.microsoft.com/office/drawing/2014/main" id="{48404458-C23E-4B8D-B321-354D195AA3CF}"/>
              </a:ext>
            </a:extLst>
          </p:cNvPr>
          <p:cNvSpPr/>
          <p:nvPr/>
        </p:nvSpPr>
        <p:spPr>
          <a:xfrm rot="16200000">
            <a:off x="2695766" y="1994840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C791949-ADAA-4F35-94A0-36A847D3E8E7}"/>
              </a:ext>
            </a:extLst>
          </p:cNvPr>
          <p:cNvSpPr txBox="1"/>
          <p:nvPr/>
        </p:nvSpPr>
        <p:spPr>
          <a:xfrm>
            <a:off x="2494236" y="2510759"/>
            <a:ext cx="472687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</a:p>
        </p:txBody>
      </p:sp>
      <p:graphicFrame>
        <p:nvGraphicFramePr>
          <p:cNvPr id="71" name="Диаграмма 70">
            <a:extLst>
              <a:ext uri="{FF2B5EF4-FFF2-40B4-BE49-F238E27FC236}">
                <a16:creationId xmlns="" xmlns:a16="http://schemas.microsoft.com/office/drawing/2014/main" id="{8E4DD9CB-C1C6-4451-9FF2-FFD37E246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177379"/>
              </p:ext>
            </p:extLst>
          </p:nvPr>
        </p:nvGraphicFramePr>
        <p:xfrm>
          <a:off x="6737057" y="4197831"/>
          <a:ext cx="1824039" cy="7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2" name="Левая фигурная скобка 71">
            <a:extLst>
              <a:ext uri="{FF2B5EF4-FFF2-40B4-BE49-F238E27FC236}">
                <a16:creationId xmlns="" xmlns:a16="http://schemas.microsoft.com/office/drawing/2014/main" id="{50D39813-1FF2-4152-BAB1-35C5D7A5D3B9}"/>
              </a:ext>
            </a:extLst>
          </p:cNvPr>
          <p:cNvSpPr/>
          <p:nvPr/>
        </p:nvSpPr>
        <p:spPr>
          <a:xfrm rot="16200000">
            <a:off x="7620852" y="4422270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3" name="Диаграмма 72">
            <a:extLst>
              <a:ext uri="{FF2B5EF4-FFF2-40B4-BE49-F238E27FC236}">
                <a16:creationId xmlns="" xmlns:a16="http://schemas.microsoft.com/office/drawing/2014/main" id="{37B7FED5-44EB-434C-A2DC-8849989CF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437184"/>
              </p:ext>
            </p:extLst>
          </p:nvPr>
        </p:nvGraphicFramePr>
        <p:xfrm>
          <a:off x="7530449" y="1218793"/>
          <a:ext cx="1824039" cy="6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4" name="Левая фигурная скобка 73">
            <a:extLst>
              <a:ext uri="{FF2B5EF4-FFF2-40B4-BE49-F238E27FC236}">
                <a16:creationId xmlns="" xmlns:a16="http://schemas.microsoft.com/office/drawing/2014/main" id="{BCB07166-3F3C-4006-86D3-1B3EB2FE4F32}"/>
              </a:ext>
            </a:extLst>
          </p:cNvPr>
          <p:cNvSpPr/>
          <p:nvPr/>
        </p:nvSpPr>
        <p:spPr>
          <a:xfrm rot="16200000">
            <a:off x="7242991" y="3110550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2830FD2-3FEA-448F-A54C-FBBDDAE188BC}"/>
              </a:ext>
            </a:extLst>
          </p:cNvPr>
          <p:cNvSpPr txBox="1"/>
          <p:nvPr/>
        </p:nvSpPr>
        <p:spPr>
          <a:xfrm>
            <a:off x="7094519" y="3621771"/>
            <a:ext cx="462747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graphicFrame>
        <p:nvGraphicFramePr>
          <p:cNvPr id="76" name="Диаграмма 75">
            <a:extLst>
              <a:ext uri="{FF2B5EF4-FFF2-40B4-BE49-F238E27FC236}">
                <a16:creationId xmlns="" xmlns:a16="http://schemas.microsoft.com/office/drawing/2014/main" id="{56DA1669-5FAA-41AD-89B1-F2DF4960F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200869"/>
              </p:ext>
            </p:extLst>
          </p:nvPr>
        </p:nvGraphicFramePr>
        <p:xfrm>
          <a:off x="4667652" y="1427150"/>
          <a:ext cx="1824039" cy="81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7" name="Левая фигурная скобка 76">
            <a:extLst>
              <a:ext uri="{FF2B5EF4-FFF2-40B4-BE49-F238E27FC236}">
                <a16:creationId xmlns="" xmlns:a16="http://schemas.microsoft.com/office/drawing/2014/main" id="{FAEAC27F-6D3B-453E-918A-8FAAD32FA1AB}"/>
              </a:ext>
            </a:extLst>
          </p:cNvPr>
          <p:cNvSpPr/>
          <p:nvPr/>
        </p:nvSpPr>
        <p:spPr>
          <a:xfrm rot="16200000">
            <a:off x="5508916" y="1709572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51BB5D8-BDE6-42E9-829F-8C7B227F3737}"/>
              </a:ext>
            </a:extLst>
          </p:cNvPr>
          <p:cNvSpPr txBox="1"/>
          <p:nvPr/>
        </p:nvSpPr>
        <p:spPr>
          <a:xfrm>
            <a:off x="5314989" y="2213288"/>
            <a:ext cx="481398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</a:p>
        </p:txBody>
      </p:sp>
      <p:graphicFrame>
        <p:nvGraphicFramePr>
          <p:cNvPr id="79" name="Диаграмма 78">
            <a:extLst>
              <a:ext uri="{FF2B5EF4-FFF2-40B4-BE49-F238E27FC236}">
                <a16:creationId xmlns="" xmlns:a16="http://schemas.microsoft.com/office/drawing/2014/main" id="{5C891BB4-D614-46E8-BCC8-13D214B3F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169653"/>
              </p:ext>
            </p:extLst>
          </p:nvPr>
        </p:nvGraphicFramePr>
        <p:xfrm>
          <a:off x="4702152" y="3800167"/>
          <a:ext cx="1824039" cy="80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0" name="Левая фигурная скобка 79">
            <a:extLst>
              <a:ext uri="{FF2B5EF4-FFF2-40B4-BE49-F238E27FC236}">
                <a16:creationId xmlns="" xmlns:a16="http://schemas.microsoft.com/office/drawing/2014/main" id="{79391EA5-6D09-44D0-A5DD-29B169A4AF0E}"/>
              </a:ext>
            </a:extLst>
          </p:cNvPr>
          <p:cNvSpPr/>
          <p:nvPr/>
        </p:nvSpPr>
        <p:spPr>
          <a:xfrm rot="16200000">
            <a:off x="5582640" y="4059964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FD802FB-61C0-418A-8A09-E3FBD5C9FE7D}"/>
              </a:ext>
            </a:extLst>
          </p:cNvPr>
          <p:cNvSpPr txBox="1"/>
          <p:nvPr/>
        </p:nvSpPr>
        <p:spPr>
          <a:xfrm>
            <a:off x="5353078" y="4572560"/>
            <a:ext cx="491894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</a:p>
        </p:txBody>
      </p:sp>
      <p:graphicFrame>
        <p:nvGraphicFramePr>
          <p:cNvPr id="82" name="Диаграмма 81">
            <a:extLst>
              <a:ext uri="{FF2B5EF4-FFF2-40B4-BE49-F238E27FC236}">
                <a16:creationId xmlns="" xmlns:a16="http://schemas.microsoft.com/office/drawing/2014/main" id="{F9A83FFF-8106-4312-9216-AE8C21D2F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52010"/>
              </p:ext>
            </p:extLst>
          </p:nvPr>
        </p:nvGraphicFramePr>
        <p:xfrm>
          <a:off x="6375894" y="2832910"/>
          <a:ext cx="1824039" cy="81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3" name="Левая фигурная скобка 82">
            <a:extLst>
              <a:ext uri="{FF2B5EF4-FFF2-40B4-BE49-F238E27FC236}">
                <a16:creationId xmlns="" xmlns:a16="http://schemas.microsoft.com/office/drawing/2014/main" id="{71ECBE92-470C-4BDC-B9F5-D0A6AA1F2444}"/>
              </a:ext>
            </a:extLst>
          </p:cNvPr>
          <p:cNvSpPr/>
          <p:nvPr/>
        </p:nvSpPr>
        <p:spPr>
          <a:xfrm rot="16200000">
            <a:off x="6659394" y="884208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Левая фигурная скобка 83">
            <a:extLst>
              <a:ext uri="{FF2B5EF4-FFF2-40B4-BE49-F238E27FC236}">
                <a16:creationId xmlns="" xmlns:a16="http://schemas.microsoft.com/office/drawing/2014/main" id="{EB515D1E-C8CA-46EB-BBF2-1EAE726547B1}"/>
              </a:ext>
            </a:extLst>
          </p:cNvPr>
          <p:cNvSpPr/>
          <p:nvPr/>
        </p:nvSpPr>
        <p:spPr>
          <a:xfrm rot="16200000">
            <a:off x="8397422" y="1319870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5" name="Диаграмма 84">
            <a:extLst>
              <a:ext uri="{FF2B5EF4-FFF2-40B4-BE49-F238E27FC236}">
                <a16:creationId xmlns="" xmlns:a16="http://schemas.microsoft.com/office/drawing/2014/main" id="{873ACF04-ECCB-4AC1-935F-4988165E8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969280"/>
              </p:ext>
            </p:extLst>
          </p:nvPr>
        </p:nvGraphicFramePr>
        <p:xfrm>
          <a:off x="5770972" y="692115"/>
          <a:ext cx="1824039" cy="73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F6A3E11-393D-47ED-B546-D515AAFA4823}"/>
              </a:ext>
            </a:extLst>
          </p:cNvPr>
          <p:cNvSpPr txBox="1"/>
          <p:nvPr/>
        </p:nvSpPr>
        <p:spPr>
          <a:xfrm>
            <a:off x="6443634" y="1396900"/>
            <a:ext cx="468977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</a:p>
        </p:txBody>
      </p:sp>
      <p:graphicFrame>
        <p:nvGraphicFramePr>
          <p:cNvPr id="87" name="Диаграмма 86">
            <a:extLst>
              <a:ext uri="{FF2B5EF4-FFF2-40B4-BE49-F238E27FC236}">
                <a16:creationId xmlns="" xmlns:a16="http://schemas.microsoft.com/office/drawing/2014/main" id="{9BA3FF0B-6932-46CF-9D07-9625B8F46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837741"/>
              </p:ext>
            </p:extLst>
          </p:nvPr>
        </p:nvGraphicFramePr>
        <p:xfrm>
          <a:off x="8924597" y="2122574"/>
          <a:ext cx="2007507" cy="8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2C88717-7F70-4D66-853A-70CCE8EB2EAB}"/>
              </a:ext>
            </a:extLst>
          </p:cNvPr>
          <p:cNvSpPr txBox="1"/>
          <p:nvPr/>
        </p:nvSpPr>
        <p:spPr>
          <a:xfrm>
            <a:off x="9743859" y="2998618"/>
            <a:ext cx="519062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</a:p>
        </p:txBody>
      </p:sp>
      <p:graphicFrame>
        <p:nvGraphicFramePr>
          <p:cNvPr id="89" name="Диаграмма 88">
            <a:extLst>
              <a:ext uri="{FF2B5EF4-FFF2-40B4-BE49-F238E27FC236}">
                <a16:creationId xmlns="" xmlns:a16="http://schemas.microsoft.com/office/drawing/2014/main" id="{444DFD7D-7211-4389-870D-956455D46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046033"/>
              </p:ext>
            </p:extLst>
          </p:nvPr>
        </p:nvGraphicFramePr>
        <p:xfrm>
          <a:off x="1896855" y="4104959"/>
          <a:ext cx="1824039" cy="75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90" name="Левая фигурная скобка 89">
            <a:extLst>
              <a:ext uri="{FF2B5EF4-FFF2-40B4-BE49-F238E27FC236}">
                <a16:creationId xmlns="" xmlns:a16="http://schemas.microsoft.com/office/drawing/2014/main" id="{0F26C2F4-626C-45CA-901F-A98B6C26AEF4}"/>
              </a:ext>
            </a:extLst>
          </p:cNvPr>
          <p:cNvSpPr/>
          <p:nvPr/>
        </p:nvSpPr>
        <p:spPr>
          <a:xfrm rot="16200000">
            <a:off x="2771304" y="4322135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96F9B52-5140-4094-8355-29F16A55D476}"/>
              </a:ext>
            </a:extLst>
          </p:cNvPr>
          <p:cNvSpPr txBox="1"/>
          <p:nvPr/>
        </p:nvSpPr>
        <p:spPr>
          <a:xfrm>
            <a:off x="2542217" y="4826230"/>
            <a:ext cx="481398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92" name="Левая фигурная скобка 91">
            <a:extLst>
              <a:ext uri="{FF2B5EF4-FFF2-40B4-BE49-F238E27FC236}">
                <a16:creationId xmlns="" xmlns:a16="http://schemas.microsoft.com/office/drawing/2014/main" id="{5388570B-59A8-4B08-BC8E-CAD45A141E9E}"/>
              </a:ext>
            </a:extLst>
          </p:cNvPr>
          <p:cNvSpPr/>
          <p:nvPr/>
        </p:nvSpPr>
        <p:spPr>
          <a:xfrm rot="16200000">
            <a:off x="10736296" y="4339509"/>
            <a:ext cx="45719" cy="1040002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908BACBD-A1DD-420A-9445-58B3A754C93C}"/>
              </a:ext>
            </a:extLst>
          </p:cNvPr>
          <p:cNvSpPr txBox="1"/>
          <p:nvPr/>
        </p:nvSpPr>
        <p:spPr>
          <a:xfrm>
            <a:off x="10504821" y="4923883"/>
            <a:ext cx="54886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2A06A37-E055-492D-9E64-C703CCF85453}"/>
              </a:ext>
            </a:extLst>
          </p:cNvPr>
          <p:cNvSpPr txBox="1"/>
          <p:nvPr/>
        </p:nvSpPr>
        <p:spPr>
          <a:xfrm>
            <a:off x="11367123" y="3902996"/>
            <a:ext cx="1924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0192AD7-9C0F-4FD5-A224-84B17CC6D435}"/>
              </a:ext>
            </a:extLst>
          </p:cNvPr>
          <p:cNvSpPr txBox="1"/>
          <p:nvPr/>
        </p:nvSpPr>
        <p:spPr>
          <a:xfrm>
            <a:off x="11365763" y="4509444"/>
            <a:ext cx="1321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61C45E0-E9DE-4C46-BBDE-0E1352FC977E}"/>
              </a:ext>
            </a:extLst>
          </p:cNvPr>
          <p:cNvSpPr txBox="1"/>
          <p:nvPr/>
        </p:nvSpPr>
        <p:spPr>
          <a:xfrm>
            <a:off x="11247379" y="4923882"/>
            <a:ext cx="1559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обеспеченность</a:t>
            </a:r>
          </a:p>
        </p:txBody>
      </p:sp>
      <p:cxnSp>
        <p:nvCxnSpPr>
          <p:cNvPr id="97" name="Соединитель: уступ 96">
            <a:extLst>
              <a:ext uri="{FF2B5EF4-FFF2-40B4-BE49-F238E27FC236}">
                <a16:creationId xmlns="" xmlns:a16="http://schemas.microsoft.com/office/drawing/2014/main" id="{A70033DC-5602-470A-B686-AFE35F8AB4FC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10644103" y="4056885"/>
            <a:ext cx="723020" cy="379998"/>
          </a:xfrm>
          <a:prstGeom prst="bentConnector3">
            <a:avLst>
              <a:gd name="adj1" fmla="val -6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C03E71B0-AF75-4CC2-99E1-8761EEBF49AA}"/>
              </a:ext>
            </a:extLst>
          </p:cNvPr>
          <p:cNvCxnSpPr>
            <a:cxnSpLocks/>
          </p:cNvCxnSpPr>
          <p:nvPr/>
        </p:nvCxnSpPr>
        <p:spPr>
          <a:xfrm flipH="1">
            <a:off x="11291456" y="4670981"/>
            <a:ext cx="113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03FD253-812B-4221-93F8-B6E1A838608E}"/>
              </a:ext>
            </a:extLst>
          </p:cNvPr>
          <p:cNvSpPr txBox="1"/>
          <p:nvPr/>
        </p:nvSpPr>
        <p:spPr>
          <a:xfrm>
            <a:off x="10663631" y="3652680"/>
            <a:ext cx="188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РК, в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тыс.к.ед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FB4A7869-1B01-415B-92E5-0ED4F6E89B00}"/>
              </a:ext>
            </a:extLst>
          </p:cNvPr>
          <p:cNvSpPr txBox="1"/>
          <p:nvPr/>
        </p:nvSpPr>
        <p:spPr>
          <a:xfrm>
            <a:off x="6661802" y="5647896"/>
            <a:ext cx="47987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graphicFrame>
        <p:nvGraphicFramePr>
          <p:cNvPr id="101" name="Диаграмма 100">
            <a:extLst>
              <a:ext uri="{FF2B5EF4-FFF2-40B4-BE49-F238E27FC236}">
                <a16:creationId xmlns="" xmlns:a16="http://schemas.microsoft.com/office/drawing/2014/main" id="{19B19020-5F07-4239-B5F0-BA75D77D0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899623"/>
              </p:ext>
            </p:extLst>
          </p:nvPr>
        </p:nvGraphicFramePr>
        <p:xfrm>
          <a:off x="5939226" y="4915268"/>
          <a:ext cx="1824039" cy="7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02" name="Левая фигурная скобка 101">
            <a:extLst>
              <a:ext uri="{FF2B5EF4-FFF2-40B4-BE49-F238E27FC236}">
                <a16:creationId xmlns="" xmlns:a16="http://schemas.microsoft.com/office/drawing/2014/main" id="{FE587B18-53D9-455A-BDA1-A16CCC60BE9F}"/>
              </a:ext>
            </a:extLst>
          </p:cNvPr>
          <p:cNvSpPr/>
          <p:nvPr/>
        </p:nvSpPr>
        <p:spPr>
          <a:xfrm rot="16200000">
            <a:off x="6823021" y="5139707"/>
            <a:ext cx="63064" cy="869696"/>
          </a:xfrm>
          <a:prstGeom prst="leftBrace">
            <a:avLst>
              <a:gd name="adj1" fmla="val 8333"/>
              <a:gd name="adj2" fmla="val 5190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F69D97C-F7D5-4A05-9849-3E71656B2756}"/>
              </a:ext>
            </a:extLst>
          </p:cNvPr>
          <p:cNvSpPr txBox="1"/>
          <p:nvPr/>
        </p:nvSpPr>
        <p:spPr>
          <a:xfrm>
            <a:off x="11127633" y="5219098"/>
            <a:ext cx="192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недополученный объем продукции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99FC6257-7497-42CC-A504-5ED7CE150303}"/>
              </a:ext>
            </a:extLst>
          </p:cNvPr>
          <p:cNvSpPr txBox="1"/>
          <p:nvPr/>
        </p:nvSpPr>
        <p:spPr>
          <a:xfrm>
            <a:off x="10417114" y="2458644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0C567C5F-4E09-4F26-804F-39721CC58EF7}"/>
              </a:ext>
            </a:extLst>
          </p:cNvPr>
          <p:cNvCxnSpPr>
            <a:cxnSpLocks/>
            <a:endCxn id="96" idx="1"/>
          </p:cNvCxnSpPr>
          <p:nvPr/>
        </p:nvCxnSpPr>
        <p:spPr>
          <a:xfrm flipV="1">
            <a:off x="11150531" y="5077771"/>
            <a:ext cx="9684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01F65846-32C0-46D1-90F4-A5F8475299A4}"/>
              </a:ext>
            </a:extLst>
          </p:cNvPr>
          <p:cNvSpPr/>
          <p:nvPr/>
        </p:nvSpPr>
        <p:spPr>
          <a:xfrm>
            <a:off x="10338486" y="245100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A95C61DE-4707-463B-A8EF-F4BAD21EBB1F}"/>
              </a:ext>
            </a:extLst>
          </p:cNvPr>
          <p:cNvSpPr txBox="1"/>
          <p:nvPr/>
        </p:nvSpPr>
        <p:spPr>
          <a:xfrm>
            <a:off x="8721792" y="1913606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7C0E0604-B6A6-429F-A23B-2A2EE5A1EF56}"/>
              </a:ext>
            </a:extLst>
          </p:cNvPr>
          <p:cNvSpPr/>
          <p:nvPr/>
        </p:nvSpPr>
        <p:spPr>
          <a:xfrm>
            <a:off x="8646739" y="191231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E86F5FC2-E3EB-4EB2-BA65-885963ED2301}"/>
              </a:ext>
            </a:extLst>
          </p:cNvPr>
          <p:cNvSpPr txBox="1"/>
          <p:nvPr/>
        </p:nvSpPr>
        <p:spPr>
          <a:xfrm>
            <a:off x="7100585" y="1990270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19F3B351-3252-47A3-B5CE-6CCA8816524A}"/>
              </a:ext>
            </a:extLst>
          </p:cNvPr>
          <p:cNvSpPr/>
          <p:nvPr/>
        </p:nvSpPr>
        <p:spPr>
          <a:xfrm>
            <a:off x="7025532" y="198898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9684FEBC-AB2E-4AA0-91C0-CDB3A3ABD170}"/>
              </a:ext>
            </a:extLst>
          </p:cNvPr>
          <p:cNvSpPr txBox="1"/>
          <p:nvPr/>
        </p:nvSpPr>
        <p:spPr>
          <a:xfrm>
            <a:off x="7332899" y="1035395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87EF5B37-5564-45D3-BD74-6062C3A327EC}"/>
              </a:ext>
            </a:extLst>
          </p:cNvPr>
          <p:cNvSpPr/>
          <p:nvPr/>
        </p:nvSpPr>
        <p:spPr>
          <a:xfrm>
            <a:off x="7307539" y="1034106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6689C940-960F-45E1-82B6-1653D7FBB53F}"/>
              </a:ext>
            </a:extLst>
          </p:cNvPr>
          <p:cNvSpPr txBox="1"/>
          <p:nvPr/>
        </p:nvSpPr>
        <p:spPr>
          <a:xfrm>
            <a:off x="5624967" y="2556266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E8EF58AA-840D-4AC8-A211-9F82BE7938D3}"/>
              </a:ext>
            </a:extLst>
          </p:cNvPr>
          <p:cNvSpPr/>
          <p:nvPr/>
        </p:nvSpPr>
        <p:spPr>
          <a:xfrm>
            <a:off x="5555844" y="2585174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A2498B3D-8182-41B5-874B-B7D17565BFE8}"/>
              </a:ext>
            </a:extLst>
          </p:cNvPr>
          <p:cNvSpPr txBox="1"/>
          <p:nvPr/>
        </p:nvSpPr>
        <p:spPr>
          <a:xfrm>
            <a:off x="8000408" y="3189717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16CE7B39-ACD8-4A85-B4A3-3952279D7254}"/>
              </a:ext>
            </a:extLst>
          </p:cNvPr>
          <p:cNvSpPr/>
          <p:nvPr/>
        </p:nvSpPr>
        <p:spPr>
          <a:xfrm>
            <a:off x="7925355" y="318842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FA5513E6-9BEE-4CB3-AA1A-8516C1F6051D}"/>
              </a:ext>
            </a:extLst>
          </p:cNvPr>
          <p:cNvSpPr txBox="1"/>
          <p:nvPr/>
        </p:nvSpPr>
        <p:spPr>
          <a:xfrm>
            <a:off x="9577101" y="4545843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1D2342A9-4D8B-4C93-A04C-896B20E0EE5A}"/>
              </a:ext>
            </a:extLst>
          </p:cNvPr>
          <p:cNvSpPr/>
          <p:nvPr/>
        </p:nvSpPr>
        <p:spPr>
          <a:xfrm>
            <a:off x="9502048" y="454455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5AF2A277-052D-4A51-B87D-2EE8554C89DA}"/>
              </a:ext>
            </a:extLst>
          </p:cNvPr>
          <p:cNvSpPr txBox="1"/>
          <p:nvPr/>
        </p:nvSpPr>
        <p:spPr>
          <a:xfrm>
            <a:off x="8187572" y="4553112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71F38172-79AF-4499-A569-7E9E5623CC7A}"/>
              </a:ext>
            </a:extLst>
          </p:cNvPr>
          <p:cNvSpPr/>
          <p:nvPr/>
        </p:nvSpPr>
        <p:spPr>
          <a:xfrm>
            <a:off x="8112519" y="455182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0AB713BB-AE30-4DB4-A5B8-877660F1FF7E}"/>
              </a:ext>
            </a:extLst>
          </p:cNvPr>
          <p:cNvSpPr txBox="1"/>
          <p:nvPr/>
        </p:nvSpPr>
        <p:spPr>
          <a:xfrm>
            <a:off x="6719450" y="4428349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3839E877-4A9B-4A64-A6F9-ECDD96085668}"/>
              </a:ext>
            </a:extLst>
          </p:cNvPr>
          <p:cNvSpPr/>
          <p:nvPr/>
        </p:nvSpPr>
        <p:spPr>
          <a:xfrm>
            <a:off x="6644397" y="442706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D347AF27-0D35-46A6-A943-C6C394EF1C61}"/>
              </a:ext>
            </a:extLst>
          </p:cNvPr>
          <p:cNvSpPr txBox="1"/>
          <p:nvPr/>
        </p:nvSpPr>
        <p:spPr>
          <a:xfrm>
            <a:off x="6053808" y="4527212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F9A45D6E-83E1-499F-9F81-0B637969DD26}"/>
              </a:ext>
            </a:extLst>
          </p:cNvPr>
          <p:cNvSpPr/>
          <p:nvPr/>
        </p:nvSpPr>
        <p:spPr>
          <a:xfrm>
            <a:off x="5978755" y="452592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63C0BB66-AAC6-40FA-A799-36CF003ABF50}"/>
              </a:ext>
            </a:extLst>
          </p:cNvPr>
          <p:cNvSpPr txBox="1"/>
          <p:nvPr/>
        </p:nvSpPr>
        <p:spPr>
          <a:xfrm>
            <a:off x="4883655" y="2865926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3F4DAA66-D9DA-4C1C-A487-2A852C188EAF}"/>
              </a:ext>
            </a:extLst>
          </p:cNvPr>
          <p:cNvSpPr/>
          <p:nvPr/>
        </p:nvSpPr>
        <p:spPr>
          <a:xfrm>
            <a:off x="4858295" y="2864637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80E197E1-CC9F-448C-9A89-07094C614AE3}"/>
              </a:ext>
            </a:extLst>
          </p:cNvPr>
          <p:cNvSpPr txBox="1"/>
          <p:nvPr/>
        </p:nvSpPr>
        <p:spPr>
          <a:xfrm>
            <a:off x="3152960" y="1999852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8018A73E-D7CA-49BF-9C3D-0B52C39CF4AD}"/>
              </a:ext>
            </a:extLst>
          </p:cNvPr>
          <p:cNvSpPr/>
          <p:nvPr/>
        </p:nvSpPr>
        <p:spPr>
          <a:xfrm>
            <a:off x="3077907" y="199856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BF0AA4B-782C-44FE-A213-E677E30EC397}"/>
              </a:ext>
            </a:extLst>
          </p:cNvPr>
          <p:cNvSpPr txBox="1"/>
          <p:nvPr/>
        </p:nvSpPr>
        <p:spPr>
          <a:xfrm>
            <a:off x="3160501" y="3237432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="" xmlns:a16="http://schemas.microsoft.com/office/drawing/2014/main" id="{2B241BF3-8778-4B53-8583-1084640A0435}"/>
              </a:ext>
            </a:extLst>
          </p:cNvPr>
          <p:cNvSpPr/>
          <p:nvPr/>
        </p:nvSpPr>
        <p:spPr>
          <a:xfrm>
            <a:off x="3085448" y="323614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72D05298-5AFF-4664-967E-EB1839DC482E}"/>
              </a:ext>
            </a:extLst>
          </p:cNvPr>
          <p:cNvSpPr txBox="1"/>
          <p:nvPr/>
        </p:nvSpPr>
        <p:spPr>
          <a:xfrm>
            <a:off x="3181686" y="4864820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="" xmlns:a16="http://schemas.microsoft.com/office/drawing/2014/main" id="{9941D36D-2E90-4CF0-9DA5-D402801991C5}"/>
              </a:ext>
            </a:extLst>
          </p:cNvPr>
          <p:cNvSpPr/>
          <p:nvPr/>
        </p:nvSpPr>
        <p:spPr>
          <a:xfrm>
            <a:off x="3106633" y="486353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99161C20-A851-474B-B6E2-64BAA2FBE006}"/>
              </a:ext>
            </a:extLst>
          </p:cNvPr>
          <p:cNvSpPr/>
          <p:nvPr/>
        </p:nvSpPr>
        <p:spPr>
          <a:xfrm>
            <a:off x="305907" y="9133778"/>
            <a:ext cx="12041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* площадь посевов однолетних и многолетних трав в 2017 году увеличилась на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тыс.га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составила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3 302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endParaRPr lang="ru-RU" sz="1600" b="1" dirty="0"/>
          </a:p>
        </p:txBody>
      </p:sp>
      <p:sp>
        <p:nvSpPr>
          <p:cNvPr id="13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71442" y="9187122"/>
            <a:ext cx="2987040" cy="30207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0C567C5F-4E09-4F26-804F-39721CC58EF7}"/>
              </a:ext>
            </a:extLst>
          </p:cNvPr>
          <p:cNvCxnSpPr>
            <a:cxnSpLocks/>
          </p:cNvCxnSpPr>
          <p:nvPr/>
        </p:nvCxnSpPr>
        <p:spPr>
          <a:xfrm flipV="1">
            <a:off x="11049289" y="5480708"/>
            <a:ext cx="9684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0AB713BB-AE30-4DB4-A5B8-877660F1FF7E}"/>
              </a:ext>
            </a:extLst>
          </p:cNvPr>
          <p:cNvSpPr txBox="1"/>
          <p:nvPr/>
        </p:nvSpPr>
        <p:spPr>
          <a:xfrm>
            <a:off x="10536927" y="5328109"/>
            <a:ext cx="354497" cy="3220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="" xmlns:a16="http://schemas.microsoft.com/office/drawing/2014/main" id="{3839E877-4A9B-4A64-A6F9-ECDD96085668}"/>
              </a:ext>
            </a:extLst>
          </p:cNvPr>
          <p:cNvSpPr/>
          <p:nvPr/>
        </p:nvSpPr>
        <p:spPr>
          <a:xfrm>
            <a:off x="10461874" y="532682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1690FAA-3579-42D8-ACEF-5DA1CF631A1B}"/>
              </a:ext>
            </a:extLst>
          </p:cNvPr>
          <p:cNvSpPr txBox="1"/>
          <p:nvPr/>
        </p:nvSpPr>
        <p:spPr>
          <a:xfrm>
            <a:off x="559558" y="2962315"/>
            <a:ext cx="12242042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ГОСПОДДЕРЖКА, </a:t>
            </a:r>
            <a:r>
              <a:rPr lang="ru-RU" sz="1600" i="1" dirty="0"/>
              <a:t>млрд.тенге</a:t>
            </a:r>
            <a:endParaRPr lang="ru-RU" sz="1600" i="1" dirty="0">
              <a:solidFill>
                <a:srgbClr val="000000"/>
              </a:solidFill>
            </a:endParaRPr>
          </a:p>
          <a:p>
            <a:endParaRPr lang="ru-RU" sz="18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03E1732C-D239-46C9-B2D3-7B4FC8180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25512"/>
              </p:ext>
            </p:extLst>
          </p:nvPr>
        </p:nvGraphicFramePr>
        <p:xfrm>
          <a:off x="565484" y="6546684"/>
          <a:ext cx="6893528" cy="2759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852">
                  <a:extLst>
                    <a:ext uri="{9D8B030D-6E8A-4147-A177-3AD203B41FA5}">
                      <a16:colId xmlns="" xmlns:a16="http://schemas.microsoft.com/office/drawing/2014/main" val="2044565128"/>
                    </a:ext>
                  </a:extLst>
                </a:gridCol>
                <a:gridCol w="1260900">
                  <a:extLst>
                    <a:ext uri="{9D8B030D-6E8A-4147-A177-3AD203B41FA5}">
                      <a16:colId xmlns="" xmlns:a16="http://schemas.microsoft.com/office/drawing/2014/main" val="1472295497"/>
                    </a:ext>
                  </a:extLst>
                </a:gridCol>
                <a:gridCol w="868750">
                  <a:extLst>
                    <a:ext uri="{9D8B030D-6E8A-4147-A177-3AD203B41FA5}">
                      <a16:colId xmlns="" xmlns:a16="http://schemas.microsoft.com/office/drawing/2014/main" val="2701879661"/>
                    </a:ext>
                  </a:extLst>
                </a:gridCol>
                <a:gridCol w="1171496">
                  <a:extLst>
                    <a:ext uri="{9D8B030D-6E8A-4147-A177-3AD203B41FA5}">
                      <a16:colId xmlns="" xmlns:a16="http://schemas.microsoft.com/office/drawing/2014/main" val="3679130051"/>
                    </a:ext>
                  </a:extLst>
                </a:gridCol>
                <a:gridCol w="1053030">
                  <a:extLst>
                    <a:ext uri="{9D8B030D-6E8A-4147-A177-3AD203B41FA5}">
                      <a16:colId xmlns="" xmlns:a16="http://schemas.microsoft.com/office/drawing/2014/main" val="3637964141"/>
                    </a:ext>
                  </a:extLst>
                </a:gridCol>
                <a:gridCol w="829261">
                  <a:extLst>
                    <a:ext uri="{9D8B030D-6E8A-4147-A177-3AD203B41FA5}">
                      <a16:colId xmlns="" xmlns:a16="http://schemas.microsoft.com/office/drawing/2014/main" val="241481890"/>
                    </a:ext>
                  </a:extLst>
                </a:gridCol>
                <a:gridCol w="908239">
                  <a:extLst>
                    <a:ext uri="{9D8B030D-6E8A-4147-A177-3AD203B41FA5}">
                      <a16:colId xmlns="" xmlns:a16="http://schemas.microsoft.com/office/drawing/2014/main" val="3057688163"/>
                    </a:ext>
                  </a:extLst>
                </a:gridCol>
              </a:tblGrid>
              <a:tr h="479482">
                <a:tc gridSpan="2">
                  <a:txBody>
                    <a:bodyPr/>
                    <a:lstStyle/>
                    <a:p>
                      <a:pPr marL="0" marR="0" lvl="0" indent="0" algn="ctr" defTabSz="12801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молоко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говядина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баранина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конина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свинина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3982908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ЛПХ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220961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853423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3545983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КХ/ФХ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01369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2 387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776831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0004464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СХТП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4 246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48168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5 520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07216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033624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96CDEFC-D5C8-4518-9D71-FED5F551A330}"/>
              </a:ext>
            </a:extLst>
          </p:cNvPr>
          <p:cNvSpPr txBox="1"/>
          <p:nvPr/>
        </p:nvSpPr>
        <p:spPr>
          <a:xfrm>
            <a:off x="2636510" y="5912486"/>
            <a:ext cx="7954366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/>
              <a:t>ОЖИДАЕМЫЕ РЕЗУЛЬТАТЫ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89EBF0B-0A1F-49D5-8632-15A8D9A9DE9B}"/>
              </a:ext>
            </a:extLst>
          </p:cNvPr>
          <p:cNvSpPr txBox="1"/>
          <p:nvPr/>
        </p:nvSpPr>
        <p:spPr>
          <a:xfrm>
            <a:off x="1" y="294220"/>
            <a:ext cx="12801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ru-RU" dirty="0"/>
              <a:t>ПОТРЕБНОСТЬ И ПРОИЗВОДСТВО КОМБИНИРОВАННЫХ И КОНЦКОРМОВ (МЛН.ТН)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45A474F4-0381-49F5-A51E-CD0F2B20BE75}"/>
              </a:ext>
            </a:extLst>
          </p:cNvPr>
          <p:cNvSpPr/>
          <p:nvPr/>
        </p:nvSpPr>
        <p:spPr>
          <a:xfrm>
            <a:off x="6731193" y="622679"/>
            <a:ext cx="5741515" cy="2281476"/>
          </a:xfrm>
          <a:prstGeom prst="roundRect">
            <a:avLst/>
          </a:prstGeom>
          <a:solidFill>
            <a:srgbClr val="FFF2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производства концентрированных и комбинированных с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млн.тн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счет: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дозагрузки имеющихся мощностей комбикормовых заводов с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посевных площадей ячменя на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кукурузы на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урожайности ячменя с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17,1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18,8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кукурузы с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56,4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60,8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ц/га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61BD26A-090F-4DB5-A75B-DD67AB4607DF}"/>
              </a:ext>
            </a:extLst>
          </p:cNvPr>
          <p:cNvSpPr/>
          <p:nvPr/>
        </p:nvSpPr>
        <p:spPr>
          <a:xfrm>
            <a:off x="363621" y="6205052"/>
            <a:ext cx="6400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Продуктивность 1 головы, кг/год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C2BBA67-A8FB-4989-ADC1-B4F0F8E7EE67}"/>
              </a:ext>
            </a:extLst>
          </p:cNvPr>
          <p:cNvSpPr txBox="1"/>
          <p:nvPr/>
        </p:nvSpPr>
        <p:spPr>
          <a:xfrm>
            <a:off x="7582098" y="6605916"/>
            <a:ext cx="4890610" cy="2707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Дополнительный объем продукции </a:t>
            </a:r>
          </a:p>
          <a:p>
            <a:pPr algn="ctr">
              <a:lnSpc>
                <a:spcPct val="125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животноводства в 2021 году</a:t>
            </a:r>
          </a:p>
          <a:p>
            <a:pPr marL="179388" indent="-179388" algn="ctr">
              <a:buFontTx/>
              <a:buChar char="-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ctr">
              <a:buFontTx/>
              <a:buChar char="-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79388" indent="-179388" algn="ctr">
              <a:buFontTx/>
              <a:buChar char="-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ctr">
              <a:buFontTx/>
              <a:buChar char="-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79388" indent="-179388" algn="ctr">
              <a:buFontTx/>
              <a:buChar char="-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79388" indent="-179388" algn="ctr">
              <a:buFontTx/>
              <a:buChar char="-"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63491" y="8993474"/>
            <a:ext cx="2987040" cy="6667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82098" y="7577538"/>
            <a:ext cx="2422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1237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11237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говядины  </a:t>
            </a:r>
          </a:p>
          <a:p>
            <a:pPr marL="1011237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баранины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1237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конины </a:t>
            </a:r>
          </a:p>
          <a:p>
            <a:pPr marL="1011237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свинины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37629" y="7577538"/>
            <a:ext cx="31910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7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751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12%),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487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(+21%), </a:t>
            </a:r>
          </a:p>
          <a:p>
            <a:pPr marL="725487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(+15%), </a:t>
            </a:r>
          </a:p>
          <a:p>
            <a:pPr marL="725487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(+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14%),</a:t>
            </a:r>
          </a:p>
          <a:p>
            <a:pPr marL="725487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тыс.тн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(+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19%).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03E1732C-D239-46C9-B2D3-7B4FC8180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78739"/>
              </p:ext>
            </p:extLst>
          </p:nvPr>
        </p:nvGraphicFramePr>
        <p:xfrm>
          <a:off x="559558" y="3316763"/>
          <a:ext cx="11913150" cy="2500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9600">
                  <a:extLst>
                    <a:ext uri="{9D8B030D-6E8A-4147-A177-3AD203B41FA5}">
                      <a16:colId xmlns="" xmlns:a16="http://schemas.microsoft.com/office/drawing/2014/main" val="2044565128"/>
                    </a:ext>
                  </a:extLst>
                </a:gridCol>
                <a:gridCol w="1210486">
                  <a:extLst>
                    <a:ext uri="{9D8B030D-6E8A-4147-A177-3AD203B41FA5}">
                      <a16:colId xmlns="" xmlns:a16="http://schemas.microsoft.com/office/drawing/2014/main" val="2701879661"/>
                    </a:ext>
                  </a:extLst>
                </a:gridCol>
                <a:gridCol w="1257044">
                  <a:extLst>
                    <a:ext uri="{9D8B030D-6E8A-4147-A177-3AD203B41FA5}">
                      <a16:colId xmlns="" xmlns:a16="http://schemas.microsoft.com/office/drawing/2014/main" val="3679130051"/>
                    </a:ext>
                  </a:extLst>
                </a:gridCol>
                <a:gridCol w="1148410">
                  <a:extLst>
                    <a:ext uri="{9D8B030D-6E8A-4147-A177-3AD203B41FA5}">
                      <a16:colId xmlns="" xmlns:a16="http://schemas.microsoft.com/office/drawing/2014/main" val="3637964141"/>
                    </a:ext>
                  </a:extLst>
                </a:gridCol>
                <a:gridCol w="1179448">
                  <a:extLst>
                    <a:ext uri="{9D8B030D-6E8A-4147-A177-3AD203B41FA5}">
                      <a16:colId xmlns="" xmlns:a16="http://schemas.microsoft.com/office/drawing/2014/main" val="241481890"/>
                    </a:ext>
                  </a:extLst>
                </a:gridCol>
                <a:gridCol w="1228162">
                  <a:extLst>
                    <a:ext uri="{9D8B030D-6E8A-4147-A177-3AD203B41FA5}">
                      <a16:colId xmlns="" xmlns:a16="http://schemas.microsoft.com/office/drawing/2014/main" val="3057688163"/>
                    </a:ext>
                  </a:extLst>
                </a:gridCol>
              </a:tblGrid>
              <a:tr h="411782">
                <a:tc>
                  <a:txBody>
                    <a:bodyPr/>
                    <a:lstStyle/>
                    <a:p>
                      <a:pPr marL="0" marR="0" lvl="0" indent="0" algn="ctr" defTabSz="12801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3982908"/>
                  </a:ext>
                </a:extLst>
              </a:tr>
              <a:tr h="1017019">
                <a:tc>
                  <a:txBody>
                    <a:bodyPr/>
                    <a:lstStyle/>
                    <a:p>
                      <a:pPr marL="273050" indent="-273050"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Погектарное субсидирование в рамках действующего бюджета с дифференциацией по видам культур и сортов и снижением ставок (охват субсидиями в 2016 году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тыс.га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в 2018-2021 годах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тыс.га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765223">
                <a:tc>
                  <a:txBody>
                    <a:bodyPr/>
                    <a:lstStyle/>
                    <a:p>
                      <a:pPr marL="273050" indent="-273050"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Финансирование АО «НК «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Продкорпорация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» для дозагрузки комбикормовых заводов за счет форвардного закупа кормового зерна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06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14,4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60,4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03E1732C-D239-46C9-B2D3-7B4FC8180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47947"/>
              </p:ext>
            </p:extLst>
          </p:nvPr>
        </p:nvGraphicFramePr>
        <p:xfrm>
          <a:off x="559558" y="663552"/>
          <a:ext cx="5783834" cy="222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958">
                  <a:extLst>
                    <a:ext uri="{9D8B030D-6E8A-4147-A177-3AD203B41FA5}">
                      <a16:colId xmlns="" xmlns:a16="http://schemas.microsoft.com/office/drawing/2014/main" val="2044565128"/>
                    </a:ext>
                  </a:extLst>
                </a:gridCol>
                <a:gridCol w="804042">
                  <a:extLst>
                    <a:ext uri="{9D8B030D-6E8A-4147-A177-3AD203B41FA5}">
                      <a16:colId xmlns="" xmlns:a16="http://schemas.microsoft.com/office/drawing/2014/main" val="270187966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679130051"/>
                    </a:ext>
                  </a:extLst>
                </a:gridCol>
                <a:gridCol w="930165">
                  <a:extLst>
                    <a:ext uri="{9D8B030D-6E8A-4147-A177-3AD203B41FA5}">
                      <a16:colId xmlns="" xmlns:a16="http://schemas.microsoft.com/office/drawing/2014/main" val="3637964141"/>
                    </a:ext>
                  </a:extLst>
                </a:gridCol>
                <a:gridCol w="930166">
                  <a:extLst>
                    <a:ext uri="{9D8B030D-6E8A-4147-A177-3AD203B41FA5}">
                      <a16:colId xmlns="" xmlns:a16="http://schemas.microsoft.com/office/drawing/2014/main" val="241481890"/>
                    </a:ext>
                  </a:extLst>
                </a:gridCol>
                <a:gridCol w="867103">
                  <a:extLst>
                    <a:ext uri="{9D8B030D-6E8A-4147-A177-3AD203B41FA5}">
                      <a16:colId xmlns="" xmlns:a16="http://schemas.microsoft.com/office/drawing/2014/main" val="3057688163"/>
                    </a:ext>
                  </a:extLst>
                </a:gridCol>
              </a:tblGrid>
              <a:tr h="2774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Компоненты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Потребность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3982908"/>
                  </a:ext>
                </a:extLst>
              </a:tr>
              <a:tr h="41091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Дефицит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Дефицит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</a:tr>
              <a:tr h="2985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ячмень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06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06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06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шрот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068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премиксы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3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558002" y="1044808"/>
            <a:ext cx="5980211" cy="3048907"/>
          </a:xfrm>
          <a:prstGeom prst="roundRect">
            <a:avLst>
              <a:gd name="adj" fmla="val 1229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5407" y="1044808"/>
            <a:ext cx="6032584" cy="3048907"/>
          </a:xfrm>
          <a:prstGeom prst="roundRect">
            <a:avLst>
              <a:gd name="adj" fmla="val 1229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1916028"/>
              </p:ext>
            </p:extLst>
          </p:nvPr>
        </p:nvGraphicFramePr>
        <p:xfrm>
          <a:off x="1" y="1077446"/>
          <a:ext cx="2639962" cy="324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A8FD10B-3ADC-4B73-A635-8A4FC8A63B98}"/>
              </a:ext>
            </a:extLst>
          </p:cNvPr>
          <p:cNvSpPr/>
          <p:nvPr/>
        </p:nvSpPr>
        <p:spPr>
          <a:xfrm>
            <a:off x="2639962" y="3162035"/>
            <a:ext cx="362996" cy="35058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403384F-8E80-4624-842E-108A0C90E8F9}"/>
              </a:ext>
            </a:extLst>
          </p:cNvPr>
          <p:cNvSpPr/>
          <p:nvPr/>
        </p:nvSpPr>
        <p:spPr>
          <a:xfrm>
            <a:off x="2639962" y="2651949"/>
            <a:ext cx="362996" cy="3505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4C17E63-16BC-4838-BDB6-174EA001C127}"/>
              </a:ext>
            </a:extLst>
          </p:cNvPr>
          <p:cNvSpPr/>
          <p:nvPr/>
        </p:nvSpPr>
        <p:spPr>
          <a:xfrm>
            <a:off x="2639962" y="2195414"/>
            <a:ext cx="362996" cy="350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6BC4E26-6C31-4258-A0CD-40D8FB09AE06}"/>
              </a:ext>
            </a:extLst>
          </p:cNvPr>
          <p:cNvSpPr/>
          <p:nvPr/>
        </p:nvSpPr>
        <p:spPr>
          <a:xfrm>
            <a:off x="3043207" y="2094603"/>
            <a:ext cx="3024336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8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мелкий формат торговли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130870E-337C-440F-AFC1-FE75603EA68E}"/>
              </a:ext>
            </a:extLst>
          </p:cNvPr>
          <p:cNvSpPr/>
          <p:nvPr/>
        </p:nvSpPr>
        <p:spPr>
          <a:xfrm>
            <a:off x="3035455" y="2551139"/>
            <a:ext cx="3233709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8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средний формат торговли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E97AD38-A45A-4224-8B39-72E5C9E94662}"/>
              </a:ext>
            </a:extLst>
          </p:cNvPr>
          <p:cNvSpPr/>
          <p:nvPr/>
        </p:nvSpPr>
        <p:spPr>
          <a:xfrm>
            <a:off x="3043206" y="3114376"/>
            <a:ext cx="3225958" cy="35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8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крупный формат торговли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55569270"/>
              </p:ext>
            </p:extLst>
          </p:nvPr>
        </p:nvGraphicFramePr>
        <p:xfrm>
          <a:off x="6880167" y="1562019"/>
          <a:ext cx="5450137" cy="232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40083" y="2685297"/>
            <a:ext cx="1150956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60" dirty="0">
                <a:latin typeface="Arial" panose="020B0604020202020204" pitchFamily="34" charset="0"/>
                <a:cs typeface="Arial" panose="020B0604020202020204" pitchFamily="34" charset="0"/>
              </a:rPr>
              <a:t>43 тенге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43070" y="1789477"/>
            <a:ext cx="1150956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60" dirty="0">
                <a:latin typeface="Arial" panose="020B0604020202020204" pitchFamily="34" charset="0"/>
                <a:cs typeface="Arial" panose="020B0604020202020204" pitchFamily="34" charset="0"/>
              </a:rPr>
              <a:t>96 тенге</a:t>
            </a: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 flipV="1">
            <a:off x="9199963" y="2475295"/>
            <a:ext cx="778293" cy="420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51946" y="1997061"/>
            <a:ext cx="1386662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60" b="1" dirty="0">
                <a:latin typeface="Arial" panose="020B0604020202020204" pitchFamily="34" charset="0"/>
                <a:cs typeface="Arial" panose="020B0604020202020204" pitchFamily="34" charset="0"/>
              </a:rPr>
              <a:t>в 2,2 раза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130870E-337C-440F-AFC1-FE75603EA68E}"/>
              </a:ext>
            </a:extLst>
          </p:cNvPr>
          <p:cNvSpPr/>
          <p:nvPr/>
        </p:nvSpPr>
        <p:spPr>
          <a:xfrm>
            <a:off x="592733" y="1073715"/>
            <a:ext cx="5623230" cy="61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продтоваров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0870E-337C-440F-AFC1-FE75603EA68E}"/>
              </a:ext>
            </a:extLst>
          </p:cNvPr>
          <p:cNvSpPr/>
          <p:nvPr/>
        </p:nvSpPr>
        <p:spPr>
          <a:xfrm>
            <a:off x="6704992" y="1110906"/>
            <a:ext cx="6145214" cy="610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цены от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производителя к потребителю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примере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5407" y="4571794"/>
            <a:ext cx="12262806" cy="1328023"/>
          </a:xfrm>
          <a:prstGeom prst="roundRect">
            <a:avLst>
              <a:gd name="adj" fmla="val 123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объема продтоваров реализуется мелким оптом,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 расходы (транспортировка, механические повреждения, порча и т.д.).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неэффективных посредников приводит к росту цены от производителя к потребителю 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более раз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786973" y="9161635"/>
            <a:ext cx="2880360" cy="280546"/>
          </a:xfrm>
        </p:spPr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5FD55B5-4F16-4934-9B44-7A31C570D521}"/>
              </a:ext>
            </a:extLst>
          </p:cNvPr>
          <p:cNvSpPr txBox="1"/>
          <p:nvPr/>
        </p:nvSpPr>
        <p:spPr>
          <a:xfrm>
            <a:off x="0" y="621410"/>
            <a:ext cx="12801599" cy="345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ru-RU" sz="1800" dirty="0" smtClean="0"/>
              <a:t>ТЕКУЩАЯ СИТУАЦИЯ</a:t>
            </a:r>
            <a:endParaRPr lang="ru-RU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5FD55B5-4F16-4934-9B44-7A31C570D521}"/>
              </a:ext>
            </a:extLst>
          </p:cNvPr>
          <p:cNvSpPr txBox="1"/>
          <p:nvPr/>
        </p:nvSpPr>
        <p:spPr>
          <a:xfrm>
            <a:off x="-27401" y="4224326"/>
            <a:ext cx="12801599" cy="345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ru-RU" sz="1800" dirty="0" smtClean="0"/>
              <a:t>ВЫВОДЫ</a:t>
            </a:r>
            <a:endParaRPr lang="ru-RU" sz="1800" dirty="0"/>
          </a:p>
        </p:txBody>
      </p:sp>
      <p:sp>
        <p:nvSpPr>
          <p:cNvPr id="38" name="Прямоугольник 1">
            <a:extLst>
              <a:ext uri="{FF2B5EF4-FFF2-40B4-BE49-F238E27FC236}">
                <a16:creationId xmlns:a16="http://schemas.microsoft.com/office/drawing/2014/main" xmlns="" id="{85CDA6CA-1443-4DC1-B012-68E89D6E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807" y="6038500"/>
            <a:ext cx="12783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9"/>
          <p:cNvSpPr/>
          <p:nvPr/>
        </p:nvSpPr>
        <p:spPr>
          <a:xfrm>
            <a:off x="261256" y="6509460"/>
            <a:ext cx="3943437" cy="2501979"/>
          </a:xfrm>
          <a:prstGeom prst="roundRect">
            <a:avLst>
              <a:gd name="adj" fmla="val 52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  <a:tabLst>
                <a:tab pos="541338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сети региональных ОРЦ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принципах ГЧП с предоставлением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преференций;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натурный земельный грант, </a:t>
            </a:r>
            <a:r>
              <a:rPr lang="ru-RU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инвестсубсидии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кредиты «</a:t>
            </a:r>
            <a:r>
              <a:rPr lang="ru-RU" sz="16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КазАгро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подведение инфраструктуры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47675" indent="-447675">
              <a:buFont typeface="Wingdings" panose="05000000000000000000" pitchFamily="2" charset="2"/>
              <a:buChar char="Ø"/>
              <a:tabLst>
                <a:tab pos="541338" algn="l"/>
              </a:tabLs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: скругленные углы 9"/>
          <p:cNvSpPr/>
          <p:nvPr/>
        </p:nvSpPr>
        <p:spPr>
          <a:xfrm>
            <a:off x="4519449" y="6511851"/>
            <a:ext cx="3943437" cy="2486144"/>
          </a:xfrm>
          <a:prstGeom prst="roundRect">
            <a:avLst>
              <a:gd name="adj" fmla="val 52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  <a:tabLst>
                <a:tab pos="541338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и утверждение правил деятельности ОРЦ;</a:t>
            </a:r>
          </a:p>
          <a:p>
            <a:pPr marL="447675" algn="just">
              <a:tabLst>
                <a:tab pos="541338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многофункциональный комплекс, состоящий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складских и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торговых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площадей со спецоборудованием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калибровки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фасовки, упаковки, а 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также оптового распределения продтоваров)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algn="just">
              <a:tabLst>
                <a:tab pos="541338" algn="l"/>
              </a:tabLst>
            </a:pPr>
            <a:endParaRPr lang="ru-RU" sz="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9"/>
          <p:cNvSpPr/>
          <p:nvPr/>
        </p:nvSpPr>
        <p:spPr>
          <a:xfrm>
            <a:off x="8710118" y="6509460"/>
            <a:ext cx="3828096" cy="2470309"/>
          </a:xfrm>
          <a:prstGeom prst="roundRect">
            <a:avLst>
              <a:gd name="adj" fmla="val 52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7675" lvl="0" indent="-447675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ОРЦ будет предоставлять доступ СХТП и кооперативам для сбыта произведенной продукции по справедливой стоимости, что повлияет на конечные цены продтоваров</a:t>
            </a:r>
          </a:p>
          <a:p>
            <a:pPr marL="447675" lvl="0" indent="-447675"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288ECCC-AD6B-4031-AA7F-D9A1C6E3B5F5}"/>
              </a:ext>
            </a:extLst>
          </p:cNvPr>
          <p:cNvSpPr/>
          <p:nvPr/>
        </p:nvSpPr>
        <p:spPr>
          <a:xfrm>
            <a:off x="48606" y="226472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ОПТОВО-РАСПРЕДЕЛИТЕЛЬНЫХ ЦЕНТРОВ</a:t>
            </a:r>
          </a:p>
        </p:txBody>
      </p:sp>
    </p:spTree>
    <p:extLst>
      <p:ext uri="{BB962C8B-B14F-4D97-AF65-F5344CB8AC3E}">
        <p14:creationId xmlns:p14="http://schemas.microsoft.com/office/powerpoint/2010/main" val="34730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01046" y="8916027"/>
            <a:ext cx="184731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8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43904211"/>
              </p:ext>
            </p:extLst>
          </p:nvPr>
        </p:nvGraphicFramePr>
        <p:xfrm>
          <a:off x="108860" y="888614"/>
          <a:ext cx="5977232" cy="501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E04D0EB-92C6-4895-AB8B-D28E057416B1}"/>
              </a:ext>
            </a:extLst>
          </p:cNvPr>
          <p:cNvSpPr/>
          <p:nvPr/>
        </p:nvSpPr>
        <p:spPr>
          <a:xfrm>
            <a:off x="4455313" y="609794"/>
            <a:ext cx="395779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ПАШНИ, МЛН.ГА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53476444-B89C-4629-92A4-7AB4142BE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610980"/>
              </p:ext>
            </p:extLst>
          </p:nvPr>
        </p:nvGraphicFramePr>
        <p:xfrm>
          <a:off x="6086092" y="844817"/>
          <a:ext cx="6128768" cy="517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авая фигурная скобка 2">
            <a:extLst>
              <a:ext uri="{FF2B5EF4-FFF2-40B4-BE49-F238E27FC236}">
                <a16:creationId xmlns="" xmlns:a16="http://schemas.microsoft.com/office/drawing/2014/main" id="{9AFCC166-0F3D-4B0C-B2D0-D4C18CAA0071}"/>
              </a:ext>
            </a:extLst>
          </p:cNvPr>
          <p:cNvSpPr/>
          <p:nvPr/>
        </p:nvSpPr>
        <p:spPr>
          <a:xfrm>
            <a:off x="10223087" y="930091"/>
            <a:ext cx="203803" cy="1996595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1461748-BE6D-4073-ADF6-4344D8B084BF}"/>
              </a:ext>
            </a:extLst>
          </p:cNvPr>
          <p:cNvSpPr/>
          <p:nvPr/>
        </p:nvSpPr>
        <p:spPr>
          <a:xfrm>
            <a:off x="10595399" y="1803687"/>
            <a:ext cx="2336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выбыло 7,5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(70% от 10,6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8C99B80F-01C3-4922-955C-E1537301289D}"/>
              </a:ext>
            </a:extLst>
          </p:cNvPr>
          <p:cNvSpPr/>
          <p:nvPr/>
        </p:nvSpPr>
        <p:spPr>
          <a:xfrm>
            <a:off x="8809058" y="8756991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808" y="6480972"/>
            <a:ext cx="12262806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1991 по 2016 годы площадь пашни сократилась 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га (70% в 5 областях), которые переведены в залежь и другие угодья.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5FD55B5-4F16-4934-9B44-7A31C570D521}"/>
              </a:ext>
            </a:extLst>
          </p:cNvPr>
          <p:cNvSpPr txBox="1"/>
          <p:nvPr/>
        </p:nvSpPr>
        <p:spPr>
          <a:xfrm>
            <a:off x="0" y="6109008"/>
            <a:ext cx="12801599" cy="345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ru-RU" sz="1800" dirty="0" smtClean="0"/>
              <a:t>ВЫВОДЫ</a:t>
            </a:r>
            <a:endParaRPr lang="ru-RU" sz="1800" dirty="0"/>
          </a:p>
        </p:txBody>
      </p:sp>
      <p:sp>
        <p:nvSpPr>
          <p:cNvPr id="33" name="Прямоугольник 1">
            <a:extLst>
              <a:ext uri="{FF2B5EF4-FFF2-40B4-BE49-F238E27FC236}">
                <a16:creationId xmlns:a16="http://schemas.microsoft.com/office/drawing/2014/main" xmlns="" id="{85CDA6CA-1443-4DC1-B012-68E89D6E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03206"/>
            <a:ext cx="12783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9"/>
          <p:cNvSpPr/>
          <p:nvPr/>
        </p:nvSpPr>
        <p:spPr>
          <a:xfrm>
            <a:off x="302808" y="7663756"/>
            <a:ext cx="12262806" cy="1548765"/>
          </a:xfrm>
          <a:prstGeom prst="roundRect">
            <a:avLst>
              <a:gd name="adj" fmla="val 8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541338" algn="l"/>
              </a:tabLst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Вовлечь в оборот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1,95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млн. га пашни (или на 7,9%)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61950" indent="-361950" algn="just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541338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Сократить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залежные земли запаса на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24,5%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залежь земель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с/х назначения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млн.га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53,4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361950" indent="-361950" algn="just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541338" algn="l"/>
              </a:tabLs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Вновь введенные пашни будут использованы для производства востребованных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кормовых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других культур.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омер слайда 1"/>
          <p:cNvSpPr txBox="1">
            <a:spLocks/>
          </p:cNvSpPr>
          <p:nvPr/>
        </p:nvSpPr>
        <p:spPr>
          <a:xfrm>
            <a:off x="9850581" y="9098188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2EDEBE5-94D4-4B2C-94AA-32B8C315D7D3}"/>
              </a:ext>
            </a:extLst>
          </p:cNvPr>
          <p:cNvSpPr/>
          <p:nvPr/>
        </p:nvSpPr>
        <p:spPr>
          <a:xfrm>
            <a:off x="4291" y="197510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ПАШНИ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473859" y="9148670"/>
            <a:ext cx="2240280" cy="39687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5FD55B5-4F16-4934-9B44-7A31C570D521}"/>
              </a:ext>
            </a:extLst>
          </p:cNvPr>
          <p:cNvSpPr txBox="1"/>
          <p:nvPr/>
        </p:nvSpPr>
        <p:spPr>
          <a:xfrm>
            <a:off x="0" y="5749020"/>
            <a:ext cx="12801599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ru-RU" sz="1600" dirty="0" smtClean="0"/>
              <a:t>ВЫВОДЫ</a:t>
            </a:r>
            <a:endParaRPr lang="ru-RU" sz="1600" dirty="0"/>
          </a:p>
        </p:txBody>
      </p:sp>
      <p:graphicFrame>
        <p:nvGraphicFramePr>
          <p:cNvPr id="44" name="Диаграмма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342020"/>
              </p:ext>
            </p:extLst>
          </p:nvPr>
        </p:nvGraphicFramePr>
        <p:xfrm>
          <a:off x="1611244" y="3670964"/>
          <a:ext cx="3046412" cy="179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51747" y="5472699"/>
            <a:ext cx="276225" cy="171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33028" y="5479896"/>
            <a:ext cx="276225" cy="17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8903" y="5403501"/>
            <a:ext cx="1130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мощности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9965" y="5430545"/>
            <a:ext cx="13314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переработка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56026" y="5494459"/>
            <a:ext cx="276225" cy="171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247344" y="5509618"/>
            <a:ext cx="276225" cy="171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612661" y="5442262"/>
            <a:ext cx="11308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мощности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84390" y="5449091"/>
            <a:ext cx="13314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переработка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9402" y="810888"/>
            <a:ext cx="5728921" cy="1549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1991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поголовье овец сократилось на 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 </a:t>
            </a:r>
            <a:r>
              <a:rPr lang="ru-RU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млн.голов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(54,2%), и на протяжении 5-ти лет находится в пределах 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млн.голов,  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овец содержится в ЛПХ;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Дефицит пастбищ в ЛПХ  - </a:t>
            </a:r>
            <a:r>
              <a:rPr lang="ru-RU" altLang="ru-RU" sz="1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55,9 </a:t>
            </a:r>
            <a:r>
              <a:rPr lang="ru-RU" altLang="ru-RU" sz="17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млн. га.</a:t>
            </a:r>
          </a:p>
        </p:txBody>
      </p:sp>
      <p:graphicFrame>
        <p:nvGraphicFramePr>
          <p:cNvPr id="5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268841"/>
              </p:ext>
            </p:extLst>
          </p:nvPr>
        </p:nvGraphicFramePr>
        <p:xfrm>
          <a:off x="500337" y="746354"/>
          <a:ext cx="4952332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Лист" r:id="rId5" imgW="4391128" imgH="2486088" progId="Excel.Sheet.8">
                  <p:embed/>
                </p:oleObj>
              </mc:Choice>
              <mc:Fallback>
                <p:oleObj name="Лист" r:id="rId5" imgW="4391128" imgH="2486088" progId="Excel.Sheet.8">
                  <p:embed/>
                  <p:pic>
                    <p:nvPicPr>
                      <p:cNvPr id="0" name="Picture 6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37" y="746354"/>
                        <a:ext cx="4952332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1117895" y="610598"/>
            <a:ext cx="3990463" cy="44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33" tIns="53767" rIns="107533" bIns="53767"/>
          <a:lstStyle/>
          <a:p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 пастбищами, млн.га</a:t>
            </a:r>
          </a:p>
        </p:txBody>
      </p: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4559734" y="2869462"/>
            <a:ext cx="2099668" cy="44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33" tIns="53767" rIns="107533" bIns="53767"/>
          <a:lstStyle/>
          <a:p>
            <a:r>
              <a:rPr lang="en-US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дефицит/профицит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5FD55B5-4F16-4934-9B44-7A31C570D521}"/>
              </a:ext>
            </a:extLst>
          </p:cNvPr>
          <p:cNvSpPr txBox="1"/>
          <p:nvPr/>
        </p:nvSpPr>
        <p:spPr>
          <a:xfrm>
            <a:off x="1" y="7513040"/>
            <a:ext cx="12801599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ru-RU" sz="1600" dirty="0" smtClean="0"/>
              <a:t>МЕРЫ</a:t>
            </a:r>
            <a:endParaRPr lang="ru-RU" sz="1600" dirty="0"/>
          </a:p>
        </p:txBody>
      </p:sp>
      <p:sp>
        <p:nvSpPr>
          <p:cNvPr id="58" name="Прямоугольник: скругленные углы 9"/>
          <p:cNvSpPr/>
          <p:nvPr/>
        </p:nvSpPr>
        <p:spPr>
          <a:xfrm>
            <a:off x="547475" y="7836223"/>
            <a:ext cx="5507766" cy="1361837"/>
          </a:xfrm>
          <a:prstGeom prst="roundRect">
            <a:avLst>
              <a:gd name="adj" fmla="val 52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lvl="0" indent="-177800" algn="just" defTabSz="9144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Создание новых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заготовительных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пунктов -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шерсти и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ед.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шкурам при убойных пунктах;</a:t>
            </a:r>
          </a:p>
          <a:p>
            <a:pPr marL="273050" lvl="0" indent="-273050" defTabSz="9144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2531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отгонных участков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пастбищах;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73050" lvl="0" indent="-273050" defTabSz="9144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1747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пунктов искусственного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осеменения;</a:t>
            </a:r>
          </a:p>
          <a:p>
            <a:pPr marL="273050" lvl="0" indent="-273050" defTabSz="9144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Увеличение поголовье к 2021 г.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 2,7 млн. голов.</a:t>
            </a:r>
          </a:p>
        </p:txBody>
      </p:sp>
      <p:sp>
        <p:nvSpPr>
          <p:cNvPr id="59" name="Прямоугольник: скругленные углы 9"/>
          <p:cNvSpPr/>
          <p:nvPr/>
        </p:nvSpPr>
        <p:spPr>
          <a:xfrm>
            <a:off x="6400800" y="7821527"/>
            <a:ext cx="6007398" cy="1412510"/>
          </a:xfrm>
          <a:prstGeom prst="roundRect">
            <a:avLst>
              <a:gd name="adj" fmla="val 52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8288" lvl="0" indent="-268288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нового и модернизация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заводов по глубокой переработке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грубой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шерсти (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ланолин, теплоизоляционные материалы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marL="268288" indent="-268288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Освоение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7,5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млн.га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земель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запаса;</a:t>
            </a:r>
          </a:p>
          <a:p>
            <a:pPr marL="268288" indent="-268288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Рост продукции овцеводства в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раза (123 млрд. тенге).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2"/>
          <p:cNvSpPr txBox="1">
            <a:spLocks noChangeArrowheads="1"/>
          </p:cNvSpPr>
          <p:nvPr/>
        </p:nvSpPr>
        <p:spPr bwMode="auto">
          <a:xfrm>
            <a:off x="1000225" y="1645747"/>
            <a:ext cx="645556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533" tIns="53767" rIns="107533" bIns="53767">
            <a:spAutoFit/>
          </a:bodyPr>
          <a:lstStyle/>
          <a:p>
            <a:pPr algn="ctr"/>
            <a:r>
              <a:rPr lang="ru-RU" altLang="ru-RU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-55,9 </a:t>
            </a:r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3457874" y="1713768"/>
            <a:ext cx="688324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533" tIns="53767" rIns="107533" bIns="53767">
            <a:spAutoFit/>
          </a:bodyPr>
          <a:lstStyle/>
          <a:p>
            <a:pPr algn="ctr"/>
            <a:r>
              <a:rPr lang="ru-RU" altLang="ru-RU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+11,7 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1727972" y="3305231"/>
            <a:ext cx="3380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ПЕРЕРАБОТКИ ШКУР, тыс.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6114246"/>
            <a:ext cx="5987523" cy="1259919"/>
          </a:xfrm>
          <a:prstGeom prst="roundRect">
            <a:avLst>
              <a:gd name="adj" fmla="val 79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производится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тонн шерсти, из них 25 тыс. тонн грубая шерсть;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Перерабатывается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тонн (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ПОШ загружены на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7475" y="6093556"/>
            <a:ext cx="5507766" cy="1259919"/>
          </a:xfrm>
          <a:prstGeom prst="roundRect">
            <a:avLst>
              <a:gd name="adj" fmla="val 79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производится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шкур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году переработано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шкур (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заводов по переработке шкур мощностью </a:t>
            </a:r>
            <a:b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шкур загружены на </a:t>
            </a:r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</a:p>
        </p:txBody>
      </p:sp>
      <p:graphicFrame>
        <p:nvGraphicFramePr>
          <p:cNvPr id="47" name="Диаграмма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672192"/>
              </p:ext>
            </p:extLst>
          </p:nvPr>
        </p:nvGraphicFramePr>
        <p:xfrm>
          <a:off x="8472716" y="3032970"/>
          <a:ext cx="3046412" cy="246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TextBox 134"/>
          <p:cNvSpPr txBox="1">
            <a:spLocks noChangeArrowheads="1"/>
          </p:cNvSpPr>
          <p:nvPr/>
        </p:nvSpPr>
        <p:spPr bwMode="auto">
          <a:xfrm>
            <a:off x="8194101" y="3318407"/>
            <a:ext cx="3864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ПЕРЕРАБОТКИ ШЕРСТИ,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тонн 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2EDEBE5-94D4-4B2C-94AA-32B8C315D7D3}"/>
              </a:ext>
            </a:extLst>
          </p:cNvPr>
          <p:cNvSpPr/>
          <p:nvPr/>
        </p:nvSpPr>
        <p:spPr>
          <a:xfrm>
            <a:off x="-1" y="141392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ОТГОННОГО ОВЦЕВОДСТВА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C2B0D00B-C0A9-4B8E-B4BB-BA82BB239C45}"/>
              </a:ext>
            </a:extLst>
          </p:cNvPr>
          <p:cNvSpPr/>
          <p:nvPr/>
        </p:nvSpPr>
        <p:spPr>
          <a:xfrm>
            <a:off x="0" y="381962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КАРТА МОДЕРНИЗАЦИИ АГРОНАУКИ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836" y="3114632"/>
            <a:ext cx="11886063" cy="9621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Обязательная оценка деятельности НИИ с учетом реального экономического эффекта от внедренных разработок в производство. Установление конкретных индикаторов по внедрению.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403" y="3110045"/>
            <a:ext cx="491728" cy="9667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4112" y="4395381"/>
            <a:ext cx="11886063" cy="11465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земельных ресурсов (150 тыс. га) опытных хозяйств и станций (14) применение механизмов ГЧП и доверительного управления. 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4403" y="4407104"/>
            <a:ext cx="491728" cy="11348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64112" y="5867959"/>
            <a:ext cx="11886063" cy="11501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двух современных научно-исследовательских центров на базе университетов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КАТУ им. С. Сейфулина.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4405" y="5867960"/>
            <a:ext cx="491728" cy="1150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5836" y="1635127"/>
            <a:ext cx="11886063" cy="11571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Диверсификация источников финансирования и доходов. Увеличение внебюджетного финансирования. Вовлечение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в формирование тематик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НИОКР.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66130" y="1635126"/>
            <a:ext cx="491728" cy="11571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64112" y="7354605"/>
            <a:ext cx="11897787" cy="684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Масштабное применение трансферта эффективных мировых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агротехнологий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гибридных сортов.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66129" y="7354606"/>
            <a:ext cx="491728" cy="684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481810" y="9156621"/>
            <a:ext cx="2240280" cy="39687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924929"/>
            <a:ext cx="12673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ПРИНЦИПЫ МОДЕРНИЗАЦИИ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3181" y="8365723"/>
            <a:ext cx="11897787" cy="7654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4013" algn="l"/>
              </a:tabLs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кадровая политика в отношении руководителей НИИ, опытных хозяйств и станций. Увеличение квоты 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сельхозспециальности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программе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Болашак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5198" y="8365723"/>
            <a:ext cx="491728" cy="7654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374069" y="1557639"/>
            <a:ext cx="10065580" cy="3349204"/>
          </a:xfrm>
          <a:prstGeom prst="roundRect">
            <a:avLst>
              <a:gd name="adj" fmla="val 67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1" tIns="47997" rIns="95991" bIns="47997" rtlCol="0" anchor="ctr"/>
          <a:lstStyle/>
          <a:p>
            <a:pPr indent="376714" algn="just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Пересмотрены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субсидий: исключены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неэффективных, </a:t>
            </a:r>
            <a:b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изменены критерии.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Ежегодная экономия составляет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76714" algn="just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того же бюджета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получателей субсидий:</a:t>
            </a:r>
          </a:p>
          <a:p>
            <a:pPr marL="378381" indent="3334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молоку –     в   2  раза (с 269 до 532 СХТП);</a:t>
            </a:r>
          </a:p>
          <a:p>
            <a:pPr marL="378381" indent="3334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говядине –  в   3  раза (с 175 до 522 СХТП);</a:t>
            </a:r>
          </a:p>
          <a:p>
            <a:pPr marL="378381" indent="3334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баранине – в 1,3 раза (с 180 до 234 СХТП);</a:t>
            </a:r>
          </a:p>
          <a:p>
            <a:pPr marL="378381" indent="3334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шерсти –     в 3,6 раза (с  50  до 180 СХТП).</a:t>
            </a:r>
          </a:p>
          <a:p>
            <a:pPr indent="378381" algn="just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Устранены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перекосы и искусственно завышенные критерии, которые позволили увеличить охват мелких и средних хозяйств в  среднем по всем программам в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раза. Например, в 2016 году половина выплаченных 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инвестсубсидий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приходилось всего на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крупных проектов или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количества участников (2,4 тыс.).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0036" y="1557639"/>
            <a:ext cx="1609612" cy="3349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6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36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</a:t>
            </a:r>
          </a:p>
          <a:p>
            <a:pPr algn="ctr"/>
            <a:endParaRPr lang="ru-RU" sz="8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4108" y="5506104"/>
            <a:ext cx="1645203" cy="3433393"/>
          </a:xfrm>
          <a:prstGeom prst="roundRect">
            <a:avLst/>
          </a:prstGeom>
          <a:solidFill>
            <a:srgbClr val="DEEBF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endParaRPr lang="ru-RU" sz="336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6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336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</a:t>
            </a:r>
          </a:p>
          <a:p>
            <a:pPr algn="ctr"/>
            <a:r>
              <a:rPr lang="en-US" sz="336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36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426153" y="9148670"/>
            <a:ext cx="2240280" cy="39687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7450" y="5506105"/>
            <a:ext cx="10058400" cy="3473291"/>
          </a:xfrm>
          <a:prstGeom prst="roundRect">
            <a:avLst>
              <a:gd name="adj" fmla="val 7891"/>
            </a:avLst>
          </a:prstGeom>
          <a:solidFill>
            <a:srgbClr val="DEEBF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76714" algn="just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Продолжается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субсидирования с целью перехода на льготное кредитование (опыт </a:t>
            </a:r>
            <a:r>
              <a:rPr lang="ru-RU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Кернской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группы).</a:t>
            </a:r>
          </a:p>
          <a:p>
            <a:pPr indent="376714" algn="just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бюджете 2018 года на субсидирование предусмотрено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млрд.тенге, </a:t>
            </a:r>
            <a:b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млрд.тенге.</a:t>
            </a:r>
          </a:p>
          <a:p>
            <a:pPr indent="376714" algn="just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следующем году предусматривается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исключить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видов субсидий.</a:t>
            </a:r>
          </a:p>
          <a:p>
            <a:pPr indent="376714" algn="just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пересмотра системы субсидирования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высвобождаемая сумма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 порядка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млрд.тенге. Данные средства будут направляться на льготное кредитование форвардного закупа приоритетных культур (фуражные и масличные) и животноводческой продукции (ягнятина) для последующего направления на переработку (комбикорм и растительные масла) и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экспортных поставок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Продкорпорацию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(Экспортный центр).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80934"/>
            <a:ext cx="12805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МЕР ГОСУДАРСТВЕННОЙ ПОДДЕРЖКИ АПК </a:t>
            </a:r>
          </a:p>
        </p:txBody>
      </p:sp>
    </p:spTree>
    <p:extLst>
      <p:ext uri="{BB962C8B-B14F-4D97-AF65-F5344CB8AC3E}">
        <p14:creationId xmlns:p14="http://schemas.microsoft.com/office/powerpoint/2010/main" val="34524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897" y="156227"/>
            <a:ext cx="12165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ГОСПРОГРАММЫ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МЕСЯЦЕВ)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01791" y="905611"/>
            <a:ext cx="12201525" cy="2223"/>
          </a:xfrm>
          <a:prstGeom prst="line">
            <a:avLst/>
          </a:prstGeom>
          <a:ln w="666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205874" y="3122978"/>
            <a:ext cx="11026102" cy="199287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животноводческой продукции увеличилось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3,3%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5,7%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молока – на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Поголовье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видов животных увеличилось в среднем на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3983" y="3122977"/>
            <a:ext cx="607677" cy="1992873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sz="224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224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2286" y="1131636"/>
            <a:ext cx="5683680" cy="12947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производства продукции сельского хозяйства вырос почти на </a:t>
            </a:r>
            <a:r>
              <a:rPr lang="ru-RU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2,0%.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35711" y="1121898"/>
            <a:ext cx="5696264" cy="13044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lvl="0" algn="ctr"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продуктов питания за данный период выросло </a:t>
            </a:r>
            <a:endParaRPr lang="ru-RU" sz="24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0642" y="5661060"/>
            <a:ext cx="612626" cy="320553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ru-RU" sz="224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224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2951" y="5561520"/>
            <a:ext cx="11069572" cy="344891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54013" algn="l"/>
              </a:tabLst>
              <a:defRPr/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54013" algn="l"/>
              </a:tabLst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354013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 октября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т.г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убрано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га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(99,9%) площадей зерновых культур. Темпы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прошлого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на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Намолочено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21,9 млн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(урожайность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ц/га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Принятые меры по семеноводству и минеральным удобрениям увеличили долю зерна 3 класса 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г. - 44%), с клейковиной 25 и выше составляет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2016 г. - 9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354013" algn="l"/>
              </a:tabLst>
              <a:defRPr/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54013" algn="l"/>
              </a:tabLst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185189" y="9239746"/>
            <a:ext cx="709208" cy="349194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66698" y="7786999"/>
            <a:ext cx="12231702" cy="976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698" y="5816600"/>
            <a:ext cx="12231702" cy="1678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6698" y="3314700"/>
            <a:ext cx="12231702" cy="2349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6698" y="2528987"/>
            <a:ext cx="12231702" cy="526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6698" y="1790700"/>
            <a:ext cx="12231702" cy="5262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6698" y="754353"/>
            <a:ext cx="120616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35000"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АПК систематизированы и выработаны точечные меры </a:t>
            </a:r>
          </a:p>
          <a:p>
            <a:pPr lvl="0" indent="635000"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конкретными индикаторами в виде КАРТ</a:t>
            </a:r>
          </a:p>
          <a:p>
            <a:pPr lvl="0" indent="635000" algn="just"/>
            <a:endParaRPr lang="ru-RU" sz="24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447675">
              <a:buFontTx/>
              <a:buAutoNum type="arabicPeriod"/>
            </a:pP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</a:t>
            </a:r>
            <a:r>
              <a:rPr lang="ru-RU" sz="2400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сельхозкооперации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447675">
              <a:buFontTx/>
              <a:buAutoNum type="arabicPeriod"/>
            </a:pPr>
            <a:endParaRPr lang="ru-RU" sz="24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447675">
              <a:buFontTx/>
              <a:buAutoNum type="arabicPeriod"/>
            </a:pP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агропереработки </a:t>
            </a:r>
            <a:endParaRPr lang="ru-RU" sz="24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447675">
              <a:buFontTx/>
              <a:buAutoNum type="arabicPeriod"/>
            </a:pPr>
            <a:endParaRPr lang="ru-RU" sz="24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447675">
              <a:buFontTx/>
              <a:buAutoNum type="arabicPeriod"/>
            </a:pP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</a:t>
            </a: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переоснащения</a:t>
            </a:r>
            <a:endParaRPr lang="ru-RU" sz="24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447675">
              <a:buFontTx/>
              <a:buAutoNum type="arabicPeriod"/>
            </a:pP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семеноводства</a:t>
            </a:r>
          </a:p>
          <a:p>
            <a:pPr marL="447675" lvl="0" indent="447675">
              <a:buFontTx/>
              <a:buAutoNum type="arabicPeriod"/>
            </a:pP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защиты растений</a:t>
            </a:r>
          </a:p>
          <a:p>
            <a:pPr marL="447675" lvl="0" indent="447675">
              <a:buFontTx/>
              <a:buAutoNum type="arabicPeriod"/>
            </a:pP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агрохимии </a:t>
            </a: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(минеральные удобрения)</a:t>
            </a:r>
            <a:endParaRPr lang="ru-RU" sz="24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447675">
              <a:buFontTx/>
              <a:buAutoNum type="arabicPeriod"/>
            </a:pP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кормопроизводства (кормовой баланс</a:t>
            </a: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7675" lvl="0" indent="447675">
              <a:buFontTx/>
              <a:buAutoNum type="arabicPeriod"/>
            </a:pP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оптово-распределительных центров</a:t>
            </a:r>
            <a:endParaRPr lang="ru-RU" sz="24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/>
            <a:endParaRPr lang="ru-RU" sz="24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/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 Карта 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</a:t>
            </a: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пашни</a:t>
            </a:r>
          </a:p>
          <a:p>
            <a:pPr marL="447675"/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Карта 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отгонного овцеводства</a:t>
            </a:r>
          </a:p>
          <a:p>
            <a:pPr marL="447675" lvl="0"/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модернизации </a:t>
            </a:r>
            <a:r>
              <a:rPr lang="ru-RU" sz="2400" dirty="0" err="1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агронауки</a:t>
            </a:r>
            <a:endParaRPr lang="ru-RU" sz="2400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/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Карта производства </a:t>
            </a:r>
            <a:r>
              <a:rPr lang="ru-RU" sz="2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говядины </a:t>
            </a:r>
            <a:r>
              <a:rPr lang="ru-RU" sz="24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8066537" y="3432149"/>
            <a:ext cx="170696" cy="2006314"/>
          </a:xfrm>
          <a:prstGeom prst="rightBrace">
            <a:avLst>
              <a:gd name="adj1" fmla="val 8333"/>
              <a:gd name="adj2" fmla="val 47906"/>
            </a:avLst>
          </a:prstGeom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9985" y="4059882"/>
            <a:ext cx="4894567" cy="75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РАЗРАБОТАНЫ, </a:t>
            </a:r>
          </a:p>
          <a:p>
            <a:pPr>
              <a:lnSpc>
                <a:spcPct val="125000"/>
              </a:lnSpc>
            </a:pP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</a:t>
            </a:r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обсуждения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63439" y="6465608"/>
            <a:ext cx="314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СТАДИИ РАЗРАБОТКИ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8066537" y="5927821"/>
            <a:ext cx="170696" cy="1444906"/>
          </a:xfrm>
          <a:prstGeom prst="rightBrace">
            <a:avLst>
              <a:gd name="adj1" fmla="val 8333"/>
              <a:gd name="adj2" fmla="val 47906"/>
            </a:avLst>
          </a:prstGeom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45899" y="9083835"/>
            <a:ext cx="2880360" cy="344979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97435" y="1869157"/>
            <a:ext cx="235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lvl="0"/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164" y="7823439"/>
            <a:ext cx="11601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541338">
              <a:lnSpc>
                <a:spcPct val="10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Разрабатывается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перехода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субсидирования к льготному кредитованию (</a:t>
            </a:r>
            <a:r>
              <a:rPr lang="ru-RU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20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Кернской</a:t>
            </a:r>
            <a:r>
              <a:rPr lang="ru-RU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lang="ru-R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7955" y="2607444"/>
            <a:ext cx="129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ПРИНЯТА</a:t>
            </a:r>
          </a:p>
        </p:txBody>
      </p:sp>
    </p:spTree>
    <p:extLst>
      <p:ext uri="{BB962C8B-B14F-4D97-AF65-F5344CB8AC3E}">
        <p14:creationId xmlns:p14="http://schemas.microsoft.com/office/powerpoint/2010/main" val="18806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9124" y="1805417"/>
            <a:ext cx="11839575" cy="125210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buFont typeface="Wingdings" pitchFamily="2" charset="2"/>
              <a:buChar char="Ø"/>
              <a:tabLst>
                <a:tab pos="0" algn="l"/>
                <a:tab pos="354013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 начала года создано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кооперативов (план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326),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по заготовке молока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мяса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по сбору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плодоовощей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по птицеводству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по производству меда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товарной рыбы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527587-9CEE-45ED-914F-F49D8E94ED42}"/>
              </a:ext>
            </a:extLst>
          </p:cNvPr>
          <p:cNvSpPr txBox="1"/>
          <p:nvPr/>
        </p:nvSpPr>
        <p:spPr>
          <a:xfrm>
            <a:off x="0" y="1274918"/>
            <a:ext cx="1280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ИТОГИ НА 1 ОКТЯБРЯ 2017 ГОДА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68384" y="9061350"/>
            <a:ext cx="2880360" cy="51117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B0D00B-C0A9-4B8E-B4BB-BA82BB239C45}"/>
              </a:ext>
            </a:extLst>
          </p:cNvPr>
          <p:cNvSpPr/>
          <p:nvPr/>
        </p:nvSpPr>
        <p:spPr>
          <a:xfrm>
            <a:off x="0" y="559546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КАРТА СЕЛЬХОЗКООПЕРАЦИИ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174" y="3348468"/>
            <a:ext cx="11839575" cy="89015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buFont typeface="Wingdings" pitchFamily="2" charset="2"/>
              <a:buChar char="Ø"/>
              <a:tabLst>
                <a:tab pos="0" algn="l"/>
                <a:tab pos="354013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более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56,0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ЛПХ и мелких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КХ.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174" y="6388064"/>
            <a:ext cx="11839575" cy="280165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buFont typeface="Wingdings" pitchFamily="2" charset="2"/>
              <a:buChar char="Ø"/>
              <a:tabLst>
                <a:tab pos="0" algn="l"/>
                <a:tab pos="354013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Заготовлено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тыс.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молока для 64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молзаводов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позволило увеличить их суточную загруженность на 25%.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Ø"/>
              <a:tabLst>
                <a:tab pos="0" algn="l"/>
                <a:tab pos="354013" algn="l"/>
              </a:tabLs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Заготовлено более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тыс.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мяса. 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Ø"/>
              <a:tabLst>
                <a:tab pos="0" algn="l"/>
                <a:tab pos="354013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все это позволит увеличить среднегодовую загрузку предприятий по переработке молока с 60 до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мяса с 55 до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Ø"/>
              <a:tabLst>
                <a:tab pos="0" algn="l"/>
                <a:tab pos="354013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заготовлено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тонн мяса птицы;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тонн плодоовощной продукции;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 меда 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 козьего молока.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8174" y="4577192"/>
            <a:ext cx="11839575" cy="138545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buFont typeface="Wingdings" pitchFamily="2" charset="2"/>
              <a:buChar char="Ø"/>
              <a:tabLst>
                <a:tab pos="0" algn="l"/>
                <a:tab pos="354013" algn="l"/>
              </a:tabLst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Самозанятыми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безработными создано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семейных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откормплощадок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эти лица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преобразованы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Мощность данных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откормплощадок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составляет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102,5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голов</a:t>
            </a:r>
          </a:p>
        </p:txBody>
      </p:sp>
    </p:spTree>
    <p:extLst>
      <p:ext uri="{BB962C8B-B14F-4D97-AF65-F5344CB8AC3E}">
        <p14:creationId xmlns:p14="http://schemas.microsoft.com/office/powerpoint/2010/main" val="41571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" y="2877050"/>
            <a:ext cx="1292724" cy="1048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3722" y="2246265"/>
            <a:ext cx="156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1 345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1948" y="3349902"/>
            <a:ext cx="782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435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447" y="1519645"/>
            <a:ext cx="2102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Целевая фокус группа по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переработки, требующая развития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94" y="3237931"/>
            <a:ext cx="1349564" cy="814174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738" y="4464269"/>
            <a:ext cx="5992516" cy="1006605"/>
          </a:xfrm>
          <a:prstGeom prst="wedgeRoundRectCallout">
            <a:avLst>
              <a:gd name="adj1" fmla="val 27102"/>
              <a:gd name="adj2" fmla="val 4998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остальным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предприятиям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(мукомольная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промышленность,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безалкогольные напитки)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будет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действующих 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инструментов.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9566" y="2336329"/>
            <a:ext cx="2220931" cy="1107996"/>
          </a:xfrm>
          <a:prstGeom prst="rect">
            <a:avLst/>
          </a:prstGeom>
          <a:noFill/>
          <a:ln>
            <a:noFill/>
          </a:ln>
        </p:spPr>
        <p:txBody>
          <a:bodyPr wrap="square" tIns="0" rIns="0" bIns="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Критерии отбора:</a:t>
            </a:r>
          </a:p>
          <a:p>
            <a:pPr marL="187325" indent="-187325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доля 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импорта;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оля загрузки;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сырье.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99573"/>
              </p:ext>
            </p:extLst>
          </p:nvPr>
        </p:nvGraphicFramePr>
        <p:xfrm>
          <a:off x="6163843" y="1000568"/>
          <a:ext cx="6379915" cy="41547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1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5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2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Вид сырья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Заводы,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Загрузка,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переработки,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/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</a:rPr>
                        <a:t>Модерни-зация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, ед.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Новые,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Молоко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Мясо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Шкуры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Шерсть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Масличные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ГПЗ*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Плоды и овощи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Сахарная свекла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4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Картофель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482">
                <a:tc gridSpan="2">
                  <a:txBody>
                    <a:bodyPr/>
                    <a:lstStyle/>
                    <a:p>
                      <a:r>
                        <a:rPr lang="ru-RU" sz="1800" b="1" dirty="0" smtClean="0"/>
                        <a:t>ВСЕГО: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435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5" name="Правая фигурная скобка 24"/>
          <p:cNvSpPr/>
          <p:nvPr/>
        </p:nvSpPr>
        <p:spPr>
          <a:xfrm>
            <a:off x="3596793" y="1539407"/>
            <a:ext cx="189212" cy="2788451"/>
          </a:xfrm>
          <a:prstGeom prst="rightBrace">
            <a:avLst>
              <a:gd name="adj1" fmla="val 8333"/>
              <a:gd name="adj2" fmla="val 47906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35073" y="5192756"/>
            <a:ext cx="2920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</a:rPr>
              <a:t>* - Глубокая переработка зерна</a:t>
            </a: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140330" y="5976864"/>
            <a:ext cx="12521569" cy="758289"/>
          </a:xfrm>
          <a:prstGeom prst="wedgeRoundRectCallout">
            <a:avLst>
              <a:gd name="adj1" fmla="val 30274"/>
              <a:gd name="adj2" fmla="val 5022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Из-за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низкой эффективности переработки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сельхозсырья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по указанным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направлениям,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отрасль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ежегодно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недополучает продукцию на сумму порядка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трлн. тенге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7F428A3-79ED-4603-9F48-396404DFCA0B}"/>
              </a:ext>
            </a:extLst>
          </p:cNvPr>
          <p:cNvSpPr txBox="1"/>
          <p:nvPr/>
        </p:nvSpPr>
        <p:spPr>
          <a:xfrm>
            <a:off x="140330" y="7486716"/>
            <a:ext cx="4192811" cy="1393508"/>
          </a:xfrm>
          <a:prstGeom prst="roundRect">
            <a:avLst>
              <a:gd name="adj" fmla="val 5792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Дозагрузка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существующих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435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предприятий за счет обеспечения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доступа к дешевым кредитам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организации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сбора сырья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через кооперативы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527587-9CEE-45ED-914F-F49D8E94ED42}"/>
              </a:ext>
            </a:extLst>
          </p:cNvPr>
          <p:cNvSpPr txBox="1"/>
          <p:nvPr/>
        </p:nvSpPr>
        <p:spPr>
          <a:xfrm>
            <a:off x="2993523" y="601576"/>
            <a:ext cx="630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НАПРАВЛЕНИЙ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9DB66B7-881C-40CC-B3FB-E415D4D87193}"/>
              </a:ext>
            </a:extLst>
          </p:cNvPr>
          <p:cNvSpPr/>
          <p:nvPr/>
        </p:nvSpPr>
        <p:spPr>
          <a:xfrm>
            <a:off x="4659458" y="7079284"/>
            <a:ext cx="295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МЕРЫ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98364" y="9098825"/>
            <a:ext cx="2880360" cy="51117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5785371" y="1028700"/>
            <a:ext cx="230794" cy="3822068"/>
          </a:xfrm>
          <a:prstGeom prst="rightBrace">
            <a:avLst>
              <a:gd name="adj1" fmla="val 8333"/>
              <a:gd name="adj2" fmla="val 47906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801" y="5575249"/>
            <a:ext cx="130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F428A3-79ED-4603-9F48-396404DFCA0B}"/>
              </a:ext>
            </a:extLst>
          </p:cNvPr>
          <p:cNvSpPr txBox="1"/>
          <p:nvPr/>
        </p:nvSpPr>
        <p:spPr>
          <a:xfrm>
            <a:off x="4739476" y="7514609"/>
            <a:ext cx="3746565" cy="1361837"/>
          </a:xfrm>
          <a:prstGeom prst="roundRect">
            <a:avLst>
              <a:gd name="adj" fmla="val 5792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Модернизация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действующих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предприятий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повышения конкурентоспособности 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эффективного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использования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производственных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площадей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F428A3-79ED-4603-9F48-396404DFCA0B}"/>
              </a:ext>
            </a:extLst>
          </p:cNvPr>
          <p:cNvSpPr txBox="1"/>
          <p:nvPr/>
        </p:nvSpPr>
        <p:spPr>
          <a:xfrm>
            <a:off x="8955211" y="7514609"/>
            <a:ext cx="3706688" cy="1393508"/>
          </a:xfrm>
          <a:prstGeom prst="roundRect">
            <a:avLst>
              <a:gd name="adj" fmla="val 5792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небольших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предприятий в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регионах, где имеется сырье, а действующие предприятия переработки слишком удалены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1482773" y="1917700"/>
            <a:ext cx="193626" cy="1983828"/>
          </a:xfrm>
          <a:prstGeom prst="rightBrace">
            <a:avLst>
              <a:gd name="adj1" fmla="val 8333"/>
              <a:gd name="adj2" fmla="val 47906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2B0D00B-C0A9-4B8E-B4BB-BA82BB239C45}"/>
              </a:ext>
            </a:extLst>
          </p:cNvPr>
          <p:cNvSpPr/>
          <p:nvPr/>
        </p:nvSpPr>
        <p:spPr>
          <a:xfrm>
            <a:off x="0" y="126343"/>
            <a:ext cx="12801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КАРТА АГРОПЕРЕРАБОТКИ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Группа 161"/>
          <p:cNvGrpSpPr>
            <a:grpSpLocks noChangeAspect="1"/>
          </p:cNvGrpSpPr>
          <p:nvPr/>
        </p:nvGrpSpPr>
        <p:grpSpPr>
          <a:xfrm>
            <a:off x="2502755" y="1008766"/>
            <a:ext cx="7672927" cy="4293834"/>
            <a:chOff x="115956" y="888930"/>
            <a:chExt cx="12588240" cy="7044484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115956" y="888930"/>
              <a:ext cx="12588240" cy="7044484"/>
              <a:chOff x="-29311" y="1130531"/>
              <a:chExt cx="7536187" cy="4390923"/>
            </a:xfrm>
          </p:grpSpPr>
          <p:grpSp>
            <p:nvGrpSpPr>
              <p:cNvPr id="238" name="Группа 4"/>
              <p:cNvGrpSpPr/>
              <p:nvPr/>
            </p:nvGrpSpPr>
            <p:grpSpPr>
              <a:xfrm>
                <a:off x="-29311" y="1130531"/>
                <a:ext cx="7536187" cy="4390923"/>
                <a:chOff x="550863" y="1612899"/>
                <a:chExt cx="8035925" cy="4457701"/>
              </a:xfrm>
            </p:grpSpPr>
            <p:sp>
              <p:nvSpPr>
                <p:cNvPr id="252" name="Freeform 21"/>
                <p:cNvSpPr>
                  <a:spLocks/>
                </p:cNvSpPr>
                <p:nvPr/>
              </p:nvSpPr>
              <p:spPr bwMode="auto">
                <a:xfrm>
                  <a:off x="5846763" y="2279650"/>
                  <a:ext cx="22225" cy="23813"/>
                </a:xfrm>
                <a:custGeom>
                  <a:avLst/>
                  <a:gdLst>
                    <a:gd name="T0" fmla="*/ 14 w 14"/>
                    <a:gd name="T1" fmla="*/ 5 h 15"/>
                    <a:gd name="T2" fmla="*/ 14 w 14"/>
                    <a:gd name="T3" fmla="*/ 5 h 15"/>
                    <a:gd name="T4" fmla="*/ 14 w 14"/>
                    <a:gd name="T5" fmla="*/ 10 h 15"/>
                    <a:gd name="T6" fmla="*/ 14 w 14"/>
                    <a:gd name="T7" fmla="*/ 10 h 15"/>
                    <a:gd name="T8" fmla="*/ 13 w 14"/>
                    <a:gd name="T9" fmla="*/ 11 h 15"/>
                    <a:gd name="T10" fmla="*/ 9 w 14"/>
                    <a:gd name="T11" fmla="*/ 13 h 15"/>
                    <a:gd name="T12" fmla="*/ 6 w 14"/>
                    <a:gd name="T13" fmla="*/ 13 h 15"/>
                    <a:gd name="T14" fmla="*/ 5 w 14"/>
                    <a:gd name="T15" fmla="*/ 15 h 15"/>
                    <a:gd name="T16" fmla="*/ 5 w 14"/>
                    <a:gd name="T17" fmla="*/ 15 h 15"/>
                    <a:gd name="T18" fmla="*/ 0 w 14"/>
                    <a:gd name="T19" fmla="*/ 10 h 15"/>
                    <a:gd name="T20" fmla="*/ 0 w 14"/>
                    <a:gd name="T21" fmla="*/ 10 h 15"/>
                    <a:gd name="T22" fmla="*/ 5 w 14"/>
                    <a:gd name="T23" fmla="*/ 6 h 15"/>
                    <a:gd name="T24" fmla="*/ 5 w 14"/>
                    <a:gd name="T25" fmla="*/ 6 h 15"/>
                    <a:gd name="T26" fmla="*/ 2 w 14"/>
                    <a:gd name="T27" fmla="*/ 2 h 15"/>
                    <a:gd name="T28" fmla="*/ 2 w 14"/>
                    <a:gd name="T29" fmla="*/ 2 h 15"/>
                    <a:gd name="T30" fmla="*/ 4 w 14"/>
                    <a:gd name="T31" fmla="*/ 0 h 15"/>
                    <a:gd name="T32" fmla="*/ 4 w 14"/>
                    <a:gd name="T33" fmla="*/ 0 h 15"/>
                    <a:gd name="T34" fmla="*/ 14 w 14"/>
                    <a:gd name="T35" fmla="*/ 5 h 15"/>
                    <a:gd name="T36" fmla="*/ 14 w 14"/>
                    <a:gd name="T3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" h="1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3" name="Freeform 146"/>
                <p:cNvSpPr>
                  <a:spLocks/>
                </p:cNvSpPr>
                <p:nvPr/>
              </p:nvSpPr>
              <p:spPr bwMode="auto">
                <a:xfrm>
                  <a:off x="6057900" y="4624388"/>
                  <a:ext cx="77788" cy="49213"/>
                </a:xfrm>
                <a:custGeom>
                  <a:avLst/>
                  <a:gdLst>
                    <a:gd name="T0" fmla="*/ 49 w 49"/>
                    <a:gd name="T1" fmla="*/ 28 h 31"/>
                    <a:gd name="T2" fmla="*/ 49 w 49"/>
                    <a:gd name="T3" fmla="*/ 30 h 31"/>
                    <a:gd name="T4" fmla="*/ 48 w 49"/>
                    <a:gd name="T5" fmla="*/ 31 h 31"/>
                    <a:gd name="T6" fmla="*/ 47 w 49"/>
                    <a:gd name="T7" fmla="*/ 31 h 31"/>
                    <a:gd name="T8" fmla="*/ 47 w 49"/>
                    <a:gd name="T9" fmla="*/ 31 h 31"/>
                    <a:gd name="T10" fmla="*/ 46 w 49"/>
                    <a:gd name="T11" fmla="*/ 30 h 31"/>
                    <a:gd name="T12" fmla="*/ 46 w 49"/>
                    <a:gd name="T13" fmla="*/ 30 h 31"/>
                    <a:gd name="T14" fmla="*/ 40 w 49"/>
                    <a:gd name="T15" fmla="*/ 30 h 31"/>
                    <a:gd name="T16" fmla="*/ 40 w 49"/>
                    <a:gd name="T17" fmla="*/ 30 h 31"/>
                    <a:gd name="T18" fmla="*/ 31 w 49"/>
                    <a:gd name="T19" fmla="*/ 30 h 31"/>
                    <a:gd name="T20" fmla="*/ 31 w 49"/>
                    <a:gd name="T21" fmla="*/ 30 h 31"/>
                    <a:gd name="T22" fmla="*/ 26 w 49"/>
                    <a:gd name="T23" fmla="*/ 30 h 31"/>
                    <a:gd name="T24" fmla="*/ 26 w 49"/>
                    <a:gd name="T25" fmla="*/ 30 h 31"/>
                    <a:gd name="T26" fmla="*/ 22 w 49"/>
                    <a:gd name="T27" fmla="*/ 28 h 31"/>
                    <a:gd name="T28" fmla="*/ 17 w 49"/>
                    <a:gd name="T29" fmla="*/ 30 h 31"/>
                    <a:gd name="T30" fmla="*/ 17 w 49"/>
                    <a:gd name="T31" fmla="*/ 30 h 31"/>
                    <a:gd name="T32" fmla="*/ 14 w 49"/>
                    <a:gd name="T33" fmla="*/ 30 h 31"/>
                    <a:gd name="T34" fmla="*/ 14 w 49"/>
                    <a:gd name="T35" fmla="*/ 30 h 31"/>
                    <a:gd name="T36" fmla="*/ 9 w 49"/>
                    <a:gd name="T37" fmla="*/ 30 h 31"/>
                    <a:gd name="T38" fmla="*/ 7 w 49"/>
                    <a:gd name="T39" fmla="*/ 28 h 31"/>
                    <a:gd name="T40" fmla="*/ 5 w 49"/>
                    <a:gd name="T41" fmla="*/ 27 h 31"/>
                    <a:gd name="T42" fmla="*/ 5 w 49"/>
                    <a:gd name="T43" fmla="*/ 27 h 31"/>
                    <a:gd name="T44" fmla="*/ 5 w 49"/>
                    <a:gd name="T45" fmla="*/ 26 h 31"/>
                    <a:gd name="T46" fmla="*/ 5 w 49"/>
                    <a:gd name="T47" fmla="*/ 25 h 31"/>
                    <a:gd name="T48" fmla="*/ 4 w 49"/>
                    <a:gd name="T49" fmla="*/ 22 h 31"/>
                    <a:gd name="T50" fmla="*/ 4 w 49"/>
                    <a:gd name="T51" fmla="*/ 22 h 31"/>
                    <a:gd name="T52" fmla="*/ 3 w 49"/>
                    <a:gd name="T53" fmla="*/ 17 h 31"/>
                    <a:gd name="T54" fmla="*/ 2 w 49"/>
                    <a:gd name="T55" fmla="*/ 12 h 31"/>
                    <a:gd name="T56" fmla="*/ 2 w 49"/>
                    <a:gd name="T57" fmla="*/ 12 h 31"/>
                    <a:gd name="T58" fmla="*/ 0 w 49"/>
                    <a:gd name="T59" fmla="*/ 9 h 31"/>
                    <a:gd name="T60" fmla="*/ 0 w 49"/>
                    <a:gd name="T61" fmla="*/ 8 h 31"/>
                    <a:gd name="T62" fmla="*/ 0 w 49"/>
                    <a:gd name="T63" fmla="*/ 8 h 31"/>
                    <a:gd name="T64" fmla="*/ 2 w 49"/>
                    <a:gd name="T65" fmla="*/ 6 h 31"/>
                    <a:gd name="T66" fmla="*/ 2 w 49"/>
                    <a:gd name="T67" fmla="*/ 5 h 31"/>
                    <a:gd name="T68" fmla="*/ 2 w 49"/>
                    <a:gd name="T69" fmla="*/ 4 h 31"/>
                    <a:gd name="T70" fmla="*/ 2 w 49"/>
                    <a:gd name="T71" fmla="*/ 3 h 31"/>
                    <a:gd name="T72" fmla="*/ 2 w 49"/>
                    <a:gd name="T73" fmla="*/ 3 h 31"/>
                    <a:gd name="T74" fmla="*/ 20 w 49"/>
                    <a:gd name="T75" fmla="*/ 1 h 31"/>
                    <a:gd name="T76" fmla="*/ 38 w 49"/>
                    <a:gd name="T77" fmla="*/ 0 h 31"/>
                    <a:gd name="T78" fmla="*/ 38 w 49"/>
                    <a:gd name="T79" fmla="*/ 0 h 31"/>
                    <a:gd name="T80" fmla="*/ 48 w 49"/>
                    <a:gd name="T81" fmla="*/ 28 h 31"/>
                    <a:gd name="T82" fmla="*/ 48 w 49"/>
                    <a:gd name="T83" fmla="*/ 28 h 31"/>
                    <a:gd name="T84" fmla="*/ 49 w 49"/>
                    <a:gd name="T85" fmla="*/ 28 h 31"/>
                    <a:gd name="T86" fmla="*/ 49 w 49"/>
                    <a:gd name="T87" fmla="*/ 2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31">
                      <a:moveTo>
                        <a:pt x="49" y="28"/>
                      </a:moveTo>
                      <a:lnTo>
                        <a:pt x="49" y="30"/>
                      </a:lnTo>
                      <a:lnTo>
                        <a:pt x="48" y="31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0" y="30"/>
                      </a:lnTo>
                      <a:lnTo>
                        <a:pt x="40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2" y="28"/>
                      </a:lnTo>
                      <a:lnTo>
                        <a:pt x="17" y="30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5" y="27"/>
                      </a:lnTo>
                      <a:lnTo>
                        <a:pt x="5" y="26"/>
                      </a:lnTo>
                      <a:lnTo>
                        <a:pt x="5" y="25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9" y="28"/>
                      </a:lnTo>
                      <a:lnTo>
                        <a:pt x="49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4" name="Freeform 184"/>
                <p:cNvSpPr>
                  <a:spLocks/>
                </p:cNvSpPr>
                <p:nvPr/>
              </p:nvSpPr>
              <p:spPr bwMode="auto">
                <a:xfrm>
                  <a:off x="1022350" y="4143375"/>
                  <a:ext cx="1416050" cy="1570038"/>
                </a:xfrm>
                <a:custGeom>
                  <a:avLst/>
                  <a:gdLst>
                    <a:gd name="T0" fmla="*/ 596 w 892"/>
                    <a:gd name="T1" fmla="*/ 966 h 989"/>
                    <a:gd name="T2" fmla="*/ 553 w 892"/>
                    <a:gd name="T3" fmla="*/ 859 h 989"/>
                    <a:gd name="T4" fmla="*/ 448 w 892"/>
                    <a:gd name="T5" fmla="*/ 749 h 989"/>
                    <a:gd name="T6" fmla="*/ 209 w 892"/>
                    <a:gd name="T7" fmla="*/ 807 h 989"/>
                    <a:gd name="T8" fmla="*/ 211 w 892"/>
                    <a:gd name="T9" fmla="*/ 766 h 989"/>
                    <a:gd name="T10" fmla="*/ 223 w 892"/>
                    <a:gd name="T11" fmla="*/ 741 h 989"/>
                    <a:gd name="T12" fmla="*/ 261 w 892"/>
                    <a:gd name="T13" fmla="*/ 685 h 989"/>
                    <a:gd name="T14" fmla="*/ 254 w 892"/>
                    <a:gd name="T15" fmla="*/ 652 h 989"/>
                    <a:gd name="T16" fmla="*/ 273 w 892"/>
                    <a:gd name="T17" fmla="*/ 667 h 989"/>
                    <a:gd name="T18" fmla="*/ 263 w 892"/>
                    <a:gd name="T19" fmla="*/ 643 h 989"/>
                    <a:gd name="T20" fmla="*/ 241 w 892"/>
                    <a:gd name="T21" fmla="*/ 622 h 989"/>
                    <a:gd name="T22" fmla="*/ 213 w 892"/>
                    <a:gd name="T23" fmla="*/ 620 h 989"/>
                    <a:gd name="T24" fmla="*/ 165 w 892"/>
                    <a:gd name="T25" fmla="*/ 609 h 989"/>
                    <a:gd name="T26" fmla="*/ 150 w 892"/>
                    <a:gd name="T27" fmla="*/ 561 h 989"/>
                    <a:gd name="T28" fmla="*/ 139 w 892"/>
                    <a:gd name="T29" fmla="*/ 534 h 989"/>
                    <a:gd name="T30" fmla="*/ 100 w 892"/>
                    <a:gd name="T31" fmla="*/ 501 h 989"/>
                    <a:gd name="T32" fmla="*/ 96 w 892"/>
                    <a:gd name="T33" fmla="*/ 447 h 989"/>
                    <a:gd name="T34" fmla="*/ 80 w 892"/>
                    <a:gd name="T35" fmla="*/ 405 h 989"/>
                    <a:gd name="T36" fmla="*/ 73 w 892"/>
                    <a:gd name="T37" fmla="*/ 338 h 989"/>
                    <a:gd name="T38" fmla="*/ 17 w 892"/>
                    <a:gd name="T39" fmla="*/ 293 h 989"/>
                    <a:gd name="T40" fmla="*/ 4 w 892"/>
                    <a:gd name="T41" fmla="*/ 251 h 989"/>
                    <a:gd name="T42" fmla="*/ 14 w 892"/>
                    <a:gd name="T43" fmla="*/ 232 h 989"/>
                    <a:gd name="T44" fmla="*/ 48 w 892"/>
                    <a:gd name="T45" fmla="*/ 238 h 989"/>
                    <a:gd name="T46" fmla="*/ 62 w 892"/>
                    <a:gd name="T47" fmla="*/ 243 h 989"/>
                    <a:gd name="T48" fmla="*/ 99 w 892"/>
                    <a:gd name="T49" fmla="*/ 255 h 989"/>
                    <a:gd name="T50" fmla="*/ 115 w 892"/>
                    <a:gd name="T51" fmla="*/ 280 h 989"/>
                    <a:gd name="T52" fmla="*/ 156 w 892"/>
                    <a:gd name="T53" fmla="*/ 278 h 989"/>
                    <a:gd name="T54" fmla="*/ 172 w 892"/>
                    <a:gd name="T55" fmla="*/ 285 h 989"/>
                    <a:gd name="T56" fmla="*/ 157 w 892"/>
                    <a:gd name="T57" fmla="*/ 264 h 989"/>
                    <a:gd name="T58" fmla="*/ 140 w 892"/>
                    <a:gd name="T59" fmla="*/ 238 h 989"/>
                    <a:gd name="T60" fmla="*/ 117 w 892"/>
                    <a:gd name="T61" fmla="*/ 190 h 989"/>
                    <a:gd name="T62" fmla="*/ 153 w 892"/>
                    <a:gd name="T63" fmla="*/ 176 h 989"/>
                    <a:gd name="T64" fmla="*/ 175 w 892"/>
                    <a:gd name="T65" fmla="*/ 137 h 989"/>
                    <a:gd name="T66" fmla="*/ 201 w 892"/>
                    <a:gd name="T67" fmla="*/ 129 h 989"/>
                    <a:gd name="T68" fmla="*/ 246 w 892"/>
                    <a:gd name="T69" fmla="*/ 122 h 989"/>
                    <a:gd name="T70" fmla="*/ 306 w 892"/>
                    <a:gd name="T71" fmla="*/ 138 h 989"/>
                    <a:gd name="T72" fmla="*/ 353 w 892"/>
                    <a:gd name="T73" fmla="*/ 154 h 989"/>
                    <a:gd name="T74" fmla="*/ 380 w 892"/>
                    <a:gd name="T75" fmla="*/ 167 h 989"/>
                    <a:gd name="T76" fmla="*/ 387 w 892"/>
                    <a:gd name="T77" fmla="*/ 166 h 989"/>
                    <a:gd name="T78" fmla="*/ 424 w 892"/>
                    <a:gd name="T79" fmla="*/ 175 h 989"/>
                    <a:gd name="T80" fmla="*/ 450 w 892"/>
                    <a:gd name="T81" fmla="*/ 180 h 989"/>
                    <a:gd name="T82" fmla="*/ 468 w 892"/>
                    <a:gd name="T83" fmla="*/ 184 h 989"/>
                    <a:gd name="T84" fmla="*/ 483 w 892"/>
                    <a:gd name="T85" fmla="*/ 184 h 989"/>
                    <a:gd name="T86" fmla="*/ 450 w 892"/>
                    <a:gd name="T87" fmla="*/ 176 h 989"/>
                    <a:gd name="T88" fmla="*/ 433 w 892"/>
                    <a:gd name="T89" fmla="*/ 160 h 989"/>
                    <a:gd name="T90" fmla="*/ 375 w 892"/>
                    <a:gd name="T91" fmla="*/ 124 h 989"/>
                    <a:gd name="T92" fmla="*/ 377 w 892"/>
                    <a:gd name="T93" fmla="*/ 106 h 989"/>
                    <a:gd name="T94" fmla="*/ 394 w 892"/>
                    <a:gd name="T95" fmla="*/ 109 h 989"/>
                    <a:gd name="T96" fmla="*/ 404 w 892"/>
                    <a:gd name="T97" fmla="*/ 88 h 989"/>
                    <a:gd name="T98" fmla="*/ 522 w 892"/>
                    <a:gd name="T99" fmla="*/ 71 h 989"/>
                    <a:gd name="T100" fmla="*/ 544 w 892"/>
                    <a:gd name="T101" fmla="*/ 40 h 989"/>
                    <a:gd name="T102" fmla="*/ 575 w 892"/>
                    <a:gd name="T103" fmla="*/ 20 h 989"/>
                    <a:gd name="T104" fmla="*/ 673 w 892"/>
                    <a:gd name="T105" fmla="*/ 15 h 989"/>
                    <a:gd name="T106" fmla="*/ 784 w 892"/>
                    <a:gd name="T107" fmla="*/ 26 h 989"/>
                    <a:gd name="T108" fmla="*/ 798 w 892"/>
                    <a:gd name="T109" fmla="*/ 53 h 989"/>
                    <a:gd name="T110" fmla="*/ 818 w 892"/>
                    <a:gd name="T111" fmla="*/ 66 h 989"/>
                    <a:gd name="T112" fmla="*/ 855 w 892"/>
                    <a:gd name="T113" fmla="*/ 83 h 989"/>
                    <a:gd name="T114" fmla="*/ 789 w 892"/>
                    <a:gd name="T115" fmla="*/ 295 h 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92" h="989">
                      <a:moveTo>
                        <a:pt x="687" y="989"/>
                      </a:moveTo>
                      <a:lnTo>
                        <a:pt x="687" y="989"/>
                      </a:lnTo>
                      <a:lnTo>
                        <a:pt x="656" y="989"/>
                      </a:lnTo>
                      <a:lnTo>
                        <a:pt x="630" y="989"/>
                      </a:lnTo>
                      <a:lnTo>
                        <a:pt x="618" y="987"/>
                      </a:lnTo>
                      <a:lnTo>
                        <a:pt x="609" y="986"/>
                      </a:lnTo>
                      <a:lnTo>
                        <a:pt x="609" y="986"/>
                      </a:lnTo>
                      <a:lnTo>
                        <a:pt x="604" y="981"/>
                      </a:lnTo>
                      <a:lnTo>
                        <a:pt x="596" y="966"/>
                      </a:lnTo>
                      <a:lnTo>
                        <a:pt x="596" y="966"/>
                      </a:lnTo>
                      <a:lnTo>
                        <a:pt x="591" y="960"/>
                      </a:lnTo>
                      <a:lnTo>
                        <a:pt x="584" y="950"/>
                      </a:lnTo>
                      <a:lnTo>
                        <a:pt x="574" y="926"/>
                      </a:lnTo>
                      <a:lnTo>
                        <a:pt x="566" y="906"/>
                      </a:lnTo>
                      <a:lnTo>
                        <a:pt x="562" y="897"/>
                      </a:lnTo>
                      <a:lnTo>
                        <a:pt x="562" y="897"/>
                      </a:lnTo>
                      <a:lnTo>
                        <a:pt x="555" y="877"/>
                      </a:lnTo>
                      <a:lnTo>
                        <a:pt x="555" y="877"/>
                      </a:lnTo>
                      <a:lnTo>
                        <a:pt x="553" y="868"/>
                      </a:lnTo>
                      <a:lnTo>
                        <a:pt x="553" y="859"/>
                      </a:lnTo>
                      <a:lnTo>
                        <a:pt x="553" y="859"/>
                      </a:lnTo>
                      <a:lnTo>
                        <a:pt x="551" y="851"/>
                      </a:lnTo>
                      <a:lnTo>
                        <a:pt x="548" y="843"/>
                      </a:lnTo>
                      <a:lnTo>
                        <a:pt x="542" y="836"/>
                      </a:lnTo>
                      <a:lnTo>
                        <a:pt x="534" y="825"/>
                      </a:lnTo>
                      <a:lnTo>
                        <a:pt x="509" y="797"/>
                      </a:lnTo>
                      <a:lnTo>
                        <a:pt x="465" y="751"/>
                      </a:lnTo>
                      <a:lnTo>
                        <a:pt x="465" y="751"/>
                      </a:lnTo>
                      <a:lnTo>
                        <a:pt x="460" y="750"/>
                      </a:lnTo>
                      <a:lnTo>
                        <a:pt x="448" y="749"/>
                      </a:lnTo>
                      <a:lnTo>
                        <a:pt x="419" y="749"/>
                      </a:lnTo>
                      <a:lnTo>
                        <a:pt x="377" y="750"/>
                      </a:lnTo>
                      <a:lnTo>
                        <a:pt x="280" y="771"/>
                      </a:lnTo>
                      <a:lnTo>
                        <a:pt x="280" y="771"/>
                      </a:lnTo>
                      <a:lnTo>
                        <a:pt x="241" y="797"/>
                      </a:lnTo>
                      <a:lnTo>
                        <a:pt x="214" y="814"/>
                      </a:lnTo>
                      <a:lnTo>
                        <a:pt x="201" y="820"/>
                      </a:lnTo>
                      <a:lnTo>
                        <a:pt x="201" y="820"/>
                      </a:lnTo>
                      <a:lnTo>
                        <a:pt x="205" y="815"/>
                      </a:lnTo>
                      <a:lnTo>
                        <a:pt x="209" y="807"/>
                      </a:lnTo>
                      <a:lnTo>
                        <a:pt x="214" y="793"/>
                      </a:lnTo>
                      <a:lnTo>
                        <a:pt x="214" y="793"/>
                      </a:lnTo>
                      <a:lnTo>
                        <a:pt x="214" y="788"/>
                      </a:lnTo>
                      <a:lnTo>
                        <a:pt x="214" y="785"/>
                      </a:lnTo>
                      <a:lnTo>
                        <a:pt x="213" y="782"/>
                      </a:lnTo>
                      <a:lnTo>
                        <a:pt x="213" y="782"/>
                      </a:lnTo>
                      <a:lnTo>
                        <a:pt x="213" y="779"/>
                      </a:lnTo>
                      <a:lnTo>
                        <a:pt x="209" y="775"/>
                      </a:lnTo>
                      <a:lnTo>
                        <a:pt x="209" y="775"/>
                      </a:lnTo>
                      <a:lnTo>
                        <a:pt x="211" y="766"/>
                      </a:lnTo>
                      <a:lnTo>
                        <a:pt x="210" y="763"/>
                      </a:lnTo>
                      <a:lnTo>
                        <a:pt x="209" y="760"/>
                      </a:lnTo>
                      <a:lnTo>
                        <a:pt x="209" y="760"/>
                      </a:lnTo>
                      <a:lnTo>
                        <a:pt x="211" y="753"/>
                      </a:lnTo>
                      <a:lnTo>
                        <a:pt x="214" y="747"/>
                      </a:lnTo>
                      <a:lnTo>
                        <a:pt x="218" y="744"/>
                      </a:lnTo>
                      <a:lnTo>
                        <a:pt x="218" y="744"/>
                      </a:lnTo>
                      <a:lnTo>
                        <a:pt x="220" y="742"/>
                      </a:lnTo>
                      <a:lnTo>
                        <a:pt x="223" y="741"/>
                      </a:lnTo>
                      <a:lnTo>
                        <a:pt x="223" y="741"/>
                      </a:lnTo>
                      <a:lnTo>
                        <a:pt x="228" y="736"/>
                      </a:lnTo>
                      <a:lnTo>
                        <a:pt x="236" y="727"/>
                      </a:lnTo>
                      <a:lnTo>
                        <a:pt x="236" y="727"/>
                      </a:lnTo>
                      <a:lnTo>
                        <a:pt x="249" y="707"/>
                      </a:lnTo>
                      <a:lnTo>
                        <a:pt x="257" y="696"/>
                      </a:lnTo>
                      <a:lnTo>
                        <a:pt x="257" y="696"/>
                      </a:lnTo>
                      <a:lnTo>
                        <a:pt x="257" y="693"/>
                      </a:lnTo>
                      <a:lnTo>
                        <a:pt x="258" y="690"/>
                      </a:lnTo>
                      <a:lnTo>
                        <a:pt x="261" y="685"/>
                      </a:lnTo>
                      <a:lnTo>
                        <a:pt x="261" y="685"/>
                      </a:lnTo>
                      <a:lnTo>
                        <a:pt x="261" y="680"/>
                      </a:lnTo>
                      <a:lnTo>
                        <a:pt x="261" y="667"/>
                      </a:lnTo>
                      <a:lnTo>
                        <a:pt x="261" y="667"/>
                      </a:lnTo>
                      <a:lnTo>
                        <a:pt x="259" y="662"/>
                      </a:lnTo>
                      <a:lnTo>
                        <a:pt x="257" y="658"/>
                      </a:lnTo>
                      <a:lnTo>
                        <a:pt x="251" y="649"/>
                      </a:lnTo>
                      <a:lnTo>
                        <a:pt x="251" y="649"/>
                      </a:lnTo>
                      <a:lnTo>
                        <a:pt x="251" y="645"/>
                      </a:lnTo>
                      <a:lnTo>
                        <a:pt x="251" y="645"/>
                      </a:lnTo>
                      <a:lnTo>
                        <a:pt x="254" y="652"/>
                      </a:lnTo>
                      <a:lnTo>
                        <a:pt x="261" y="661"/>
                      </a:lnTo>
                      <a:lnTo>
                        <a:pt x="261" y="661"/>
                      </a:lnTo>
                      <a:lnTo>
                        <a:pt x="263" y="666"/>
                      </a:lnTo>
                      <a:lnTo>
                        <a:pt x="264" y="671"/>
                      </a:lnTo>
                      <a:lnTo>
                        <a:pt x="264" y="676"/>
                      </a:lnTo>
                      <a:lnTo>
                        <a:pt x="266" y="678"/>
                      </a:lnTo>
                      <a:lnTo>
                        <a:pt x="266" y="678"/>
                      </a:lnTo>
                      <a:lnTo>
                        <a:pt x="267" y="676"/>
                      </a:lnTo>
                      <a:lnTo>
                        <a:pt x="272" y="671"/>
                      </a:lnTo>
                      <a:lnTo>
                        <a:pt x="273" y="667"/>
                      </a:lnTo>
                      <a:lnTo>
                        <a:pt x="275" y="662"/>
                      </a:lnTo>
                      <a:lnTo>
                        <a:pt x="275" y="657"/>
                      </a:lnTo>
                      <a:lnTo>
                        <a:pt x="275" y="650"/>
                      </a:lnTo>
                      <a:lnTo>
                        <a:pt x="275" y="650"/>
                      </a:lnTo>
                      <a:lnTo>
                        <a:pt x="273" y="648"/>
                      </a:lnTo>
                      <a:lnTo>
                        <a:pt x="272" y="646"/>
                      </a:lnTo>
                      <a:lnTo>
                        <a:pt x="266" y="646"/>
                      </a:lnTo>
                      <a:lnTo>
                        <a:pt x="266" y="646"/>
                      </a:lnTo>
                      <a:lnTo>
                        <a:pt x="264" y="644"/>
                      </a:lnTo>
                      <a:lnTo>
                        <a:pt x="263" y="643"/>
                      </a:lnTo>
                      <a:lnTo>
                        <a:pt x="259" y="644"/>
                      </a:lnTo>
                      <a:lnTo>
                        <a:pt x="259" y="644"/>
                      </a:lnTo>
                      <a:lnTo>
                        <a:pt x="261" y="641"/>
                      </a:lnTo>
                      <a:lnTo>
                        <a:pt x="261" y="636"/>
                      </a:lnTo>
                      <a:lnTo>
                        <a:pt x="261" y="633"/>
                      </a:lnTo>
                      <a:lnTo>
                        <a:pt x="258" y="631"/>
                      </a:lnTo>
                      <a:lnTo>
                        <a:pt x="255" y="630"/>
                      </a:lnTo>
                      <a:lnTo>
                        <a:pt x="251" y="628"/>
                      </a:lnTo>
                      <a:lnTo>
                        <a:pt x="251" y="628"/>
                      </a:lnTo>
                      <a:lnTo>
                        <a:pt x="241" y="622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27" y="619"/>
                      </a:lnTo>
                      <a:lnTo>
                        <a:pt x="223" y="620"/>
                      </a:lnTo>
                      <a:lnTo>
                        <a:pt x="223" y="620"/>
                      </a:lnTo>
                      <a:lnTo>
                        <a:pt x="218" y="624"/>
                      </a:lnTo>
                      <a:lnTo>
                        <a:pt x="215" y="627"/>
                      </a:lnTo>
                      <a:lnTo>
                        <a:pt x="215" y="627"/>
                      </a:lnTo>
                      <a:lnTo>
                        <a:pt x="214" y="624"/>
                      </a:lnTo>
                      <a:lnTo>
                        <a:pt x="213" y="620"/>
                      </a:lnTo>
                      <a:lnTo>
                        <a:pt x="210" y="613"/>
                      </a:lnTo>
                      <a:lnTo>
                        <a:pt x="210" y="613"/>
                      </a:lnTo>
                      <a:lnTo>
                        <a:pt x="209" y="610"/>
                      </a:lnTo>
                      <a:lnTo>
                        <a:pt x="205" y="608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78" y="606"/>
                      </a:lnTo>
                      <a:lnTo>
                        <a:pt x="178" y="606"/>
                      </a:lnTo>
                      <a:lnTo>
                        <a:pt x="168" y="608"/>
                      </a:lnTo>
                      <a:lnTo>
                        <a:pt x="165" y="609"/>
                      </a:lnTo>
                      <a:lnTo>
                        <a:pt x="165" y="609"/>
                      </a:lnTo>
                      <a:lnTo>
                        <a:pt x="163" y="605"/>
                      </a:lnTo>
                      <a:lnTo>
                        <a:pt x="161" y="596"/>
                      </a:lnTo>
                      <a:lnTo>
                        <a:pt x="161" y="596"/>
                      </a:lnTo>
                      <a:lnTo>
                        <a:pt x="154" y="582"/>
                      </a:lnTo>
                      <a:lnTo>
                        <a:pt x="154" y="582"/>
                      </a:lnTo>
                      <a:lnTo>
                        <a:pt x="154" y="576"/>
                      </a:lnTo>
                      <a:lnTo>
                        <a:pt x="153" y="567"/>
                      </a:lnTo>
                      <a:lnTo>
                        <a:pt x="153" y="567"/>
                      </a:lnTo>
                      <a:lnTo>
                        <a:pt x="150" y="561"/>
                      </a:lnTo>
                      <a:lnTo>
                        <a:pt x="146" y="558"/>
                      </a:lnTo>
                      <a:lnTo>
                        <a:pt x="143" y="554"/>
                      </a:lnTo>
                      <a:lnTo>
                        <a:pt x="140" y="551"/>
                      </a:lnTo>
                      <a:lnTo>
                        <a:pt x="140" y="551"/>
                      </a:lnTo>
                      <a:lnTo>
                        <a:pt x="143" y="547"/>
                      </a:lnTo>
                      <a:lnTo>
                        <a:pt x="143" y="543"/>
                      </a:lnTo>
                      <a:lnTo>
                        <a:pt x="143" y="543"/>
                      </a:lnTo>
                      <a:lnTo>
                        <a:pt x="140" y="538"/>
                      </a:lnTo>
                      <a:lnTo>
                        <a:pt x="139" y="534"/>
                      </a:lnTo>
                      <a:lnTo>
                        <a:pt x="139" y="534"/>
                      </a:lnTo>
                      <a:lnTo>
                        <a:pt x="114" y="534"/>
                      </a:lnTo>
                      <a:lnTo>
                        <a:pt x="97" y="534"/>
                      </a:lnTo>
                      <a:lnTo>
                        <a:pt x="92" y="532"/>
                      </a:lnTo>
                      <a:lnTo>
                        <a:pt x="89" y="531"/>
                      </a:lnTo>
                      <a:lnTo>
                        <a:pt x="89" y="531"/>
                      </a:lnTo>
                      <a:lnTo>
                        <a:pt x="88" y="530"/>
                      </a:lnTo>
                      <a:lnTo>
                        <a:pt x="89" y="527"/>
                      </a:lnTo>
                      <a:lnTo>
                        <a:pt x="92" y="519"/>
                      </a:lnTo>
                      <a:lnTo>
                        <a:pt x="97" y="510"/>
                      </a:lnTo>
                      <a:lnTo>
                        <a:pt x="100" y="501"/>
                      </a:lnTo>
                      <a:lnTo>
                        <a:pt x="100" y="501"/>
                      </a:lnTo>
                      <a:lnTo>
                        <a:pt x="105" y="488"/>
                      </a:lnTo>
                      <a:lnTo>
                        <a:pt x="106" y="479"/>
                      </a:lnTo>
                      <a:lnTo>
                        <a:pt x="105" y="470"/>
                      </a:lnTo>
                      <a:lnTo>
                        <a:pt x="105" y="470"/>
                      </a:lnTo>
                      <a:lnTo>
                        <a:pt x="105" y="461"/>
                      </a:lnTo>
                      <a:lnTo>
                        <a:pt x="105" y="456"/>
                      </a:lnTo>
                      <a:lnTo>
                        <a:pt x="104" y="452"/>
                      </a:lnTo>
                      <a:lnTo>
                        <a:pt x="104" y="452"/>
                      </a:lnTo>
                      <a:lnTo>
                        <a:pt x="96" y="447"/>
                      </a:lnTo>
                      <a:lnTo>
                        <a:pt x="93" y="444"/>
                      </a:lnTo>
                      <a:lnTo>
                        <a:pt x="91" y="438"/>
                      </a:lnTo>
                      <a:lnTo>
                        <a:pt x="91" y="438"/>
                      </a:lnTo>
                      <a:lnTo>
                        <a:pt x="88" y="427"/>
                      </a:lnTo>
                      <a:lnTo>
                        <a:pt x="84" y="417"/>
                      </a:lnTo>
                      <a:lnTo>
                        <a:pt x="84" y="417"/>
                      </a:lnTo>
                      <a:lnTo>
                        <a:pt x="83" y="411"/>
                      </a:lnTo>
                      <a:lnTo>
                        <a:pt x="83" y="407"/>
                      </a:lnTo>
                      <a:lnTo>
                        <a:pt x="80" y="405"/>
                      </a:lnTo>
                      <a:lnTo>
                        <a:pt x="80" y="405"/>
                      </a:lnTo>
                      <a:lnTo>
                        <a:pt x="80" y="376"/>
                      </a:lnTo>
                      <a:lnTo>
                        <a:pt x="80" y="376"/>
                      </a:lnTo>
                      <a:lnTo>
                        <a:pt x="79" y="370"/>
                      </a:lnTo>
                      <a:lnTo>
                        <a:pt x="74" y="361"/>
                      </a:lnTo>
                      <a:lnTo>
                        <a:pt x="74" y="361"/>
                      </a:lnTo>
                      <a:lnTo>
                        <a:pt x="70" y="359"/>
                      </a:lnTo>
                      <a:lnTo>
                        <a:pt x="67" y="355"/>
                      </a:lnTo>
                      <a:lnTo>
                        <a:pt x="67" y="355"/>
                      </a:lnTo>
                      <a:lnTo>
                        <a:pt x="71" y="346"/>
                      </a:lnTo>
                      <a:lnTo>
                        <a:pt x="73" y="338"/>
                      </a:lnTo>
                      <a:lnTo>
                        <a:pt x="71" y="330"/>
                      </a:lnTo>
                      <a:lnTo>
                        <a:pt x="70" y="324"/>
                      </a:lnTo>
                      <a:lnTo>
                        <a:pt x="70" y="324"/>
                      </a:lnTo>
                      <a:lnTo>
                        <a:pt x="69" y="320"/>
                      </a:lnTo>
                      <a:lnTo>
                        <a:pt x="66" y="316"/>
                      </a:lnTo>
                      <a:lnTo>
                        <a:pt x="54" y="306"/>
                      </a:lnTo>
                      <a:lnTo>
                        <a:pt x="54" y="306"/>
                      </a:lnTo>
                      <a:lnTo>
                        <a:pt x="45" y="302"/>
                      </a:lnTo>
                      <a:lnTo>
                        <a:pt x="38" y="298"/>
                      </a:lnTo>
                      <a:lnTo>
                        <a:pt x="17" y="293"/>
                      </a:lnTo>
                      <a:lnTo>
                        <a:pt x="17" y="293"/>
                      </a:lnTo>
                      <a:lnTo>
                        <a:pt x="9" y="286"/>
                      </a:lnTo>
                      <a:lnTo>
                        <a:pt x="5" y="282"/>
                      </a:lnTo>
                      <a:lnTo>
                        <a:pt x="1" y="278"/>
                      </a:lnTo>
                      <a:lnTo>
                        <a:pt x="1" y="278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3" y="255"/>
                      </a:lnTo>
                      <a:lnTo>
                        <a:pt x="3" y="255"/>
                      </a:lnTo>
                      <a:lnTo>
                        <a:pt x="4" y="251"/>
                      </a:lnTo>
                      <a:lnTo>
                        <a:pt x="4" y="247"/>
                      </a:lnTo>
                      <a:lnTo>
                        <a:pt x="4" y="245"/>
                      </a:lnTo>
                      <a:lnTo>
                        <a:pt x="5" y="243"/>
                      </a:lnTo>
                      <a:lnTo>
                        <a:pt x="5" y="243"/>
                      </a:lnTo>
                      <a:lnTo>
                        <a:pt x="8" y="243"/>
                      </a:lnTo>
                      <a:lnTo>
                        <a:pt x="8" y="243"/>
                      </a:lnTo>
                      <a:lnTo>
                        <a:pt x="9" y="242"/>
                      </a:lnTo>
                      <a:lnTo>
                        <a:pt x="9" y="242"/>
                      </a:lnTo>
                      <a:lnTo>
                        <a:pt x="13" y="236"/>
                      </a:lnTo>
                      <a:lnTo>
                        <a:pt x="14" y="232"/>
                      </a:lnTo>
                      <a:lnTo>
                        <a:pt x="19" y="227"/>
                      </a:lnTo>
                      <a:lnTo>
                        <a:pt x="19" y="227"/>
                      </a:lnTo>
                      <a:lnTo>
                        <a:pt x="26" y="230"/>
                      </a:lnTo>
                      <a:lnTo>
                        <a:pt x="31" y="232"/>
                      </a:lnTo>
                      <a:lnTo>
                        <a:pt x="35" y="233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44" y="236"/>
                      </a:lnTo>
                      <a:lnTo>
                        <a:pt x="45" y="236"/>
                      </a:lnTo>
                      <a:lnTo>
                        <a:pt x="48" y="238"/>
                      </a:lnTo>
                      <a:lnTo>
                        <a:pt x="48" y="238"/>
                      </a:lnTo>
                      <a:lnTo>
                        <a:pt x="51" y="237"/>
                      </a:lnTo>
                      <a:lnTo>
                        <a:pt x="53" y="234"/>
                      </a:lnTo>
                      <a:lnTo>
                        <a:pt x="53" y="234"/>
                      </a:lnTo>
                      <a:lnTo>
                        <a:pt x="56" y="237"/>
                      </a:lnTo>
                      <a:lnTo>
                        <a:pt x="57" y="239"/>
                      </a:lnTo>
                      <a:lnTo>
                        <a:pt x="57" y="239"/>
                      </a:lnTo>
                      <a:lnTo>
                        <a:pt x="58" y="242"/>
                      </a:lnTo>
                      <a:lnTo>
                        <a:pt x="62" y="243"/>
                      </a:lnTo>
                      <a:lnTo>
                        <a:pt x="62" y="243"/>
                      </a:lnTo>
                      <a:lnTo>
                        <a:pt x="71" y="245"/>
                      </a:lnTo>
                      <a:lnTo>
                        <a:pt x="74" y="246"/>
                      </a:lnTo>
                      <a:lnTo>
                        <a:pt x="74" y="246"/>
                      </a:lnTo>
                      <a:lnTo>
                        <a:pt x="80" y="245"/>
                      </a:lnTo>
                      <a:lnTo>
                        <a:pt x="84" y="242"/>
                      </a:lnTo>
                      <a:lnTo>
                        <a:pt x="84" y="242"/>
                      </a:lnTo>
                      <a:lnTo>
                        <a:pt x="87" y="246"/>
                      </a:lnTo>
                      <a:lnTo>
                        <a:pt x="91" y="247"/>
                      </a:lnTo>
                      <a:lnTo>
                        <a:pt x="95" y="250"/>
                      </a:lnTo>
                      <a:lnTo>
                        <a:pt x="99" y="255"/>
                      </a:lnTo>
                      <a:lnTo>
                        <a:pt x="99" y="255"/>
                      </a:lnTo>
                      <a:lnTo>
                        <a:pt x="100" y="259"/>
                      </a:lnTo>
                      <a:lnTo>
                        <a:pt x="101" y="262"/>
                      </a:lnTo>
                      <a:lnTo>
                        <a:pt x="104" y="263"/>
                      </a:lnTo>
                      <a:lnTo>
                        <a:pt x="104" y="263"/>
                      </a:lnTo>
                      <a:lnTo>
                        <a:pt x="105" y="267"/>
                      </a:lnTo>
                      <a:lnTo>
                        <a:pt x="106" y="269"/>
                      </a:lnTo>
                      <a:lnTo>
                        <a:pt x="113" y="277"/>
                      </a:lnTo>
                      <a:lnTo>
                        <a:pt x="113" y="277"/>
                      </a:lnTo>
                      <a:lnTo>
                        <a:pt x="115" y="280"/>
                      </a:lnTo>
                      <a:lnTo>
                        <a:pt x="118" y="281"/>
                      </a:lnTo>
                      <a:lnTo>
                        <a:pt x="123" y="282"/>
                      </a:lnTo>
                      <a:lnTo>
                        <a:pt x="131" y="282"/>
                      </a:lnTo>
                      <a:lnTo>
                        <a:pt x="131" y="282"/>
                      </a:lnTo>
                      <a:lnTo>
                        <a:pt x="134" y="282"/>
                      </a:lnTo>
                      <a:lnTo>
                        <a:pt x="136" y="280"/>
                      </a:lnTo>
                      <a:lnTo>
                        <a:pt x="145" y="273"/>
                      </a:lnTo>
                      <a:lnTo>
                        <a:pt x="145" y="273"/>
                      </a:lnTo>
                      <a:lnTo>
                        <a:pt x="152" y="276"/>
                      </a:lnTo>
                      <a:lnTo>
                        <a:pt x="156" y="278"/>
                      </a:lnTo>
                      <a:lnTo>
                        <a:pt x="158" y="281"/>
                      </a:lnTo>
                      <a:lnTo>
                        <a:pt x="161" y="282"/>
                      </a:lnTo>
                      <a:lnTo>
                        <a:pt x="161" y="282"/>
                      </a:lnTo>
                      <a:lnTo>
                        <a:pt x="166" y="281"/>
                      </a:lnTo>
                      <a:lnTo>
                        <a:pt x="168" y="281"/>
                      </a:lnTo>
                      <a:lnTo>
                        <a:pt x="170" y="282"/>
                      </a:lnTo>
                      <a:lnTo>
                        <a:pt x="170" y="282"/>
                      </a:lnTo>
                      <a:lnTo>
                        <a:pt x="170" y="284"/>
                      </a:lnTo>
                      <a:lnTo>
                        <a:pt x="170" y="284"/>
                      </a:lnTo>
                      <a:lnTo>
                        <a:pt x="172" y="285"/>
                      </a:lnTo>
                      <a:lnTo>
                        <a:pt x="176" y="285"/>
                      </a:lnTo>
                      <a:lnTo>
                        <a:pt x="179" y="285"/>
                      </a:lnTo>
                      <a:lnTo>
                        <a:pt x="179" y="285"/>
                      </a:lnTo>
                      <a:lnTo>
                        <a:pt x="178" y="278"/>
                      </a:lnTo>
                      <a:lnTo>
                        <a:pt x="176" y="276"/>
                      </a:lnTo>
                      <a:lnTo>
                        <a:pt x="172" y="272"/>
                      </a:lnTo>
                      <a:lnTo>
                        <a:pt x="172" y="272"/>
                      </a:lnTo>
                      <a:lnTo>
                        <a:pt x="170" y="268"/>
                      </a:lnTo>
                      <a:lnTo>
                        <a:pt x="166" y="267"/>
                      </a:lnTo>
                      <a:lnTo>
                        <a:pt x="157" y="264"/>
                      </a:lnTo>
                      <a:lnTo>
                        <a:pt x="149" y="264"/>
                      </a:lnTo>
                      <a:lnTo>
                        <a:pt x="145" y="263"/>
                      </a:lnTo>
                      <a:lnTo>
                        <a:pt x="145" y="263"/>
                      </a:lnTo>
                      <a:lnTo>
                        <a:pt x="146" y="260"/>
                      </a:lnTo>
                      <a:lnTo>
                        <a:pt x="146" y="259"/>
                      </a:lnTo>
                      <a:lnTo>
                        <a:pt x="148" y="255"/>
                      </a:lnTo>
                      <a:lnTo>
                        <a:pt x="148" y="255"/>
                      </a:lnTo>
                      <a:lnTo>
                        <a:pt x="144" y="246"/>
                      </a:lnTo>
                      <a:lnTo>
                        <a:pt x="143" y="242"/>
                      </a:lnTo>
                      <a:lnTo>
                        <a:pt x="140" y="238"/>
                      </a:lnTo>
                      <a:lnTo>
                        <a:pt x="140" y="238"/>
                      </a:lnTo>
                      <a:lnTo>
                        <a:pt x="137" y="230"/>
                      </a:lnTo>
                      <a:lnTo>
                        <a:pt x="136" y="225"/>
                      </a:lnTo>
                      <a:lnTo>
                        <a:pt x="135" y="223"/>
                      </a:lnTo>
                      <a:lnTo>
                        <a:pt x="135" y="223"/>
                      </a:lnTo>
                      <a:lnTo>
                        <a:pt x="126" y="215"/>
                      </a:lnTo>
                      <a:lnTo>
                        <a:pt x="119" y="207"/>
                      </a:lnTo>
                      <a:lnTo>
                        <a:pt x="115" y="201"/>
                      </a:lnTo>
                      <a:lnTo>
                        <a:pt x="115" y="201"/>
                      </a:lnTo>
                      <a:lnTo>
                        <a:pt x="117" y="190"/>
                      </a:lnTo>
                      <a:lnTo>
                        <a:pt x="128" y="184"/>
                      </a:lnTo>
                      <a:lnTo>
                        <a:pt x="128" y="184"/>
                      </a:lnTo>
                      <a:lnTo>
                        <a:pt x="136" y="182"/>
                      </a:lnTo>
                      <a:lnTo>
                        <a:pt x="136" y="182"/>
                      </a:lnTo>
                      <a:lnTo>
                        <a:pt x="140" y="180"/>
                      </a:lnTo>
                      <a:lnTo>
                        <a:pt x="144" y="179"/>
                      </a:lnTo>
                      <a:lnTo>
                        <a:pt x="148" y="176"/>
                      </a:lnTo>
                      <a:lnTo>
                        <a:pt x="148" y="176"/>
                      </a:lnTo>
                      <a:lnTo>
                        <a:pt x="149" y="176"/>
                      </a:lnTo>
                      <a:lnTo>
                        <a:pt x="153" y="176"/>
                      </a:lnTo>
                      <a:lnTo>
                        <a:pt x="153" y="176"/>
                      </a:lnTo>
                      <a:lnTo>
                        <a:pt x="156" y="179"/>
                      </a:lnTo>
                      <a:lnTo>
                        <a:pt x="157" y="179"/>
                      </a:lnTo>
                      <a:lnTo>
                        <a:pt x="158" y="179"/>
                      </a:lnTo>
                      <a:lnTo>
                        <a:pt x="158" y="179"/>
                      </a:lnTo>
                      <a:lnTo>
                        <a:pt x="161" y="168"/>
                      </a:lnTo>
                      <a:lnTo>
                        <a:pt x="163" y="153"/>
                      </a:lnTo>
                      <a:lnTo>
                        <a:pt x="163" y="153"/>
                      </a:lnTo>
                      <a:lnTo>
                        <a:pt x="170" y="144"/>
                      </a:lnTo>
                      <a:lnTo>
                        <a:pt x="175" y="137"/>
                      </a:lnTo>
                      <a:lnTo>
                        <a:pt x="183" y="131"/>
                      </a:lnTo>
                      <a:lnTo>
                        <a:pt x="183" y="131"/>
                      </a:lnTo>
                      <a:lnTo>
                        <a:pt x="187" y="129"/>
                      </a:lnTo>
                      <a:lnTo>
                        <a:pt x="191" y="127"/>
                      </a:lnTo>
                      <a:lnTo>
                        <a:pt x="193" y="123"/>
                      </a:lnTo>
                      <a:lnTo>
                        <a:pt x="193" y="123"/>
                      </a:lnTo>
                      <a:lnTo>
                        <a:pt x="196" y="124"/>
                      </a:lnTo>
                      <a:lnTo>
                        <a:pt x="198" y="125"/>
                      </a:lnTo>
                      <a:lnTo>
                        <a:pt x="201" y="129"/>
                      </a:lnTo>
                      <a:lnTo>
                        <a:pt x="201" y="129"/>
                      </a:lnTo>
                      <a:lnTo>
                        <a:pt x="203" y="131"/>
                      </a:lnTo>
                      <a:lnTo>
                        <a:pt x="206" y="131"/>
                      </a:lnTo>
                      <a:lnTo>
                        <a:pt x="214" y="131"/>
                      </a:lnTo>
                      <a:lnTo>
                        <a:pt x="214" y="131"/>
                      </a:lnTo>
                      <a:lnTo>
                        <a:pt x="232" y="123"/>
                      </a:lnTo>
                      <a:lnTo>
                        <a:pt x="232" y="123"/>
                      </a:lnTo>
                      <a:lnTo>
                        <a:pt x="240" y="115"/>
                      </a:lnTo>
                      <a:lnTo>
                        <a:pt x="240" y="115"/>
                      </a:lnTo>
                      <a:lnTo>
                        <a:pt x="242" y="119"/>
                      </a:lnTo>
                      <a:lnTo>
                        <a:pt x="246" y="122"/>
                      </a:lnTo>
                      <a:lnTo>
                        <a:pt x="251" y="124"/>
                      </a:lnTo>
                      <a:lnTo>
                        <a:pt x="251" y="124"/>
                      </a:lnTo>
                      <a:lnTo>
                        <a:pt x="264" y="127"/>
                      </a:lnTo>
                      <a:lnTo>
                        <a:pt x="275" y="131"/>
                      </a:lnTo>
                      <a:lnTo>
                        <a:pt x="280" y="133"/>
                      </a:lnTo>
                      <a:lnTo>
                        <a:pt x="284" y="137"/>
                      </a:lnTo>
                      <a:lnTo>
                        <a:pt x="284" y="137"/>
                      </a:lnTo>
                      <a:lnTo>
                        <a:pt x="293" y="137"/>
                      </a:lnTo>
                      <a:lnTo>
                        <a:pt x="306" y="138"/>
                      </a:lnTo>
                      <a:lnTo>
                        <a:pt x="306" y="138"/>
                      </a:lnTo>
                      <a:lnTo>
                        <a:pt x="314" y="137"/>
                      </a:lnTo>
                      <a:lnTo>
                        <a:pt x="319" y="137"/>
                      </a:lnTo>
                      <a:lnTo>
                        <a:pt x="319" y="137"/>
                      </a:lnTo>
                      <a:lnTo>
                        <a:pt x="329" y="140"/>
                      </a:lnTo>
                      <a:lnTo>
                        <a:pt x="334" y="141"/>
                      </a:lnTo>
                      <a:lnTo>
                        <a:pt x="338" y="144"/>
                      </a:lnTo>
                      <a:lnTo>
                        <a:pt x="338" y="144"/>
                      </a:lnTo>
                      <a:lnTo>
                        <a:pt x="345" y="147"/>
                      </a:lnTo>
                      <a:lnTo>
                        <a:pt x="353" y="154"/>
                      </a:lnTo>
                      <a:lnTo>
                        <a:pt x="353" y="154"/>
                      </a:lnTo>
                      <a:lnTo>
                        <a:pt x="354" y="155"/>
                      </a:lnTo>
                      <a:lnTo>
                        <a:pt x="356" y="158"/>
                      </a:lnTo>
                      <a:lnTo>
                        <a:pt x="360" y="159"/>
                      </a:lnTo>
                      <a:lnTo>
                        <a:pt x="369" y="160"/>
                      </a:lnTo>
                      <a:lnTo>
                        <a:pt x="369" y="160"/>
                      </a:lnTo>
                      <a:lnTo>
                        <a:pt x="375" y="166"/>
                      </a:lnTo>
                      <a:lnTo>
                        <a:pt x="378" y="168"/>
                      </a:lnTo>
                      <a:lnTo>
                        <a:pt x="381" y="168"/>
                      </a:lnTo>
                      <a:lnTo>
                        <a:pt x="381" y="168"/>
                      </a:lnTo>
                      <a:lnTo>
                        <a:pt x="380" y="167"/>
                      </a:lnTo>
                      <a:lnTo>
                        <a:pt x="378" y="163"/>
                      </a:lnTo>
                      <a:lnTo>
                        <a:pt x="375" y="159"/>
                      </a:lnTo>
                      <a:lnTo>
                        <a:pt x="375" y="159"/>
                      </a:lnTo>
                      <a:lnTo>
                        <a:pt x="377" y="155"/>
                      </a:lnTo>
                      <a:lnTo>
                        <a:pt x="378" y="154"/>
                      </a:lnTo>
                      <a:lnTo>
                        <a:pt x="380" y="153"/>
                      </a:lnTo>
                      <a:lnTo>
                        <a:pt x="380" y="153"/>
                      </a:lnTo>
                      <a:lnTo>
                        <a:pt x="382" y="155"/>
                      </a:lnTo>
                      <a:lnTo>
                        <a:pt x="385" y="160"/>
                      </a:lnTo>
                      <a:lnTo>
                        <a:pt x="387" y="166"/>
                      </a:lnTo>
                      <a:lnTo>
                        <a:pt x="391" y="168"/>
                      </a:lnTo>
                      <a:lnTo>
                        <a:pt x="391" y="168"/>
                      </a:lnTo>
                      <a:lnTo>
                        <a:pt x="400" y="171"/>
                      </a:lnTo>
                      <a:lnTo>
                        <a:pt x="406" y="173"/>
                      </a:lnTo>
                      <a:lnTo>
                        <a:pt x="411" y="176"/>
                      </a:lnTo>
                      <a:lnTo>
                        <a:pt x="411" y="176"/>
                      </a:lnTo>
                      <a:lnTo>
                        <a:pt x="413" y="176"/>
                      </a:lnTo>
                      <a:lnTo>
                        <a:pt x="417" y="175"/>
                      </a:lnTo>
                      <a:lnTo>
                        <a:pt x="420" y="175"/>
                      </a:lnTo>
                      <a:lnTo>
                        <a:pt x="424" y="175"/>
                      </a:lnTo>
                      <a:lnTo>
                        <a:pt x="424" y="175"/>
                      </a:lnTo>
                      <a:lnTo>
                        <a:pt x="426" y="172"/>
                      </a:lnTo>
                      <a:lnTo>
                        <a:pt x="429" y="172"/>
                      </a:lnTo>
                      <a:lnTo>
                        <a:pt x="432" y="172"/>
                      </a:lnTo>
                      <a:lnTo>
                        <a:pt x="432" y="172"/>
                      </a:lnTo>
                      <a:lnTo>
                        <a:pt x="434" y="175"/>
                      </a:lnTo>
                      <a:lnTo>
                        <a:pt x="437" y="177"/>
                      </a:lnTo>
                      <a:lnTo>
                        <a:pt x="439" y="180"/>
                      </a:lnTo>
                      <a:lnTo>
                        <a:pt x="450" y="180"/>
                      </a:lnTo>
                      <a:lnTo>
                        <a:pt x="450" y="180"/>
                      </a:lnTo>
                      <a:lnTo>
                        <a:pt x="451" y="181"/>
                      </a:lnTo>
                      <a:lnTo>
                        <a:pt x="454" y="182"/>
                      </a:lnTo>
                      <a:lnTo>
                        <a:pt x="454" y="182"/>
                      </a:lnTo>
                      <a:lnTo>
                        <a:pt x="456" y="181"/>
                      </a:lnTo>
                      <a:lnTo>
                        <a:pt x="459" y="181"/>
                      </a:lnTo>
                      <a:lnTo>
                        <a:pt x="459" y="181"/>
                      </a:lnTo>
                      <a:lnTo>
                        <a:pt x="460" y="182"/>
                      </a:lnTo>
                      <a:lnTo>
                        <a:pt x="463" y="184"/>
                      </a:lnTo>
                      <a:lnTo>
                        <a:pt x="463" y="184"/>
                      </a:lnTo>
                      <a:lnTo>
                        <a:pt x="468" y="184"/>
                      </a:lnTo>
                      <a:lnTo>
                        <a:pt x="472" y="185"/>
                      </a:lnTo>
                      <a:lnTo>
                        <a:pt x="473" y="185"/>
                      </a:lnTo>
                      <a:lnTo>
                        <a:pt x="473" y="185"/>
                      </a:lnTo>
                      <a:lnTo>
                        <a:pt x="477" y="185"/>
                      </a:lnTo>
                      <a:lnTo>
                        <a:pt x="479" y="185"/>
                      </a:lnTo>
                      <a:lnTo>
                        <a:pt x="481" y="186"/>
                      </a:lnTo>
                      <a:lnTo>
                        <a:pt x="481" y="186"/>
                      </a:lnTo>
                      <a:lnTo>
                        <a:pt x="483" y="186"/>
                      </a:lnTo>
                      <a:lnTo>
                        <a:pt x="483" y="186"/>
                      </a:lnTo>
                      <a:lnTo>
                        <a:pt x="483" y="184"/>
                      </a:lnTo>
                      <a:lnTo>
                        <a:pt x="483" y="184"/>
                      </a:lnTo>
                      <a:lnTo>
                        <a:pt x="482" y="181"/>
                      </a:lnTo>
                      <a:lnTo>
                        <a:pt x="479" y="180"/>
                      </a:lnTo>
                      <a:lnTo>
                        <a:pt x="469" y="175"/>
                      </a:lnTo>
                      <a:lnTo>
                        <a:pt x="469" y="175"/>
                      </a:lnTo>
                      <a:lnTo>
                        <a:pt x="463" y="175"/>
                      </a:lnTo>
                      <a:lnTo>
                        <a:pt x="457" y="175"/>
                      </a:lnTo>
                      <a:lnTo>
                        <a:pt x="452" y="175"/>
                      </a:lnTo>
                      <a:lnTo>
                        <a:pt x="452" y="175"/>
                      </a:lnTo>
                      <a:lnTo>
                        <a:pt x="450" y="176"/>
                      </a:lnTo>
                      <a:lnTo>
                        <a:pt x="445" y="176"/>
                      </a:lnTo>
                      <a:lnTo>
                        <a:pt x="445" y="176"/>
                      </a:lnTo>
                      <a:lnTo>
                        <a:pt x="441" y="172"/>
                      </a:lnTo>
                      <a:lnTo>
                        <a:pt x="438" y="170"/>
                      </a:lnTo>
                      <a:lnTo>
                        <a:pt x="433" y="167"/>
                      </a:lnTo>
                      <a:lnTo>
                        <a:pt x="433" y="167"/>
                      </a:lnTo>
                      <a:lnTo>
                        <a:pt x="433" y="166"/>
                      </a:lnTo>
                      <a:lnTo>
                        <a:pt x="433" y="163"/>
                      </a:lnTo>
                      <a:lnTo>
                        <a:pt x="433" y="160"/>
                      </a:lnTo>
                      <a:lnTo>
                        <a:pt x="433" y="160"/>
                      </a:lnTo>
                      <a:lnTo>
                        <a:pt x="430" y="159"/>
                      </a:lnTo>
                      <a:lnTo>
                        <a:pt x="426" y="159"/>
                      </a:lnTo>
                      <a:lnTo>
                        <a:pt x="419" y="159"/>
                      </a:lnTo>
                      <a:lnTo>
                        <a:pt x="411" y="151"/>
                      </a:lnTo>
                      <a:lnTo>
                        <a:pt x="404" y="151"/>
                      </a:lnTo>
                      <a:lnTo>
                        <a:pt x="394" y="140"/>
                      </a:lnTo>
                      <a:lnTo>
                        <a:pt x="394" y="140"/>
                      </a:lnTo>
                      <a:lnTo>
                        <a:pt x="384" y="136"/>
                      </a:lnTo>
                      <a:lnTo>
                        <a:pt x="384" y="136"/>
                      </a:lnTo>
                      <a:lnTo>
                        <a:pt x="375" y="124"/>
                      </a:lnTo>
                      <a:lnTo>
                        <a:pt x="375" y="124"/>
                      </a:lnTo>
                      <a:lnTo>
                        <a:pt x="378" y="123"/>
                      </a:lnTo>
                      <a:lnTo>
                        <a:pt x="378" y="122"/>
                      </a:lnTo>
                      <a:lnTo>
                        <a:pt x="377" y="120"/>
                      </a:lnTo>
                      <a:lnTo>
                        <a:pt x="377" y="120"/>
                      </a:lnTo>
                      <a:lnTo>
                        <a:pt x="377" y="119"/>
                      </a:lnTo>
                      <a:lnTo>
                        <a:pt x="378" y="118"/>
                      </a:lnTo>
                      <a:lnTo>
                        <a:pt x="381" y="118"/>
                      </a:lnTo>
                      <a:lnTo>
                        <a:pt x="376" y="116"/>
                      </a:lnTo>
                      <a:lnTo>
                        <a:pt x="377" y="106"/>
                      </a:lnTo>
                      <a:lnTo>
                        <a:pt x="385" y="103"/>
                      </a:lnTo>
                      <a:lnTo>
                        <a:pt x="385" y="103"/>
                      </a:lnTo>
                      <a:lnTo>
                        <a:pt x="385" y="107"/>
                      </a:lnTo>
                      <a:lnTo>
                        <a:pt x="386" y="109"/>
                      </a:lnTo>
                      <a:lnTo>
                        <a:pt x="389" y="107"/>
                      </a:lnTo>
                      <a:lnTo>
                        <a:pt x="389" y="107"/>
                      </a:lnTo>
                      <a:lnTo>
                        <a:pt x="393" y="112"/>
                      </a:lnTo>
                      <a:lnTo>
                        <a:pt x="393" y="112"/>
                      </a:lnTo>
                      <a:lnTo>
                        <a:pt x="394" y="111"/>
                      </a:lnTo>
                      <a:lnTo>
                        <a:pt x="394" y="109"/>
                      </a:lnTo>
                      <a:lnTo>
                        <a:pt x="393" y="103"/>
                      </a:lnTo>
                      <a:lnTo>
                        <a:pt x="390" y="98"/>
                      </a:lnTo>
                      <a:lnTo>
                        <a:pt x="389" y="93"/>
                      </a:lnTo>
                      <a:lnTo>
                        <a:pt x="389" y="93"/>
                      </a:lnTo>
                      <a:lnTo>
                        <a:pt x="390" y="89"/>
                      </a:lnTo>
                      <a:lnTo>
                        <a:pt x="395" y="88"/>
                      </a:lnTo>
                      <a:lnTo>
                        <a:pt x="395" y="88"/>
                      </a:lnTo>
                      <a:lnTo>
                        <a:pt x="403" y="88"/>
                      </a:lnTo>
                      <a:lnTo>
                        <a:pt x="404" y="88"/>
                      </a:lnTo>
                      <a:lnTo>
                        <a:pt x="404" y="88"/>
                      </a:lnTo>
                      <a:lnTo>
                        <a:pt x="429" y="92"/>
                      </a:lnTo>
                      <a:lnTo>
                        <a:pt x="434" y="83"/>
                      </a:lnTo>
                      <a:lnTo>
                        <a:pt x="463" y="88"/>
                      </a:lnTo>
                      <a:lnTo>
                        <a:pt x="490" y="84"/>
                      </a:lnTo>
                      <a:lnTo>
                        <a:pt x="513" y="77"/>
                      </a:lnTo>
                      <a:lnTo>
                        <a:pt x="513" y="77"/>
                      </a:lnTo>
                      <a:lnTo>
                        <a:pt x="517" y="76"/>
                      </a:lnTo>
                      <a:lnTo>
                        <a:pt x="520" y="74"/>
                      </a:lnTo>
                      <a:lnTo>
                        <a:pt x="522" y="71"/>
                      </a:lnTo>
                      <a:lnTo>
                        <a:pt x="522" y="71"/>
                      </a:lnTo>
                      <a:lnTo>
                        <a:pt x="522" y="68"/>
                      </a:lnTo>
                      <a:lnTo>
                        <a:pt x="521" y="66"/>
                      </a:lnTo>
                      <a:lnTo>
                        <a:pt x="518" y="63"/>
                      </a:lnTo>
                      <a:lnTo>
                        <a:pt x="513" y="63"/>
                      </a:lnTo>
                      <a:lnTo>
                        <a:pt x="513" y="63"/>
                      </a:lnTo>
                      <a:lnTo>
                        <a:pt x="512" y="59"/>
                      </a:lnTo>
                      <a:lnTo>
                        <a:pt x="512" y="57"/>
                      </a:lnTo>
                      <a:lnTo>
                        <a:pt x="512" y="57"/>
                      </a:lnTo>
                      <a:lnTo>
                        <a:pt x="525" y="50"/>
                      </a:lnTo>
                      <a:lnTo>
                        <a:pt x="544" y="40"/>
                      </a:lnTo>
                      <a:lnTo>
                        <a:pt x="544" y="40"/>
                      </a:lnTo>
                      <a:lnTo>
                        <a:pt x="548" y="36"/>
                      </a:lnTo>
                      <a:lnTo>
                        <a:pt x="552" y="32"/>
                      </a:lnTo>
                      <a:lnTo>
                        <a:pt x="556" y="26"/>
                      </a:lnTo>
                      <a:lnTo>
                        <a:pt x="557" y="20"/>
                      </a:lnTo>
                      <a:lnTo>
                        <a:pt x="557" y="19"/>
                      </a:lnTo>
                      <a:lnTo>
                        <a:pt x="557" y="19"/>
                      </a:lnTo>
                      <a:lnTo>
                        <a:pt x="564" y="20"/>
                      </a:lnTo>
                      <a:lnTo>
                        <a:pt x="570" y="20"/>
                      </a:lnTo>
                      <a:lnTo>
                        <a:pt x="575" y="20"/>
                      </a:lnTo>
                      <a:lnTo>
                        <a:pt x="575" y="20"/>
                      </a:lnTo>
                      <a:lnTo>
                        <a:pt x="584" y="22"/>
                      </a:lnTo>
                      <a:lnTo>
                        <a:pt x="596" y="24"/>
                      </a:lnTo>
                      <a:lnTo>
                        <a:pt x="596" y="24"/>
                      </a:lnTo>
                      <a:lnTo>
                        <a:pt x="612" y="23"/>
                      </a:lnTo>
                      <a:lnTo>
                        <a:pt x="629" y="20"/>
                      </a:lnTo>
                      <a:lnTo>
                        <a:pt x="629" y="20"/>
                      </a:lnTo>
                      <a:lnTo>
                        <a:pt x="645" y="20"/>
                      </a:lnTo>
                      <a:lnTo>
                        <a:pt x="657" y="19"/>
                      </a:lnTo>
                      <a:lnTo>
                        <a:pt x="673" y="15"/>
                      </a:lnTo>
                      <a:lnTo>
                        <a:pt x="673" y="15"/>
                      </a:lnTo>
                      <a:lnTo>
                        <a:pt x="693" y="17"/>
                      </a:lnTo>
                      <a:lnTo>
                        <a:pt x="710" y="19"/>
                      </a:lnTo>
                      <a:lnTo>
                        <a:pt x="728" y="23"/>
                      </a:lnTo>
                      <a:lnTo>
                        <a:pt x="763" y="0"/>
                      </a:lnTo>
                      <a:lnTo>
                        <a:pt x="772" y="19"/>
                      </a:lnTo>
                      <a:lnTo>
                        <a:pt x="772" y="19"/>
                      </a:lnTo>
                      <a:lnTo>
                        <a:pt x="778" y="20"/>
                      </a:lnTo>
                      <a:lnTo>
                        <a:pt x="780" y="22"/>
                      </a:lnTo>
                      <a:lnTo>
                        <a:pt x="784" y="26"/>
                      </a:lnTo>
                      <a:lnTo>
                        <a:pt x="784" y="26"/>
                      </a:lnTo>
                      <a:lnTo>
                        <a:pt x="794" y="26"/>
                      </a:lnTo>
                      <a:lnTo>
                        <a:pt x="800" y="26"/>
                      </a:lnTo>
                      <a:lnTo>
                        <a:pt x="803" y="28"/>
                      </a:lnTo>
                      <a:lnTo>
                        <a:pt x="803" y="36"/>
                      </a:lnTo>
                      <a:lnTo>
                        <a:pt x="803" y="46"/>
                      </a:lnTo>
                      <a:lnTo>
                        <a:pt x="803" y="46"/>
                      </a:lnTo>
                      <a:lnTo>
                        <a:pt x="801" y="49"/>
                      </a:lnTo>
                      <a:lnTo>
                        <a:pt x="798" y="53"/>
                      </a:lnTo>
                      <a:lnTo>
                        <a:pt x="798" y="53"/>
                      </a:lnTo>
                      <a:lnTo>
                        <a:pt x="802" y="58"/>
                      </a:lnTo>
                      <a:lnTo>
                        <a:pt x="807" y="62"/>
                      </a:lnTo>
                      <a:lnTo>
                        <a:pt x="807" y="62"/>
                      </a:lnTo>
                      <a:lnTo>
                        <a:pt x="811" y="61"/>
                      </a:lnTo>
                      <a:lnTo>
                        <a:pt x="813" y="59"/>
                      </a:lnTo>
                      <a:lnTo>
                        <a:pt x="815" y="59"/>
                      </a:lnTo>
                      <a:lnTo>
                        <a:pt x="815" y="59"/>
                      </a:lnTo>
                      <a:lnTo>
                        <a:pt x="816" y="62"/>
                      </a:lnTo>
                      <a:lnTo>
                        <a:pt x="818" y="63"/>
                      </a:lnTo>
                      <a:lnTo>
                        <a:pt x="818" y="66"/>
                      </a:lnTo>
                      <a:lnTo>
                        <a:pt x="818" y="66"/>
                      </a:lnTo>
                      <a:lnTo>
                        <a:pt x="822" y="66"/>
                      </a:lnTo>
                      <a:lnTo>
                        <a:pt x="827" y="67"/>
                      </a:lnTo>
                      <a:lnTo>
                        <a:pt x="827" y="67"/>
                      </a:lnTo>
                      <a:lnTo>
                        <a:pt x="836" y="80"/>
                      </a:lnTo>
                      <a:lnTo>
                        <a:pt x="836" y="80"/>
                      </a:lnTo>
                      <a:lnTo>
                        <a:pt x="841" y="83"/>
                      </a:lnTo>
                      <a:lnTo>
                        <a:pt x="848" y="84"/>
                      </a:lnTo>
                      <a:lnTo>
                        <a:pt x="848" y="84"/>
                      </a:lnTo>
                      <a:lnTo>
                        <a:pt x="855" y="83"/>
                      </a:lnTo>
                      <a:lnTo>
                        <a:pt x="855" y="83"/>
                      </a:lnTo>
                      <a:lnTo>
                        <a:pt x="864" y="87"/>
                      </a:lnTo>
                      <a:lnTo>
                        <a:pt x="872" y="89"/>
                      </a:lnTo>
                      <a:lnTo>
                        <a:pt x="879" y="90"/>
                      </a:lnTo>
                      <a:lnTo>
                        <a:pt x="879" y="90"/>
                      </a:lnTo>
                      <a:lnTo>
                        <a:pt x="884" y="97"/>
                      </a:lnTo>
                      <a:lnTo>
                        <a:pt x="888" y="118"/>
                      </a:lnTo>
                      <a:lnTo>
                        <a:pt x="892" y="136"/>
                      </a:lnTo>
                      <a:lnTo>
                        <a:pt x="890" y="276"/>
                      </a:lnTo>
                      <a:lnTo>
                        <a:pt x="789" y="295"/>
                      </a:lnTo>
                      <a:lnTo>
                        <a:pt x="687" y="989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5" name="Freeform 185"/>
                <p:cNvSpPr>
                  <a:spLocks/>
                </p:cNvSpPr>
                <p:nvPr/>
              </p:nvSpPr>
              <p:spPr bwMode="auto">
                <a:xfrm>
                  <a:off x="623888" y="3270250"/>
                  <a:ext cx="1793875" cy="1019175"/>
                </a:xfrm>
                <a:custGeom>
                  <a:avLst/>
                  <a:gdLst>
                    <a:gd name="T0" fmla="*/ 1069 w 1130"/>
                    <a:gd name="T1" fmla="*/ 617 h 642"/>
                    <a:gd name="T2" fmla="*/ 1054 w 1130"/>
                    <a:gd name="T3" fmla="*/ 586 h 642"/>
                    <a:gd name="T4" fmla="*/ 924 w 1130"/>
                    <a:gd name="T5" fmla="*/ 565 h 642"/>
                    <a:gd name="T6" fmla="*/ 808 w 1130"/>
                    <a:gd name="T7" fmla="*/ 569 h 642"/>
                    <a:gd name="T8" fmla="*/ 772 w 1130"/>
                    <a:gd name="T9" fmla="*/ 618 h 642"/>
                    <a:gd name="T10" fmla="*/ 655 w 1130"/>
                    <a:gd name="T11" fmla="*/ 624 h 642"/>
                    <a:gd name="T12" fmla="*/ 705 w 1130"/>
                    <a:gd name="T13" fmla="*/ 538 h 642"/>
                    <a:gd name="T14" fmla="*/ 693 w 1130"/>
                    <a:gd name="T15" fmla="*/ 490 h 642"/>
                    <a:gd name="T16" fmla="*/ 707 w 1130"/>
                    <a:gd name="T17" fmla="*/ 480 h 642"/>
                    <a:gd name="T18" fmla="*/ 699 w 1130"/>
                    <a:gd name="T19" fmla="*/ 464 h 642"/>
                    <a:gd name="T20" fmla="*/ 694 w 1130"/>
                    <a:gd name="T21" fmla="*/ 438 h 642"/>
                    <a:gd name="T22" fmla="*/ 673 w 1130"/>
                    <a:gd name="T23" fmla="*/ 432 h 642"/>
                    <a:gd name="T24" fmla="*/ 667 w 1130"/>
                    <a:gd name="T25" fmla="*/ 414 h 642"/>
                    <a:gd name="T26" fmla="*/ 648 w 1130"/>
                    <a:gd name="T27" fmla="*/ 410 h 642"/>
                    <a:gd name="T28" fmla="*/ 616 w 1130"/>
                    <a:gd name="T29" fmla="*/ 420 h 642"/>
                    <a:gd name="T30" fmla="*/ 588 w 1130"/>
                    <a:gd name="T31" fmla="*/ 415 h 642"/>
                    <a:gd name="T32" fmla="*/ 558 w 1130"/>
                    <a:gd name="T33" fmla="*/ 398 h 642"/>
                    <a:gd name="T34" fmla="*/ 591 w 1130"/>
                    <a:gd name="T35" fmla="*/ 424 h 642"/>
                    <a:gd name="T36" fmla="*/ 545 w 1130"/>
                    <a:gd name="T37" fmla="*/ 406 h 642"/>
                    <a:gd name="T38" fmla="*/ 531 w 1130"/>
                    <a:gd name="T39" fmla="*/ 405 h 642"/>
                    <a:gd name="T40" fmla="*/ 521 w 1130"/>
                    <a:gd name="T41" fmla="*/ 368 h 642"/>
                    <a:gd name="T42" fmla="*/ 460 w 1130"/>
                    <a:gd name="T43" fmla="*/ 370 h 642"/>
                    <a:gd name="T44" fmla="*/ 416 w 1130"/>
                    <a:gd name="T45" fmla="*/ 370 h 642"/>
                    <a:gd name="T46" fmla="*/ 394 w 1130"/>
                    <a:gd name="T47" fmla="*/ 372 h 642"/>
                    <a:gd name="T48" fmla="*/ 379 w 1130"/>
                    <a:gd name="T49" fmla="*/ 376 h 642"/>
                    <a:gd name="T50" fmla="*/ 362 w 1130"/>
                    <a:gd name="T51" fmla="*/ 381 h 642"/>
                    <a:gd name="T52" fmla="*/ 339 w 1130"/>
                    <a:gd name="T53" fmla="*/ 381 h 642"/>
                    <a:gd name="T54" fmla="*/ 291 w 1130"/>
                    <a:gd name="T55" fmla="*/ 418 h 642"/>
                    <a:gd name="T56" fmla="*/ 283 w 1130"/>
                    <a:gd name="T57" fmla="*/ 432 h 642"/>
                    <a:gd name="T58" fmla="*/ 263 w 1130"/>
                    <a:gd name="T59" fmla="*/ 436 h 642"/>
                    <a:gd name="T60" fmla="*/ 268 w 1130"/>
                    <a:gd name="T61" fmla="*/ 472 h 642"/>
                    <a:gd name="T62" fmla="*/ 250 w 1130"/>
                    <a:gd name="T63" fmla="*/ 454 h 642"/>
                    <a:gd name="T64" fmla="*/ 228 w 1130"/>
                    <a:gd name="T65" fmla="*/ 421 h 642"/>
                    <a:gd name="T66" fmla="*/ 219 w 1130"/>
                    <a:gd name="T67" fmla="*/ 427 h 642"/>
                    <a:gd name="T68" fmla="*/ 185 w 1130"/>
                    <a:gd name="T69" fmla="*/ 397 h 642"/>
                    <a:gd name="T70" fmla="*/ 153 w 1130"/>
                    <a:gd name="T71" fmla="*/ 389 h 642"/>
                    <a:gd name="T72" fmla="*/ 119 w 1130"/>
                    <a:gd name="T73" fmla="*/ 340 h 642"/>
                    <a:gd name="T74" fmla="*/ 150 w 1130"/>
                    <a:gd name="T75" fmla="*/ 348 h 642"/>
                    <a:gd name="T76" fmla="*/ 158 w 1130"/>
                    <a:gd name="T77" fmla="*/ 223 h 642"/>
                    <a:gd name="T78" fmla="*/ 123 w 1130"/>
                    <a:gd name="T79" fmla="*/ 135 h 642"/>
                    <a:gd name="T80" fmla="*/ 50 w 1130"/>
                    <a:gd name="T81" fmla="*/ 105 h 642"/>
                    <a:gd name="T82" fmla="*/ 0 w 1130"/>
                    <a:gd name="T83" fmla="*/ 90 h 642"/>
                    <a:gd name="T84" fmla="*/ 11 w 1130"/>
                    <a:gd name="T85" fmla="*/ 50 h 642"/>
                    <a:gd name="T86" fmla="*/ 18 w 1130"/>
                    <a:gd name="T87" fmla="*/ 18 h 642"/>
                    <a:gd name="T88" fmla="*/ 140 w 1130"/>
                    <a:gd name="T89" fmla="*/ 56 h 642"/>
                    <a:gd name="T90" fmla="*/ 295 w 1130"/>
                    <a:gd name="T91" fmla="*/ 117 h 642"/>
                    <a:gd name="T92" fmla="*/ 383 w 1130"/>
                    <a:gd name="T93" fmla="*/ 112 h 642"/>
                    <a:gd name="T94" fmla="*/ 522 w 1130"/>
                    <a:gd name="T95" fmla="*/ 40 h 642"/>
                    <a:gd name="T96" fmla="*/ 609 w 1130"/>
                    <a:gd name="T97" fmla="*/ 60 h 642"/>
                    <a:gd name="T98" fmla="*/ 620 w 1130"/>
                    <a:gd name="T99" fmla="*/ 86 h 642"/>
                    <a:gd name="T100" fmla="*/ 684 w 1130"/>
                    <a:gd name="T101" fmla="*/ 113 h 642"/>
                    <a:gd name="T102" fmla="*/ 732 w 1130"/>
                    <a:gd name="T103" fmla="*/ 62 h 642"/>
                    <a:gd name="T104" fmla="*/ 807 w 1130"/>
                    <a:gd name="T105" fmla="*/ 33 h 642"/>
                    <a:gd name="T106" fmla="*/ 860 w 1130"/>
                    <a:gd name="T107" fmla="*/ 0 h 642"/>
                    <a:gd name="T108" fmla="*/ 891 w 1130"/>
                    <a:gd name="T109" fmla="*/ 24 h 642"/>
                    <a:gd name="T110" fmla="*/ 908 w 1130"/>
                    <a:gd name="T111" fmla="*/ 105 h 642"/>
                    <a:gd name="T112" fmla="*/ 957 w 1130"/>
                    <a:gd name="T113" fmla="*/ 121 h 642"/>
                    <a:gd name="T114" fmla="*/ 983 w 1130"/>
                    <a:gd name="T115" fmla="*/ 116 h 642"/>
                    <a:gd name="T116" fmla="*/ 987 w 1130"/>
                    <a:gd name="T117" fmla="*/ 241 h 642"/>
                    <a:gd name="T118" fmla="*/ 973 w 1130"/>
                    <a:gd name="T119" fmla="*/ 396 h 642"/>
                    <a:gd name="T120" fmla="*/ 1070 w 1130"/>
                    <a:gd name="T121" fmla="*/ 542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30" h="642">
                      <a:moveTo>
                        <a:pt x="1130" y="640"/>
                      </a:moveTo>
                      <a:lnTo>
                        <a:pt x="1130" y="640"/>
                      </a:lnTo>
                      <a:lnTo>
                        <a:pt x="1123" y="639"/>
                      </a:lnTo>
                      <a:lnTo>
                        <a:pt x="1115" y="637"/>
                      </a:lnTo>
                      <a:lnTo>
                        <a:pt x="1106" y="633"/>
                      </a:lnTo>
                      <a:lnTo>
                        <a:pt x="1106" y="633"/>
                      </a:lnTo>
                      <a:lnTo>
                        <a:pt x="1099" y="634"/>
                      </a:lnTo>
                      <a:lnTo>
                        <a:pt x="1099" y="634"/>
                      </a:lnTo>
                      <a:lnTo>
                        <a:pt x="1092" y="633"/>
                      </a:lnTo>
                      <a:lnTo>
                        <a:pt x="1087" y="630"/>
                      </a:lnTo>
                      <a:lnTo>
                        <a:pt x="1087" y="630"/>
                      </a:lnTo>
                      <a:lnTo>
                        <a:pt x="1078" y="617"/>
                      </a:lnTo>
                      <a:lnTo>
                        <a:pt x="1078" y="617"/>
                      </a:lnTo>
                      <a:lnTo>
                        <a:pt x="1073" y="617"/>
                      </a:lnTo>
                      <a:lnTo>
                        <a:pt x="1069" y="617"/>
                      </a:lnTo>
                      <a:lnTo>
                        <a:pt x="1069" y="617"/>
                      </a:lnTo>
                      <a:lnTo>
                        <a:pt x="1067" y="613"/>
                      </a:lnTo>
                      <a:lnTo>
                        <a:pt x="1067" y="612"/>
                      </a:lnTo>
                      <a:lnTo>
                        <a:pt x="1066" y="609"/>
                      </a:lnTo>
                      <a:lnTo>
                        <a:pt x="1066" y="609"/>
                      </a:lnTo>
                      <a:lnTo>
                        <a:pt x="1064" y="609"/>
                      </a:lnTo>
                      <a:lnTo>
                        <a:pt x="1061" y="611"/>
                      </a:lnTo>
                      <a:lnTo>
                        <a:pt x="1058" y="612"/>
                      </a:lnTo>
                      <a:lnTo>
                        <a:pt x="1058" y="612"/>
                      </a:lnTo>
                      <a:lnTo>
                        <a:pt x="1053" y="608"/>
                      </a:lnTo>
                      <a:lnTo>
                        <a:pt x="1049" y="603"/>
                      </a:lnTo>
                      <a:lnTo>
                        <a:pt x="1049" y="603"/>
                      </a:lnTo>
                      <a:lnTo>
                        <a:pt x="1052" y="599"/>
                      </a:lnTo>
                      <a:lnTo>
                        <a:pt x="1054" y="596"/>
                      </a:lnTo>
                      <a:lnTo>
                        <a:pt x="1054" y="586"/>
                      </a:lnTo>
                      <a:lnTo>
                        <a:pt x="1054" y="578"/>
                      </a:lnTo>
                      <a:lnTo>
                        <a:pt x="1051" y="576"/>
                      </a:lnTo>
                      <a:lnTo>
                        <a:pt x="1051" y="576"/>
                      </a:lnTo>
                      <a:lnTo>
                        <a:pt x="1045" y="576"/>
                      </a:lnTo>
                      <a:lnTo>
                        <a:pt x="1035" y="576"/>
                      </a:lnTo>
                      <a:lnTo>
                        <a:pt x="1035" y="576"/>
                      </a:lnTo>
                      <a:lnTo>
                        <a:pt x="1031" y="573"/>
                      </a:lnTo>
                      <a:lnTo>
                        <a:pt x="1029" y="570"/>
                      </a:lnTo>
                      <a:lnTo>
                        <a:pt x="1023" y="569"/>
                      </a:lnTo>
                      <a:lnTo>
                        <a:pt x="1014" y="550"/>
                      </a:lnTo>
                      <a:lnTo>
                        <a:pt x="979" y="573"/>
                      </a:lnTo>
                      <a:lnTo>
                        <a:pt x="979" y="573"/>
                      </a:lnTo>
                      <a:lnTo>
                        <a:pt x="961" y="569"/>
                      </a:lnTo>
                      <a:lnTo>
                        <a:pt x="944" y="567"/>
                      </a:lnTo>
                      <a:lnTo>
                        <a:pt x="924" y="565"/>
                      </a:lnTo>
                      <a:lnTo>
                        <a:pt x="924" y="565"/>
                      </a:lnTo>
                      <a:lnTo>
                        <a:pt x="908" y="569"/>
                      </a:lnTo>
                      <a:lnTo>
                        <a:pt x="896" y="570"/>
                      </a:lnTo>
                      <a:lnTo>
                        <a:pt x="880" y="570"/>
                      </a:lnTo>
                      <a:lnTo>
                        <a:pt x="880" y="570"/>
                      </a:lnTo>
                      <a:lnTo>
                        <a:pt x="863" y="573"/>
                      </a:lnTo>
                      <a:lnTo>
                        <a:pt x="847" y="574"/>
                      </a:lnTo>
                      <a:lnTo>
                        <a:pt x="847" y="574"/>
                      </a:lnTo>
                      <a:lnTo>
                        <a:pt x="835" y="572"/>
                      </a:lnTo>
                      <a:lnTo>
                        <a:pt x="826" y="570"/>
                      </a:lnTo>
                      <a:lnTo>
                        <a:pt x="826" y="570"/>
                      </a:lnTo>
                      <a:lnTo>
                        <a:pt x="821" y="570"/>
                      </a:lnTo>
                      <a:lnTo>
                        <a:pt x="815" y="570"/>
                      </a:lnTo>
                      <a:lnTo>
                        <a:pt x="808" y="569"/>
                      </a:lnTo>
                      <a:lnTo>
                        <a:pt x="808" y="569"/>
                      </a:lnTo>
                      <a:lnTo>
                        <a:pt x="808" y="570"/>
                      </a:lnTo>
                      <a:lnTo>
                        <a:pt x="807" y="576"/>
                      </a:lnTo>
                      <a:lnTo>
                        <a:pt x="802" y="582"/>
                      </a:lnTo>
                      <a:lnTo>
                        <a:pt x="799" y="586"/>
                      </a:lnTo>
                      <a:lnTo>
                        <a:pt x="794" y="590"/>
                      </a:lnTo>
                      <a:lnTo>
                        <a:pt x="794" y="590"/>
                      </a:lnTo>
                      <a:lnTo>
                        <a:pt x="776" y="600"/>
                      </a:lnTo>
                      <a:lnTo>
                        <a:pt x="763" y="607"/>
                      </a:lnTo>
                      <a:lnTo>
                        <a:pt x="763" y="607"/>
                      </a:lnTo>
                      <a:lnTo>
                        <a:pt x="763" y="609"/>
                      </a:lnTo>
                      <a:lnTo>
                        <a:pt x="764" y="613"/>
                      </a:lnTo>
                      <a:lnTo>
                        <a:pt x="764" y="613"/>
                      </a:lnTo>
                      <a:lnTo>
                        <a:pt x="769" y="613"/>
                      </a:lnTo>
                      <a:lnTo>
                        <a:pt x="772" y="616"/>
                      </a:lnTo>
                      <a:lnTo>
                        <a:pt x="772" y="618"/>
                      </a:lnTo>
                      <a:lnTo>
                        <a:pt x="773" y="621"/>
                      </a:lnTo>
                      <a:lnTo>
                        <a:pt x="773" y="621"/>
                      </a:lnTo>
                      <a:lnTo>
                        <a:pt x="771" y="624"/>
                      </a:lnTo>
                      <a:lnTo>
                        <a:pt x="768" y="626"/>
                      </a:lnTo>
                      <a:lnTo>
                        <a:pt x="764" y="627"/>
                      </a:lnTo>
                      <a:lnTo>
                        <a:pt x="741" y="634"/>
                      </a:lnTo>
                      <a:lnTo>
                        <a:pt x="714" y="638"/>
                      </a:lnTo>
                      <a:lnTo>
                        <a:pt x="685" y="633"/>
                      </a:lnTo>
                      <a:lnTo>
                        <a:pt x="679" y="642"/>
                      </a:lnTo>
                      <a:lnTo>
                        <a:pt x="653" y="638"/>
                      </a:lnTo>
                      <a:lnTo>
                        <a:pt x="654" y="637"/>
                      </a:lnTo>
                      <a:lnTo>
                        <a:pt x="654" y="637"/>
                      </a:lnTo>
                      <a:lnTo>
                        <a:pt x="654" y="633"/>
                      </a:lnTo>
                      <a:lnTo>
                        <a:pt x="655" y="629"/>
                      </a:lnTo>
                      <a:lnTo>
                        <a:pt x="655" y="624"/>
                      </a:lnTo>
                      <a:lnTo>
                        <a:pt x="655" y="624"/>
                      </a:lnTo>
                      <a:lnTo>
                        <a:pt x="657" y="622"/>
                      </a:lnTo>
                      <a:lnTo>
                        <a:pt x="658" y="624"/>
                      </a:lnTo>
                      <a:lnTo>
                        <a:pt x="661" y="624"/>
                      </a:lnTo>
                      <a:lnTo>
                        <a:pt x="664" y="622"/>
                      </a:lnTo>
                      <a:lnTo>
                        <a:pt x="664" y="622"/>
                      </a:lnTo>
                      <a:lnTo>
                        <a:pt x="666" y="617"/>
                      </a:lnTo>
                      <a:lnTo>
                        <a:pt x="666" y="615"/>
                      </a:lnTo>
                      <a:lnTo>
                        <a:pt x="666" y="615"/>
                      </a:lnTo>
                      <a:lnTo>
                        <a:pt x="671" y="608"/>
                      </a:lnTo>
                      <a:lnTo>
                        <a:pt x="684" y="600"/>
                      </a:lnTo>
                      <a:lnTo>
                        <a:pt x="684" y="600"/>
                      </a:lnTo>
                      <a:lnTo>
                        <a:pt x="689" y="577"/>
                      </a:lnTo>
                      <a:lnTo>
                        <a:pt x="694" y="563"/>
                      </a:lnTo>
                      <a:lnTo>
                        <a:pt x="705" y="538"/>
                      </a:lnTo>
                      <a:lnTo>
                        <a:pt x="705" y="538"/>
                      </a:lnTo>
                      <a:lnTo>
                        <a:pt x="703" y="529"/>
                      </a:lnTo>
                      <a:lnTo>
                        <a:pt x="703" y="523"/>
                      </a:lnTo>
                      <a:lnTo>
                        <a:pt x="703" y="523"/>
                      </a:lnTo>
                      <a:lnTo>
                        <a:pt x="701" y="519"/>
                      </a:lnTo>
                      <a:lnTo>
                        <a:pt x="698" y="515"/>
                      </a:lnTo>
                      <a:lnTo>
                        <a:pt x="692" y="510"/>
                      </a:lnTo>
                      <a:lnTo>
                        <a:pt x="692" y="510"/>
                      </a:lnTo>
                      <a:lnTo>
                        <a:pt x="692" y="507"/>
                      </a:lnTo>
                      <a:lnTo>
                        <a:pt x="690" y="504"/>
                      </a:lnTo>
                      <a:lnTo>
                        <a:pt x="688" y="502"/>
                      </a:lnTo>
                      <a:lnTo>
                        <a:pt x="688" y="502"/>
                      </a:lnTo>
                      <a:lnTo>
                        <a:pt x="689" y="498"/>
                      </a:lnTo>
                      <a:lnTo>
                        <a:pt x="692" y="494"/>
                      </a:lnTo>
                      <a:lnTo>
                        <a:pt x="693" y="490"/>
                      </a:lnTo>
                      <a:lnTo>
                        <a:pt x="696" y="488"/>
                      </a:lnTo>
                      <a:lnTo>
                        <a:pt x="696" y="488"/>
                      </a:lnTo>
                      <a:lnTo>
                        <a:pt x="699" y="491"/>
                      </a:lnTo>
                      <a:lnTo>
                        <a:pt x="703" y="493"/>
                      </a:lnTo>
                      <a:lnTo>
                        <a:pt x="707" y="493"/>
                      </a:lnTo>
                      <a:lnTo>
                        <a:pt x="707" y="493"/>
                      </a:lnTo>
                      <a:lnTo>
                        <a:pt x="707" y="490"/>
                      </a:lnTo>
                      <a:lnTo>
                        <a:pt x="705" y="488"/>
                      </a:lnTo>
                      <a:lnTo>
                        <a:pt x="703" y="485"/>
                      </a:lnTo>
                      <a:lnTo>
                        <a:pt x="703" y="480"/>
                      </a:lnTo>
                      <a:lnTo>
                        <a:pt x="703" y="480"/>
                      </a:lnTo>
                      <a:lnTo>
                        <a:pt x="706" y="478"/>
                      </a:lnTo>
                      <a:lnTo>
                        <a:pt x="707" y="478"/>
                      </a:lnTo>
                      <a:lnTo>
                        <a:pt x="707" y="478"/>
                      </a:lnTo>
                      <a:lnTo>
                        <a:pt x="707" y="480"/>
                      </a:lnTo>
                      <a:lnTo>
                        <a:pt x="710" y="481"/>
                      </a:lnTo>
                      <a:lnTo>
                        <a:pt x="710" y="481"/>
                      </a:lnTo>
                      <a:lnTo>
                        <a:pt x="712" y="478"/>
                      </a:lnTo>
                      <a:lnTo>
                        <a:pt x="714" y="476"/>
                      </a:lnTo>
                      <a:lnTo>
                        <a:pt x="714" y="475"/>
                      </a:lnTo>
                      <a:lnTo>
                        <a:pt x="714" y="475"/>
                      </a:lnTo>
                      <a:lnTo>
                        <a:pt x="710" y="475"/>
                      </a:lnTo>
                      <a:lnTo>
                        <a:pt x="707" y="473"/>
                      </a:lnTo>
                      <a:lnTo>
                        <a:pt x="707" y="473"/>
                      </a:lnTo>
                      <a:lnTo>
                        <a:pt x="705" y="471"/>
                      </a:lnTo>
                      <a:lnTo>
                        <a:pt x="702" y="469"/>
                      </a:lnTo>
                      <a:lnTo>
                        <a:pt x="699" y="467"/>
                      </a:lnTo>
                      <a:lnTo>
                        <a:pt x="698" y="464"/>
                      </a:lnTo>
                      <a:lnTo>
                        <a:pt x="698" y="464"/>
                      </a:lnTo>
                      <a:lnTo>
                        <a:pt x="699" y="464"/>
                      </a:lnTo>
                      <a:lnTo>
                        <a:pt x="699" y="464"/>
                      </a:lnTo>
                      <a:lnTo>
                        <a:pt x="701" y="462"/>
                      </a:lnTo>
                      <a:lnTo>
                        <a:pt x="701" y="456"/>
                      </a:lnTo>
                      <a:lnTo>
                        <a:pt x="701" y="456"/>
                      </a:lnTo>
                      <a:lnTo>
                        <a:pt x="707" y="449"/>
                      </a:lnTo>
                      <a:lnTo>
                        <a:pt x="710" y="446"/>
                      </a:lnTo>
                      <a:lnTo>
                        <a:pt x="710" y="442"/>
                      </a:lnTo>
                      <a:lnTo>
                        <a:pt x="710" y="442"/>
                      </a:lnTo>
                      <a:lnTo>
                        <a:pt x="707" y="440"/>
                      </a:lnTo>
                      <a:lnTo>
                        <a:pt x="705" y="437"/>
                      </a:lnTo>
                      <a:lnTo>
                        <a:pt x="705" y="437"/>
                      </a:lnTo>
                      <a:lnTo>
                        <a:pt x="702" y="437"/>
                      </a:lnTo>
                      <a:lnTo>
                        <a:pt x="699" y="438"/>
                      </a:lnTo>
                      <a:lnTo>
                        <a:pt x="698" y="438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36"/>
                      </a:lnTo>
                      <a:lnTo>
                        <a:pt x="693" y="433"/>
                      </a:lnTo>
                      <a:lnTo>
                        <a:pt x="693" y="428"/>
                      </a:lnTo>
                      <a:lnTo>
                        <a:pt x="693" y="428"/>
                      </a:lnTo>
                      <a:lnTo>
                        <a:pt x="689" y="428"/>
                      </a:lnTo>
                      <a:lnTo>
                        <a:pt x="684" y="428"/>
                      </a:lnTo>
                      <a:lnTo>
                        <a:pt x="684" y="428"/>
                      </a:lnTo>
                      <a:lnTo>
                        <a:pt x="683" y="425"/>
                      </a:lnTo>
                      <a:lnTo>
                        <a:pt x="683" y="423"/>
                      </a:lnTo>
                      <a:lnTo>
                        <a:pt x="683" y="423"/>
                      </a:lnTo>
                      <a:lnTo>
                        <a:pt x="680" y="425"/>
                      </a:lnTo>
                      <a:lnTo>
                        <a:pt x="677" y="432"/>
                      </a:lnTo>
                      <a:lnTo>
                        <a:pt x="677" y="432"/>
                      </a:lnTo>
                      <a:lnTo>
                        <a:pt x="673" y="432"/>
                      </a:lnTo>
                      <a:lnTo>
                        <a:pt x="670" y="432"/>
                      </a:lnTo>
                      <a:lnTo>
                        <a:pt x="670" y="432"/>
                      </a:lnTo>
                      <a:lnTo>
                        <a:pt x="667" y="431"/>
                      </a:lnTo>
                      <a:lnTo>
                        <a:pt x="666" y="429"/>
                      </a:lnTo>
                      <a:lnTo>
                        <a:pt x="664" y="425"/>
                      </a:lnTo>
                      <a:lnTo>
                        <a:pt x="661" y="423"/>
                      </a:lnTo>
                      <a:lnTo>
                        <a:pt x="661" y="423"/>
                      </a:lnTo>
                      <a:lnTo>
                        <a:pt x="662" y="421"/>
                      </a:lnTo>
                      <a:lnTo>
                        <a:pt x="663" y="420"/>
                      </a:lnTo>
                      <a:lnTo>
                        <a:pt x="667" y="420"/>
                      </a:lnTo>
                      <a:lnTo>
                        <a:pt x="670" y="418"/>
                      </a:lnTo>
                      <a:lnTo>
                        <a:pt x="670" y="418"/>
                      </a:lnTo>
                      <a:lnTo>
                        <a:pt x="670" y="416"/>
                      </a:lnTo>
                      <a:lnTo>
                        <a:pt x="670" y="415"/>
                      </a:lnTo>
                      <a:lnTo>
                        <a:pt x="667" y="414"/>
                      </a:lnTo>
                      <a:lnTo>
                        <a:pt x="667" y="414"/>
                      </a:lnTo>
                      <a:lnTo>
                        <a:pt x="662" y="418"/>
                      </a:lnTo>
                      <a:lnTo>
                        <a:pt x="659" y="419"/>
                      </a:lnTo>
                      <a:lnTo>
                        <a:pt x="659" y="419"/>
                      </a:lnTo>
                      <a:lnTo>
                        <a:pt x="658" y="418"/>
                      </a:lnTo>
                      <a:lnTo>
                        <a:pt x="658" y="415"/>
                      </a:lnTo>
                      <a:lnTo>
                        <a:pt x="658" y="410"/>
                      </a:lnTo>
                      <a:lnTo>
                        <a:pt x="658" y="410"/>
                      </a:lnTo>
                      <a:lnTo>
                        <a:pt x="657" y="411"/>
                      </a:lnTo>
                      <a:lnTo>
                        <a:pt x="655" y="412"/>
                      </a:lnTo>
                      <a:lnTo>
                        <a:pt x="653" y="412"/>
                      </a:lnTo>
                      <a:lnTo>
                        <a:pt x="653" y="412"/>
                      </a:lnTo>
                      <a:lnTo>
                        <a:pt x="650" y="412"/>
                      </a:lnTo>
                      <a:lnTo>
                        <a:pt x="649" y="411"/>
                      </a:lnTo>
                      <a:lnTo>
                        <a:pt x="648" y="410"/>
                      </a:lnTo>
                      <a:lnTo>
                        <a:pt x="648" y="407"/>
                      </a:lnTo>
                      <a:lnTo>
                        <a:pt x="648" y="407"/>
                      </a:lnTo>
                      <a:lnTo>
                        <a:pt x="640" y="412"/>
                      </a:lnTo>
                      <a:lnTo>
                        <a:pt x="637" y="414"/>
                      </a:lnTo>
                      <a:lnTo>
                        <a:pt x="635" y="418"/>
                      </a:lnTo>
                      <a:lnTo>
                        <a:pt x="635" y="418"/>
                      </a:lnTo>
                      <a:lnTo>
                        <a:pt x="628" y="418"/>
                      </a:lnTo>
                      <a:lnTo>
                        <a:pt x="628" y="418"/>
                      </a:lnTo>
                      <a:lnTo>
                        <a:pt x="624" y="414"/>
                      </a:lnTo>
                      <a:lnTo>
                        <a:pt x="623" y="411"/>
                      </a:lnTo>
                      <a:lnTo>
                        <a:pt x="622" y="411"/>
                      </a:lnTo>
                      <a:lnTo>
                        <a:pt x="622" y="411"/>
                      </a:lnTo>
                      <a:lnTo>
                        <a:pt x="619" y="416"/>
                      </a:lnTo>
                      <a:lnTo>
                        <a:pt x="616" y="420"/>
                      </a:lnTo>
                      <a:lnTo>
                        <a:pt x="616" y="420"/>
                      </a:lnTo>
                      <a:lnTo>
                        <a:pt x="616" y="425"/>
                      </a:lnTo>
                      <a:lnTo>
                        <a:pt x="615" y="429"/>
                      </a:lnTo>
                      <a:lnTo>
                        <a:pt x="614" y="432"/>
                      </a:lnTo>
                      <a:lnTo>
                        <a:pt x="613" y="434"/>
                      </a:lnTo>
                      <a:lnTo>
                        <a:pt x="610" y="436"/>
                      </a:lnTo>
                      <a:lnTo>
                        <a:pt x="607" y="436"/>
                      </a:lnTo>
                      <a:lnTo>
                        <a:pt x="607" y="436"/>
                      </a:lnTo>
                      <a:lnTo>
                        <a:pt x="604" y="434"/>
                      </a:lnTo>
                      <a:lnTo>
                        <a:pt x="601" y="433"/>
                      </a:lnTo>
                      <a:lnTo>
                        <a:pt x="598" y="429"/>
                      </a:lnTo>
                      <a:lnTo>
                        <a:pt x="598" y="429"/>
                      </a:lnTo>
                      <a:lnTo>
                        <a:pt x="598" y="423"/>
                      </a:lnTo>
                      <a:lnTo>
                        <a:pt x="597" y="419"/>
                      </a:lnTo>
                      <a:lnTo>
                        <a:pt x="593" y="416"/>
                      </a:lnTo>
                      <a:lnTo>
                        <a:pt x="588" y="415"/>
                      </a:lnTo>
                      <a:lnTo>
                        <a:pt x="588" y="415"/>
                      </a:lnTo>
                      <a:lnTo>
                        <a:pt x="583" y="411"/>
                      </a:lnTo>
                      <a:lnTo>
                        <a:pt x="580" y="410"/>
                      </a:lnTo>
                      <a:lnTo>
                        <a:pt x="575" y="407"/>
                      </a:lnTo>
                      <a:lnTo>
                        <a:pt x="575" y="407"/>
                      </a:lnTo>
                      <a:lnTo>
                        <a:pt x="574" y="408"/>
                      </a:lnTo>
                      <a:lnTo>
                        <a:pt x="572" y="408"/>
                      </a:lnTo>
                      <a:lnTo>
                        <a:pt x="570" y="408"/>
                      </a:lnTo>
                      <a:lnTo>
                        <a:pt x="567" y="406"/>
                      </a:lnTo>
                      <a:lnTo>
                        <a:pt x="566" y="403"/>
                      </a:lnTo>
                      <a:lnTo>
                        <a:pt x="566" y="403"/>
                      </a:lnTo>
                      <a:lnTo>
                        <a:pt x="562" y="398"/>
                      </a:lnTo>
                      <a:lnTo>
                        <a:pt x="559" y="398"/>
                      </a:lnTo>
                      <a:lnTo>
                        <a:pt x="558" y="398"/>
                      </a:lnTo>
                      <a:lnTo>
                        <a:pt x="558" y="398"/>
                      </a:lnTo>
                      <a:lnTo>
                        <a:pt x="558" y="399"/>
                      </a:lnTo>
                      <a:lnTo>
                        <a:pt x="559" y="402"/>
                      </a:lnTo>
                      <a:lnTo>
                        <a:pt x="563" y="406"/>
                      </a:lnTo>
                      <a:lnTo>
                        <a:pt x="563" y="406"/>
                      </a:lnTo>
                      <a:lnTo>
                        <a:pt x="566" y="411"/>
                      </a:lnTo>
                      <a:lnTo>
                        <a:pt x="567" y="412"/>
                      </a:lnTo>
                      <a:lnTo>
                        <a:pt x="572" y="412"/>
                      </a:lnTo>
                      <a:lnTo>
                        <a:pt x="572" y="412"/>
                      </a:lnTo>
                      <a:lnTo>
                        <a:pt x="578" y="414"/>
                      </a:lnTo>
                      <a:lnTo>
                        <a:pt x="580" y="416"/>
                      </a:lnTo>
                      <a:lnTo>
                        <a:pt x="580" y="416"/>
                      </a:lnTo>
                      <a:lnTo>
                        <a:pt x="580" y="419"/>
                      </a:lnTo>
                      <a:lnTo>
                        <a:pt x="583" y="421"/>
                      </a:lnTo>
                      <a:lnTo>
                        <a:pt x="591" y="424"/>
                      </a:lnTo>
                      <a:lnTo>
                        <a:pt x="591" y="424"/>
                      </a:lnTo>
                      <a:lnTo>
                        <a:pt x="592" y="425"/>
                      </a:lnTo>
                      <a:lnTo>
                        <a:pt x="592" y="427"/>
                      </a:lnTo>
                      <a:lnTo>
                        <a:pt x="592" y="427"/>
                      </a:lnTo>
                      <a:lnTo>
                        <a:pt x="585" y="425"/>
                      </a:lnTo>
                      <a:lnTo>
                        <a:pt x="579" y="423"/>
                      </a:lnTo>
                      <a:lnTo>
                        <a:pt x="579" y="423"/>
                      </a:lnTo>
                      <a:lnTo>
                        <a:pt x="575" y="419"/>
                      </a:lnTo>
                      <a:lnTo>
                        <a:pt x="571" y="418"/>
                      </a:lnTo>
                      <a:lnTo>
                        <a:pt x="567" y="415"/>
                      </a:lnTo>
                      <a:lnTo>
                        <a:pt x="563" y="412"/>
                      </a:lnTo>
                      <a:lnTo>
                        <a:pt x="563" y="412"/>
                      </a:lnTo>
                      <a:lnTo>
                        <a:pt x="556" y="408"/>
                      </a:lnTo>
                      <a:lnTo>
                        <a:pt x="548" y="406"/>
                      </a:lnTo>
                      <a:lnTo>
                        <a:pt x="548" y="406"/>
                      </a:lnTo>
                      <a:lnTo>
                        <a:pt x="545" y="406"/>
                      </a:lnTo>
                      <a:lnTo>
                        <a:pt x="543" y="406"/>
                      </a:lnTo>
                      <a:lnTo>
                        <a:pt x="543" y="406"/>
                      </a:lnTo>
                      <a:lnTo>
                        <a:pt x="539" y="401"/>
                      </a:lnTo>
                      <a:lnTo>
                        <a:pt x="536" y="397"/>
                      </a:lnTo>
                      <a:lnTo>
                        <a:pt x="536" y="397"/>
                      </a:lnTo>
                      <a:lnTo>
                        <a:pt x="535" y="402"/>
                      </a:lnTo>
                      <a:lnTo>
                        <a:pt x="535" y="405"/>
                      </a:lnTo>
                      <a:lnTo>
                        <a:pt x="535" y="405"/>
                      </a:lnTo>
                      <a:lnTo>
                        <a:pt x="537" y="410"/>
                      </a:lnTo>
                      <a:lnTo>
                        <a:pt x="539" y="411"/>
                      </a:lnTo>
                      <a:lnTo>
                        <a:pt x="539" y="412"/>
                      </a:lnTo>
                      <a:lnTo>
                        <a:pt x="539" y="412"/>
                      </a:lnTo>
                      <a:lnTo>
                        <a:pt x="536" y="411"/>
                      </a:lnTo>
                      <a:lnTo>
                        <a:pt x="535" y="410"/>
                      </a:lnTo>
                      <a:lnTo>
                        <a:pt x="531" y="405"/>
                      </a:lnTo>
                      <a:lnTo>
                        <a:pt x="531" y="405"/>
                      </a:lnTo>
                      <a:lnTo>
                        <a:pt x="531" y="394"/>
                      </a:lnTo>
                      <a:lnTo>
                        <a:pt x="530" y="390"/>
                      </a:lnTo>
                      <a:lnTo>
                        <a:pt x="530" y="390"/>
                      </a:lnTo>
                      <a:lnTo>
                        <a:pt x="528" y="388"/>
                      </a:lnTo>
                      <a:lnTo>
                        <a:pt x="526" y="383"/>
                      </a:lnTo>
                      <a:lnTo>
                        <a:pt x="526" y="383"/>
                      </a:lnTo>
                      <a:lnTo>
                        <a:pt x="521" y="381"/>
                      </a:lnTo>
                      <a:lnTo>
                        <a:pt x="519" y="380"/>
                      </a:lnTo>
                      <a:lnTo>
                        <a:pt x="518" y="377"/>
                      </a:lnTo>
                      <a:lnTo>
                        <a:pt x="518" y="377"/>
                      </a:lnTo>
                      <a:lnTo>
                        <a:pt x="518" y="375"/>
                      </a:lnTo>
                      <a:lnTo>
                        <a:pt x="521" y="372"/>
                      </a:lnTo>
                      <a:lnTo>
                        <a:pt x="521" y="372"/>
                      </a:lnTo>
                      <a:lnTo>
                        <a:pt x="521" y="368"/>
                      </a:lnTo>
                      <a:lnTo>
                        <a:pt x="518" y="366"/>
                      </a:lnTo>
                      <a:lnTo>
                        <a:pt x="512" y="364"/>
                      </a:lnTo>
                      <a:lnTo>
                        <a:pt x="504" y="363"/>
                      </a:lnTo>
                      <a:lnTo>
                        <a:pt x="504" y="363"/>
                      </a:lnTo>
                      <a:lnTo>
                        <a:pt x="499" y="362"/>
                      </a:lnTo>
                      <a:lnTo>
                        <a:pt x="495" y="359"/>
                      </a:lnTo>
                      <a:lnTo>
                        <a:pt x="488" y="355"/>
                      </a:lnTo>
                      <a:lnTo>
                        <a:pt x="488" y="355"/>
                      </a:lnTo>
                      <a:lnTo>
                        <a:pt x="484" y="357"/>
                      </a:lnTo>
                      <a:lnTo>
                        <a:pt x="480" y="357"/>
                      </a:lnTo>
                      <a:lnTo>
                        <a:pt x="474" y="358"/>
                      </a:lnTo>
                      <a:lnTo>
                        <a:pt x="474" y="358"/>
                      </a:lnTo>
                      <a:lnTo>
                        <a:pt x="470" y="359"/>
                      </a:lnTo>
                      <a:lnTo>
                        <a:pt x="466" y="36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53" y="370"/>
                      </a:lnTo>
                      <a:lnTo>
                        <a:pt x="451" y="368"/>
                      </a:lnTo>
                      <a:lnTo>
                        <a:pt x="448" y="366"/>
                      </a:lnTo>
                      <a:lnTo>
                        <a:pt x="445" y="364"/>
                      </a:lnTo>
                      <a:lnTo>
                        <a:pt x="445" y="364"/>
                      </a:lnTo>
                      <a:lnTo>
                        <a:pt x="442" y="362"/>
                      </a:lnTo>
                      <a:lnTo>
                        <a:pt x="439" y="361"/>
                      </a:lnTo>
                      <a:lnTo>
                        <a:pt x="435" y="359"/>
                      </a:lnTo>
                      <a:lnTo>
                        <a:pt x="435" y="359"/>
                      </a:lnTo>
                      <a:lnTo>
                        <a:pt x="425" y="363"/>
                      </a:lnTo>
                      <a:lnTo>
                        <a:pt x="421" y="363"/>
                      </a:lnTo>
                      <a:lnTo>
                        <a:pt x="421" y="363"/>
                      </a:lnTo>
                      <a:lnTo>
                        <a:pt x="418" y="366"/>
                      </a:lnTo>
                      <a:lnTo>
                        <a:pt x="416" y="370"/>
                      </a:lnTo>
                      <a:lnTo>
                        <a:pt x="412" y="375"/>
                      </a:lnTo>
                      <a:lnTo>
                        <a:pt x="409" y="376"/>
                      </a:lnTo>
                      <a:lnTo>
                        <a:pt x="408" y="376"/>
                      </a:lnTo>
                      <a:lnTo>
                        <a:pt x="408" y="376"/>
                      </a:lnTo>
                      <a:lnTo>
                        <a:pt x="407" y="375"/>
                      </a:lnTo>
                      <a:lnTo>
                        <a:pt x="408" y="374"/>
                      </a:lnTo>
                      <a:lnTo>
                        <a:pt x="409" y="372"/>
                      </a:lnTo>
                      <a:lnTo>
                        <a:pt x="409" y="371"/>
                      </a:lnTo>
                      <a:lnTo>
                        <a:pt x="409" y="371"/>
                      </a:lnTo>
                      <a:lnTo>
                        <a:pt x="409" y="367"/>
                      </a:lnTo>
                      <a:lnTo>
                        <a:pt x="409" y="366"/>
                      </a:lnTo>
                      <a:lnTo>
                        <a:pt x="407" y="366"/>
                      </a:lnTo>
                      <a:lnTo>
                        <a:pt x="407" y="366"/>
                      </a:lnTo>
                      <a:lnTo>
                        <a:pt x="401" y="367"/>
                      </a:lnTo>
                      <a:lnTo>
                        <a:pt x="394" y="372"/>
                      </a:lnTo>
                      <a:lnTo>
                        <a:pt x="394" y="372"/>
                      </a:lnTo>
                      <a:lnTo>
                        <a:pt x="392" y="377"/>
                      </a:lnTo>
                      <a:lnTo>
                        <a:pt x="390" y="381"/>
                      </a:lnTo>
                      <a:lnTo>
                        <a:pt x="388" y="384"/>
                      </a:lnTo>
                      <a:lnTo>
                        <a:pt x="387" y="384"/>
                      </a:lnTo>
                      <a:lnTo>
                        <a:pt x="387" y="384"/>
                      </a:lnTo>
                      <a:lnTo>
                        <a:pt x="386" y="381"/>
                      </a:lnTo>
                      <a:lnTo>
                        <a:pt x="386" y="379"/>
                      </a:lnTo>
                      <a:lnTo>
                        <a:pt x="385" y="379"/>
                      </a:lnTo>
                      <a:lnTo>
                        <a:pt x="385" y="379"/>
                      </a:lnTo>
                      <a:lnTo>
                        <a:pt x="381" y="380"/>
                      </a:lnTo>
                      <a:lnTo>
                        <a:pt x="379" y="380"/>
                      </a:lnTo>
                      <a:lnTo>
                        <a:pt x="379" y="380"/>
                      </a:lnTo>
                      <a:lnTo>
                        <a:pt x="379" y="379"/>
                      </a:lnTo>
                      <a:lnTo>
                        <a:pt x="379" y="376"/>
                      </a:lnTo>
                      <a:lnTo>
                        <a:pt x="379" y="371"/>
                      </a:lnTo>
                      <a:lnTo>
                        <a:pt x="379" y="371"/>
                      </a:lnTo>
                      <a:lnTo>
                        <a:pt x="378" y="368"/>
                      </a:lnTo>
                      <a:lnTo>
                        <a:pt x="375" y="367"/>
                      </a:lnTo>
                      <a:lnTo>
                        <a:pt x="375" y="367"/>
                      </a:lnTo>
                      <a:lnTo>
                        <a:pt x="373" y="371"/>
                      </a:lnTo>
                      <a:lnTo>
                        <a:pt x="372" y="375"/>
                      </a:lnTo>
                      <a:lnTo>
                        <a:pt x="369" y="376"/>
                      </a:lnTo>
                      <a:lnTo>
                        <a:pt x="369" y="376"/>
                      </a:lnTo>
                      <a:lnTo>
                        <a:pt x="366" y="376"/>
                      </a:lnTo>
                      <a:lnTo>
                        <a:pt x="366" y="379"/>
                      </a:lnTo>
                      <a:lnTo>
                        <a:pt x="365" y="380"/>
                      </a:lnTo>
                      <a:lnTo>
                        <a:pt x="364" y="381"/>
                      </a:lnTo>
                      <a:lnTo>
                        <a:pt x="364" y="381"/>
                      </a:lnTo>
                      <a:lnTo>
                        <a:pt x="362" y="381"/>
                      </a:lnTo>
                      <a:lnTo>
                        <a:pt x="362" y="380"/>
                      </a:lnTo>
                      <a:lnTo>
                        <a:pt x="362" y="377"/>
                      </a:lnTo>
                      <a:lnTo>
                        <a:pt x="362" y="372"/>
                      </a:lnTo>
                      <a:lnTo>
                        <a:pt x="362" y="372"/>
                      </a:lnTo>
                      <a:lnTo>
                        <a:pt x="359" y="375"/>
                      </a:lnTo>
                      <a:lnTo>
                        <a:pt x="355" y="377"/>
                      </a:lnTo>
                      <a:lnTo>
                        <a:pt x="348" y="385"/>
                      </a:lnTo>
                      <a:lnTo>
                        <a:pt x="340" y="396"/>
                      </a:lnTo>
                      <a:lnTo>
                        <a:pt x="340" y="396"/>
                      </a:lnTo>
                      <a:lnTo>
                        <a:pt x="340" y="393"/>
                      </a:lnTo>
                      <a:lnTo>
                        <a:pt x="342" y="389"/>
                      </a:lnTo>
                      <a:lnTo>
                        <a:pt x="342" y="384"/>
                      </a:lnTo>
                      <a:lnTo>
                        <a:pt x="342" y="381"/>
                      </a:lnTo>
                      <a:lnTo>
                        <a:pt x="342" y="381"/>
                      </a:lnTo>
                      <a:lnTo>
                        <a:pt x="339" y="381"/>
                      </a:lnTo>
                      <a:lnTo>
                        <a:pt x="335" y="385"/>
                      </a:lnTo>
                      <a:lnTo>
                        <a:pt x="330" y="389"/>
                      </a:lnTo>
                      <a:lnTo>
                        <a:pt x="324" y="394"/>
                      </a:lnTo>
                      <a:lnTo>
                        <a:pt x="324" y="394"/>
                      </a:lnTo>
                      <a:lnTo>
                        <a:pt x="315" y="401"/>
                      </a:lnTo>
                      <a:lnTo>
                        <a:pt x="311" y="405"/>
                      </a:lnTo>
                      <a:lnTo>
                        <a:pt x="311" y="405"/>
                      </a:lnTo>
                      <a:lnTo>
                        <a:pt x="305" y="403"/>
                      </a:lnTo>
                      <a:lnTo>
                        <a:pt x="303" y="402"/>
                      </a:lnTo>
                      <a:lnTo>
                        <a:pt x="303" y="402"/>
                      </a:lnTo>
                      <a:lnTo>
                        <a:pt x="296" y="406"/>
                      </a:lnTo>
                      <a:lnTo>
                        <a:pt x="293" y="410"/>
                      </a:lnTo>
                      <a:lnTo>
                        <a:pt x="291" y="414"/>
                      </a:lnTo>
                      <a:lnTo>
                        <a:pt x="291" y="418"/>
                      </a:lnTo>
                      <a:lnTo>
                        <a:pt x="291" y="418"/>
                      </a:lnTo>
                      <a:lnTo>
                        <a:pt x="290" y="419"/>
                      </a:lnTo>
                      <a:lnTo>
                        <a:pt x="287" y="420"/>
                      </a:lnTo>
                      <a:lnTo>
                        <a:pt x="285" y="420"/>
                      </a:lnTo>
                      <a:lnTo>
                        <a:pt x="283" y="421"/>
                      </a:lnTo>
                      <a:lnTo>
                        <a:pt x="283" y="421"/>
                      </a:lnTo>
                      <a:lnTo>
                        <a:pt x="286" y="424"/>
                      </a:lnTo>
                      <a:lnTo>
                        <a:pt x="287" y="425"/>
                      </a:lnTo>
                      <a:lnTo>
                        <a:pt x="289" y="425"/>
                      </a:lnTo>
                      <a:lnTo>
                        <a:pt x="289" y="425"/>
                      </a:lnTo>
                      <a:lnTo>
                        <a:pt x="289" y="425"/>
                      </a:lnTo>
                      <a:lnTo>
                        <a:pt x="289" y="428"/>
                      </a:lnTo>
                      <a:lnTo>
                        <a:pt x="289" y="429"/>
                      </a:lnTo>
                      <a:lnTo>
                        <a:pt x="286" y="432"/>
                      </a:lnTo>
                      <a:lnTo>
                        <a:pt x="286" y="432"/>
                      </a:lnTo>
                      <a:lnTo>
                        <a:pt x="283" y="432"/>
                      </a:lnTo>
                      <a:lnTo>
                        <a:pt x="282" y="431"/>
                      </a:lnTo>
                      <a:lnTo>
                        <a:pt x="281" y="429"/>
                      </a:lnTo>
                      <a:lnTo>
                        <a:pt x="280" y="429"/>
                      </a:lnTo>
                      <a:lnTo>
                        <a:pt x="280" y="429"/>
                      </a:lnTo>
                      <a:lnTo>
                        <a:pt x="278" y="432"/>
                      </a:lnTo>
                      <a:lnTo>
                        <a:pt x="278" y="434"/>
                      </a:lnTo>
                      <a:lnTo>
                        <a:pt x="277" y="437"/>
                      </a:lnTo>
                      <a:lnTo>
                        <a:pt x="276" y="438"/>
                      </a:lnTo>
                      <a:lnTo>
                        <a:pt x="276" y="438"/>
                      </a:lnTo>
                      <a:lnTo>
                        <a:pt x="272" y="437"/>
                      </a:lnTo>
                      <a:lnTo>
                        <a:pt x="268" y="433"/>
                      </a:lnTo>
                      <a:lnTo>
                        <a:pt x="265" y="432"/>
                      </a:lnTo>
                      <a:lnTo>
                        <a:pt x="263" y="433"/>
                      </a:lnTo>
                      <a:lnTo>
                        <a:pt x="263" y="436"/>
                      </a:lnTo>
                      <a:lnTo>
                        <a:pt x="263" y="436"/>
                      </a:lnTo>
                      <a:lnTo>
                        <a:pt x="261" y="437"/>
                      </a:lnTo>
                      <a:lnTo>
                        <a:pt x="263" y="438"/>
                      </a:lnTo>
                      <a:lnTo>
                        <a:pt x="265" y="440"/>
                      </a:lnTo>
                      <a:lnTo>
                        <a:pt x="268" y="441"/>
                      </a:lnTo>
                      <a:lnTo>
                        <a:pt x="269" y="442"/>
                      </a:lnTo>
                      <a:lnTo>
                        <a:pt x="272" y="445"/>
                      </a:lnTo>
                      <a:lnTo>
                        <a:pt x="272" y="445"/>
                      </a:lnTo>
                      <a:lnTo>
                        <a:pt x="276" y="446"/>
                      </a:lnTo>
                      <a:lnTo>
                        <a:pt x="276" y="446"/>
                      </a:lnTo>
                      <a:lnTo>
                        <a:pt x="277" y="451"/>
                      </a:lnTo>
                      <a:lnTo>
                        <a:pt x="276" y="456"/>
                      </a:lnTo>
                      <a:lnTo>
                        <a:pt x="273" y="462"/>
                      </a:lnTo>
                      <a:lnTo>
                        <a:pt x="273" y="462"/>
                      </a:lnTo>
                      <a:lnTo>
                        <a:pt x="269" y="469"/>
                      </a:lnTo>
                      <a:lnTo>
                        <a:pt x="268" y="472"/>
                      </a:lnTo>
                      <a:lnTo>
                        <a:pt x="265" y="473"/>
                      </a:lnTo>
                      <a:lnTo>
                        <a:pt x="265" y="473"/>
                      </a:lnTo>
                      <a:lnTo>
                        <a:pt x="264" y="468"/>
                      </a:lnTo>
                      <a:lnTo>
                        <a:pt x="263" y="462"/>
                      </a:lnTo>
                      <a:lnTo>
                        <a:pt x="261" y="453"/>
                      </a:lnTo>
                      <a:lnTo>
                        <a:pt x="261" y="453"/>
                      </a:lnTo>
                      <a:lnTo>
                        <a:pt x="254" y="449"/>
                      </a:lnTo>
                      <a:lnTo>
                        <a:pt x="251" y="446"/>
                      </a:lnTo>
                      <a:lnTo>
                        <a:pt x="247" y="446"/>
                      </a:lnTo>
                      <a:lnTo>
                        <a:pt x="247" y="446"/>
                      </a:lnTo>
                      <a:lnTo>
                        <a:pt x="247" y="447"/>
                      </a:lnTo>
                      <a:lnTo>
                        <a:pt x="250" y="450"/>
                      </a:lnTo>
                      <a:lnTo>
                        <a:pt x="251" y="453"/>
                      </a:lnTo>
                      <a:lnTo>
                        <a:pt x="251" y="454"/>
                      </a:lnTo>
                      <a:lnTo>
                        <a:pt x="250" y="454"/>
                      </a:lnTo>
                      <a:lnTo>
                        <a:pt x="250" y="454"/>
                      </a:lnTo>
                      <a:lnTo>
                        <a:pt x="247" y="454"/>
                      </a:lnTo>
                      <a:lnTo>
                        <a:pt x="245" y="453"/>
                      </a:lnTo>
                      <a:lnTo>
                        <a:pt x="239" y="446"/>
                      </a:lnTo>
                      <a:lnTo>
                        <a:pt x="239" y="446"/>
                      </a:lnTo>
                      <a:lnTo>
                        <a:pt x="230" y="437"/>
                      </a:lnTo>
                      <a:lnTo>
                        <a:pt x="223" y="429"/>
                      </a:lnTo>
                      <a:lnTo>
                        <a:pt x="223" y="429"/>
                      </a:lnTo>
                      <a:lnTo>
                        <a:pt x="224" y="427"/>
                      </a:lnTo>
                      <a:lnTo>
                        <a:pt x="224" y="427"/>
                      </a:lnTo>
                      <a:lnTo>
                        <a:pt x="226" y="427"/>
                      </a:lnTo>
                      <a:lnTo>
                        <a:pt x="228" y="425"/>
                      </a:lnTo>
                      <a:lnTo>
                        <a:pt x="228" y="425"/>
                      </a:lnTo>
                      <a:lnTo>
                        <a:pt x="229" y="424"/>
                      </a:lnTo>
                      <a:lnTo>
                        <a:pt x="228" y="421"/>
                      </a:lnTo>
                      <a:lnTo>
                        <a:pt x="225" y="416"/>
                      </a:lnTo>
                      <a:lnTo>
                        <a:pt x="225" y="416"/>
                      </a:lnTo>
                      <a:lnTo>
                        <a:pt x="225" y="414"/>
                      </a:lnTo>
                      <a:lnTo>
                        <a:pt x="224" y="411"/>
                      </a:lnTo>
                      <a:lnTo>
                        <a:pt x="220" y="407"/>
                      </a:lnTo>
                      <a:lnTo>
                        <a:pt x="215" y="405"/>
                      </a:lnTo>
                      <a:lnTo>
                        <a:pt x="212" y="405"/>
                      </a:lnTo>
                      <a:lnTo>
                        <a:pt x="212" y="405"/>
                      </a:lnTo>
                      <a:lnTo>
                        <a:pt x="212" y="407"/>
                      </a:lnTo>
                      <a:lnTo>
                        <a:pt x="212" y="408"/>
                      </a:lnTo>
                      <a:lnTo>
                        <a:pt x="216" y="411"/>
                      </a:lnTo>
                      <a:lnTo>
                        <a:pt x="216" y="411"/>
                      </a:lnTo>
                      <a:lnTo>
                        <a:pt x="217" y="418"/>
                      </a:lnTo>
                      <a:lnTo>
                        <a:pt x="219" y="423"/>
                      </a:lnTo>
                      <a:lnTo>
                        <a:pt x="219" y="427"/>
                      </a:lnTo>
                      <a:lnTo>
                        <a:pt x="219" y="428"/>
                      </a:lnTo>
                      <a:lnTo>
                        <a:pt x="219" y="428"/>
                      </a:lnTo>
                      <a:lnTo>
                        <a:pt x="216" y="428"/>
                      </a:lnTo>
                      <a:lnTo>
                        <a:pt x="215" y="427"/>
                      </a:lnTo>
                      <a:lnTo>
                        <a:pt x="213" y="423"/>
                      </a:lnTo>
                      <a:lnTo>
                        <a:pt x="213" y="416"/>
                      </a:lnTo>
                      <a:lnTo>
                        <a:pt x="213" y="416"/>
                      </a:lnTo>
                      <a:lnTo>
                        <a:pt x="208" y="410"/>
                      </a:lnTo>
                      <a:lnTo>
                        <a:pt x="203" y="402"/>
                      </a:lnTo>
                      <a:lnTo>
                        <a:pt x="203" y="402"/>
                      </a:lnTo>
                      <a:lnTo>
                        <a:pt x="191" y="398"/>
                      </a:lnTo>
                      <a:lnTo>
                        <a:pt x="186" y="394"/>
                      </a:lnTo>
                      <a:lnTo>
                        <a:pt x="186" y="394"/>
                      </a:lnTo>
                      <a:lnTo>
                        <a:pt x="184" y="396"/>
                      </a:lnTo>
                      <a:lnTo>
                        <a:pt x="185" y="397"/>
                      </a:lnTo>
                      <a:lnTo>
                        <a:pt x="185" y="398"/>
                      </a:lnTo>
                      <a:lnTo>
                        <a:pt x="185" y="401"/>
                      </a:lnTo>
                      <a:lnTo>
                        <a:pt x="185" y="401"/>
                      </a:lnTo>
                      <a:lnTo>
                        <a:pt x="185" y="401"/>
                      </a:lnTo>
                      <a:lnTo>
                        <a:pt x="184" y="399"/>
                      </a:lnTo>
                      <a:lnTo>
                        <a:pt x="180" y="397"/>
                      </a:lnTo>
                      <a:lnTo>
                        <a:pt x="180" y="397"/>
                      </a:lnTo>
                      <a:lnTo>
                        <a:pt x="176" y="396"/>
                      </a:lnTo>
                      <a:lnTo>
                        <a:pt x="173" y="396"/>
                      </a:lnTo>
                      <a:lnTo>
                        <a:pt x="173" y="396"/>
                      </a:lnTo>
                      <a:lnTo>
                        <a:pt x="168" y="393"/>
                      </a:lnTo>
                      <a:lnTo>
                        <a:pt x="163" y="392"/>
                      </a:lnTo>
                      <a:lnTo>
                        <a:pt x="156" y="390"/>
                      </a:lnTo>
                      <a:lnTo>
                        <a:pt x="153" y="389"/>
                      </a:lnTo>
                      <a:lnTo>
                        <a:pt x="153" y="389"/>
                      </a:lnTo>
                      <a:lnTo>
                        <a:pt x="150" y="381"/>
                      </a:lnTo>
                      <a:lnTo>
                        <a:pt x="147" y="379"/>
                      </a:lnTo>
                      <a:lnTo>
                        <a:pt x="145" y="375"/>
                      </a:lnTo>
                      <a:lnTo>
                        <a:pt x="145" y="375"/>
                      </a:lnTo>
                      <a:lnTo>
                        <a:pt x="140" y="371"/>
                      </a:lnTo>
                      <a:lnTo>
                        <a:pt x="133" y="370"/>
                      </a:lnTo>
                      <a:lnTo>
                        <a:pt x="124" y="367"/>
                      </a:lnTo>
                      <a:lnTo>
                        <a:pt x="124" y="367"/>
                      </a:lnTo>
                      <a:lnTo>
                        <a:pt x="124" y="363"/>
                      </a:lnTo>
                      <a:lnTo>
                        <a:pt x="127" y="355"/>
                      </a:lnTo>
                      <a:lnTo>
                        <a:pt x="127" y="351"/>
                      </a:lnTo>
                      <a:lnTo>
                        <a:pt x="125" y="348"/>
                      </a:lnTo>
                      <a:lnTo>
                        <a:pt x="123" y="344"/>
                      </a:lnTo>
                      <a:lnTo>
                        <a:pt x="119" y="340"/>
                      </a:lnTo>
                      <a:lnTo>
                        <a:pt x="119" y="340"/>
                      </a:lnTo>
                      <a:lnTo>
                        <a:pt x="120" y="336"/>
                      </a:lnTo>
                      <a:lnTo>
                        <a:pt x="121" y="333"/>
                      </a:lnTo>
                      <a:lnTo>
                        <a:pt x="123" y="331"/>
                      </a:lnTo>
                      <a:lnTo>
                        <a:pt x="125" y="329"/>
                      </a:lnTo>
                      <a:lnTo>
                        <a:pt x="132" y="328"/>
                      </a:lnTo>
                      <a:lnTo>
                        <a:pt x="136" y="328"/>
                      </a:lnTo>
                      <a:lnTo>
                        <a:pt x="136" y="328"/>
                      </a:lnTo>
                      <a:lnTo>
                        <a:pt x="142" y="332"/>
                      </a:lnTo>
                      <a:lnTo>
                        <a:pt x="146" y="335"/>
                      </a:lnTo>
                      <a:lnTo>
                        <a:pt x="147" y="337"/>
                      </a:lnTo>
                      <a:lnTo>
                        <a:pt x="149" y="339"/>
                      </a:lnTo>
                      <a:lnTo>
                        <a:pt x="149" y="339"/>
                      </a:lnTo>
                      <a:lnTo>
                        <a:pt x="147" y="342"/>
                      </a:lnTo>
                      <a:lnTo>
                        <a:pt x="149" y="345"/>
                      </a:lnTo>
                      <a:lnTo>
                        <a:pt x="150" y="348"/>
                      </a:lnTo>
                      <a:lnTo>
                        <a:pt x="153" y="349"/>
                      </a:lnTo>
                      <a:lnTo>
                        <a:pt x="153" y="349"/>
                      </a:lnTo>
                      <a:lnTo>
                        <a:pt x="166" y="350"/>
                      </a:lnTo>
                      <a:lnTo>
                        <a:pt x="178" y="351"/>
                      </a:lnTo>
                      <a:lnTo>
                        <a:pt x="178" y="351"/>
                      </a:lnTo>
                      <a:lnTo>
                        <a:pt x="184" y="348"/>
                      </a:lnTo>
                      <a:lnTo>
                        <a:pt x="189" y="342"/>
                      </a:lnTo>
                      <a:lnTo>
                        <a:pt x="189" y="342"/>
                      </a:lnTo>
                      <a:lnTo>
                        <a:pt x="185" y="328"/>
                      </a:lnTo>
                      <a:lnTo>
                        <a:pt x="177" y="307"/>
                      </a:lnTo>
                      <a:lnTo>
                        <a:pt x="166" y="280"/>
                      </a:lnTo>
                      <a:lnTo>
                        <a:pt x="166" y="280"/>
                      </a:lnTo>
                      <a:lnTo>
                        <a:pt x="158" y="232"/>
                      </a:lnTo>
                      <a:lnTo>
                        <a:pt x="158" y="232"/>
                      </a:lnTo>
                      <a:lnTo>
                        <a:pt x="158" y="223"/>
                      </a:lnTo>
                      <a:lnTo>
                        <a:pt x="156" y="215"/>
                      </a:lnTo>
                      <a:lnTo>
                        <a:pt x="154" y="206"/>
                      </a:lnTo>
                      <a:lnTo>
                        <a:pt x="154" y="206"/>
                      </a:lnTo>
                      <a:lnTo>
                        <a:pt x="151" y="205"/>
                      </a:lnTo>
                      <a:lnTo>
                        <a:pt x="147" y="204"/>
                      </a:lnTo>
                      <a:lnTo>
                        <a:pt x="147" y="204"/>
                      </a:lnTo>
                      <a:lnTo>
                        <a:pt x="137" y="182"/>
                      </a:lnTo>
                      <a:lnTo>
                        <a:pt x="137" y="182"/>
                      </a:lnTo>
                      <a:lnTo>
                        <a:pt x="137" y="175"/>
                      </a:lnTo>
                      <a:lnTo>
                        <a:pt x="136" y="171"/>
                      </a:lnTo>
                      <a:lnTo>
                        <a:pt x="133" y="167"/>
                      </a:lnTo>
                      <a:lnTo>
                        <a:pt x="133" y="167"/>
                      </a:lnTo>
                      <a:lnTo>
                        <a:pt x="132" y="147"/>
                      </a:lnTo>
                      <a:lnTo>
                        <a:pt x="132" y="147"/>
                      </a:lnTo>
                      <a:lnTo>
                        <a:pt x="123" y="135"/>
                      </a:lnTo>
                      <a:lnTo>
                        <a:pt x="118" y="130"/>
                      </a:lnTo>
                      <a:lnTo>
                        <a:pt x="115" y="127"/>
                      </a:lnTo>
                      <a:lnTo>
                        <a:pt x="115" y="127"/>
                      </a:lnTo>
                      <a:lnTo>
                        <a:pt x="108" y="127"/>
                      </a:lnTo>
                      <a:lnTo>
                        <a:pt x="102" y="127"/>
                      </a:lnTo>
                      <a:lnTo>
                        <a:pt x="94" y="126"/>
                      </a:lnTo>
                      <a:lnTo>
                        <a:pt x="90" y="123"/>
                      </a:lnTo>
                      <a:lnTo>
                        <a:pt x="88" y="121"/>
                      </a:lnTo>
                      <a:lnTo>
                        <a:pt x="88" y="121"/>
                      </a:lnTo>
                      <a:lnTo>
                        <a:pt x="80" y="121"/>
                      </a:lnTo>
                      <a:lnTo>
                        <a:pt x="72" y="120"/>
                      </a:lnTo>
                      <a:lnTo>
                        <a:pt x="66" y="118"/>
                      </a:lnTo>
                      <a:lnTo>
                        <a:pt x="62" y="117"/>
                      </a:lnTo>
                      <a:lnTo>
                        <a:pt x="62" y="117"/>
                      </a:lnTo>
                      <a:lnTo>
                        <a:pt x="50" y="105"/>
                      </a:lnTo>
                      <a:lnTo>
                        <a:pt x="44" y="100"/>
                      </a:lnTo>
                      <a:lnTo>
                        <a:pt x="39" y="97"/>
                      </a:lnTo>
                      <a:lnTo>
                        <a:pt x="39" y="97"/>
                      </a:lnTo>
                      <a:lnTo>
                        <a:pt x="36" y="97"/>
                      </a:lnTo>
                      <a:lnTo>
                        <a:pt x="35" y="100"/>
                      </a:lnTo>
                      <a:lnTo>
                        <a:pt x="32" y="108"/>
                      </a:lnTo>
                      <a:lnTo>
                        <a:pt x="28" y="116"/>
                      </a:lnTo>
                      <a:lnTo>
                        <a:pt x="26" y="118"/>
                      </a:lnTo>
                      <a:lnTo>
                        <a:pt x="23" y="121"/>
                      </a:lnTo>
                      <a:lnTo>
                        <a:pt x="23" y="121"/>
                      </a:lnTo>
                      <a:lnTo>
                        <a:pt x="19" y="117"/>
                      </a:lnTo>
                      <a:lnTo>
                        <a:pt x="11" y="108"/>
                      </a:lnTo>
                      <a:lnTo>
                        <a:pt x="4" y="99"/>
                      </a:lnTo>
                      <a:lnTo>
                        <a:pt x="1" y="94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5" y="87"/>
                      </a:lnTo>
                      <a:lnTo>
                        <a:pt x="7" y="85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7" y="75"/>
                      </a:lnTo>
                      <a:lnTo>
                        <a:pt x="5" y="70"/>
                      </a:lnTo>
                      <a:lnTo>
                        <a:pt x="2" y="6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1" y="56"/>
                      </a:lnTo>
                      <a:lnTo>
                        <a:pt x="6" y="52"/>
                      </a:lnTo>
                      <a:lnTo>
                        <a:pt x="11" y="50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3"/>
                      </a:lnTo>
                      <a:lnTo>
                        <a:pt x="18" y="40"/>
                      </a:lnTo>
                      <a:lnTo>
                        <a:pt x="16" y="39"/>
                      </a:lnTo>
                      <a:lnTo>
                        <a:pt x="15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10" y="35"/>
                      </a:lnTo>
                      <a:lnTo>
                        <a:pt x="10" y="34"/>
                      </a:lnTo>
                      <a:lnTo>
                        <a:pt x="10" y="31"/>
                      </a:lnTo>
                      <a:lnTo>
                        <a:pt x="14" y="26"/>
                      </a:lnTo>
                      <a:lnTo>
                        <a:pt x="16" y="22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23" y="7"/>
                      </a:lnTo>
                      <a:lnTo>
                        <a:pt x="32" y="11"/>
                      </a:lnTo>
                      <a:lnTo>
                        <a:pt x="42" y="16"/>
                      </a:lnTo>
                      <a:lnTo>
                        <a:pt x="42" y="16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102" y="38"/>
                      </a:lnTo>
                      <a:lnTo>
                        <a:pt x="102" y="38"/>
                      </a:lnTo>
                      <a:lnTo>
                        <a:pt x="116" y="46"/>
                      </a:lnTo>
                      <a:lnTo>
                        <a:pt x="140" y="56"/>
                      </a:lnTo>
                      <a:lnTo>
                        <a:pt x="160" y="66"/>
                      </a:lnTo>
                      <a:lnTo>
                        <a:pt x="172" y="73"/>
                      </a:lnTo>
                      <a:lnTo>
                        <a:pt x="172" y="73"/>
                      </a:lnTo>
                      <a:lnTo>
                        <a:pt x="203" y="85"/>
                      </a:lnTo>
                      <a:lnTo>
                        <a:pt x="228" y="94"/>
                      </a:lnTo>
                      <a:lnTo>
                        <a:pt x="269" y="122"/>
                      </a:lnTo>
                      <a:lnTo>
                        <a:pt x="269" y="122"/>
                      </a:lnTo>
                      <a:lnTo>
                        <a:pt x="281" y="129"/>
                      </a:lnTo>
                      <a:lnTo>
                        <a:pt x="289" y="132"/>
                      </a:lnTo>
                      <a:lnTo>
                        <a:pt x="294" y="135"/>
                      </a:lnTo>
                      <a:lnTo>
                        <a:pt x="294" y="135"/>
                      </a:lnTo>
                      <a:lnTo>
                        <a:pt x="294" y="132"/>
                      </a:lnTo>
                      <a:lnTo>
                        <a:pt x="294" y="126"/>
                      </a:lnTo>
                      <a:lnTo>
                        <a:pt x="294" y="121"/>
                      </a:lnTo>
                      <a:lnTo>
                        <a:pt x="295" y="117"/>
                      </a:lnTo>
                      <a:lnTo>
                        <a:pt x="295" y="117"/>
                      </a:lnTo>
                      <a:lnTo>
                        <a:pt x="300" y="117"/>
                      </a:lnTo>
                      <a:lnTo>
                        <a:pt x="307" y="117"/>
                      </a:lnTo>
                      <a:lnTo>
                        <a:pt x="321" y="120"/>
                      </a:lnTo>
                      <a:lnTo>
                        <a:pt x="334" y="121"/>
                      </a:lnTo>
                      <a:lnTo>
                        <a:pt x="339" y="121"/>
                      </a:lnTo>
                      <a:lnTo>
                        <a:pt x="343" y="120"/>
                      </a:lnTo>
                      <a:lnTo>
                        <a:pt x="343" y="120"/>
                      </a:lnTo>
                      <a:lnTo>
                        <a:pt x="351" y="121"/>
                      </a:lnTo>
                      <a:lnTo>
                        <a:pt x="357" y="122"/>
                      </a:lnTo>
                      <a:lnTo>
                        <a:pt x="362" y="123"/>
                      </a:lnTo>
                      <a:lnTo>
                        <a:pt x="366" y="123"/>
                      </a:lnTo>
                      <a:lnTo>
                        <a:pt x="366" y="123"/>
                      </a:lnTo>
                      <a:lnTo>
                        <a:pt x="373" y="120"/>
                      </a:lnTo>
                      <a:lnTo>
                        <a:pt x="383" y="112"/>
                      </a:lnTo>
                      <a:lnTo>
                        <a:pt x="383" y="112"/>
                      </a:lnTo>
                      <a:lnTo>
                        <a:pt x="404" y="96"/>
                      </a:lnTo>
                      <a:lnTo>
                        <a:pt x="404" y="96"/>
                      </a:lnTo>
                      <a:lnTo>
                        <a:pt x="419" y="91"/>
                      </a:lnTo>
                      <a:lnTo>
                        <a:pt x="451" y="81"/>
                      </a:lnTo>
                      <a:lnTo>
                        <a:pt x="451" y="81"/>
                      </a:lnTo>
                      <a:lnTo>
                        <a:pt x="491" y="68"/>
                      </a:lnTo>
                      <a:lnTo>
                        <a:pt x="504" y="62"/>
                      </a:lnTo>
                      <a:lnTo>
                        <a:pt x="510" y="59"/>
                      </a:lnTo>
                      <a:lnTo>
                        <a:pt x="510" y="59"/>
                      </a:lnTo>
                      <a:lnTo>
                        <a:pt x="512" y="59"/>
                      </a:lnTo>
                      <a:lnTo>
                        <a:pt x="513" y="57"/>
                      </a:lnTo>
                      <a:lnTo>
                        <a:pt x="514" y="53"/>
                      </a:lnTo>
                      <a:lnTo>
                        <a:pt x="517" y="47"/>
                      </a:lnTo>
                      <a:lnTo>
                        <a:pt x="522" y="40"/>
                      </a:lnTo>
                      <a:lnTo>
                        <a:pt x="522" y="40"/>
                      </a:lnTo>
                      <a:lnTo>
                        <a:pt x="523" y="42"/>
                      </a:lnTo>
                      <a:lnTo>
                        <a:pt x="526" y="44"/>
                      </a:lnTo>
                      <a:lnTo>
                        <a:pt x="526" y="44"/>
                      </a:lnTo>
                      <a:lnTo>
                        <a:pt x="544" y="43"/>
                      </a:lnTo>
                      <a:lnTo>
                        <a:pt x="553" y="42"/>
                      </a:lnTo>
                      <a:lnTo>
                        <a:pt x="558" y="42"/>
                      </a:lnTo>
                      <a:lnTo>
                        <a:pt x="558" y="42"/>
                      </a:lnTo>
                      <a:lnTo>
                        <a:pt x="562" y="43"/>
                      </a:lnTo>
                      <a:lnTo>
                        <a:pt x="569" y="44"/>
                      </a:lnTo>
                      <a:lnTo>
                        <a:pt x="580" y="46"/>
                      </a:lnTo>
                      <a:lnTo>
                        <a:pt x="580" y="46"/>
                      </a:lnTo>
                      <a:lnTo>
                        <a:pt x="598" y="52"/>
                      </a:lnTo>
                      <a:lnTo>
                        <a:pt x="605" y="56"/>
                      </a:lnTo>
                      <a:lnTo>
                        <a:pt x="609" y="60"/>
                      </a:lnTo>
                      <a:lnTo>
                        <a:pt x="609" y="60"/>
                      </a:lnTo>
                      <a:lnTo>
                        <a:pt x="613" y="60"/>
                      </a:lnTo>
                      <a:lnTo>
                        <a:pt x="615" y="61"/>
                      </a:lnTo>
                      <a:lnTo>
                        <a:pt x="615" y="61"/>
                      </a:lnTo>
                      <a:lnTo>
                        <a:pt x="616" y="66"/>
                      </a:lnTo>
                      <a:lnTo>
                        <a:pt x="616" y="72"/>
                      </a:lnTo>
                      <a:lnTo>
                        <a:pt x="616" y="72"/>
                      </a:lnTo>
                      <a:lnTo>
                        <a:pt x="609" y="75"/>
                      </a:lnTo>
                      <a:lnTo>
                        <a:pt x="609" y="75"/>
                      </a:lnTo>
                      <a:lnTo>
                        <a:pt x="609" y="78"/>
                      </a:lnTo>
                      <a:lnTo>
                        <a:pt x="609" y="81"/>
                      </a:lnTo>
                      <a:lnTo>
                        <a:pt x="610" y="82"/>
                      </a:lnTo>
                      <a:lnTo>
                        <a:pt x="610" y="82"/>
                      </a:lnTo>
                      <a:lnTo>
                        <a:pt x="615" y="83"/>
                      </a:lnTo>
                      <a:lnTo>
                        <a:pt x="620" y="86"/>
                      </a:lnTo>
                      <a:lnTo>
                        <a:pt x="628" y="88"/>
                      </a:lnTo>
                      <a:lnTo>
                        <a:pt x="637" y="92"/>
                      </a:lnTo>
                      <a:lnTo>
                        <a:pt x="637" y="92"/>
                      </a:lnTo>
                      <a:lnTo>
                        <a:pt x="641" y="92"/>
                      </a:lnTo>
                      <a:lnTo>
                        <a:pt x="645" y="91"/>
                      </a:lnTo>
                      <a:lnTo>
                        <a:pt x="649" y="90"/>
                      </a:lnTo>
                      <a:lnTo>
                        <a:pt x="651" y="88"/>
                      </a:lnTo>
                      <a:lnTo>
                        <a:pt x="651" y="88"/>
                      </a:lnTo>
                      <a:lnTo>
                        <a:pt x="654" y="90"/>
                      </a:lnTo>
                      <a:lnTo>
                        <a:pt x="658" y="92"/>
                      </a:lnTo>
                      <a:lnTo>
                        <a:pt x="664" y="99"/>
                      </a:lnTo>
                      <a:lnTo>
                        <a:pt x="675" y="108"/>
                      </a:lnTo>
                      <a:lnTo>
                        <a:pt x="675" y="108"/>
                      </a:lnTo>
                      <a:lnTo>
                        <a:pt x="680" y="112"/>
                      </a:lnTo>
                      <a:lnTo>
                        <a:pt x="684" y="113"/>
                      </a:lnTo>
                      <a:lnTo>
                        <a:pt x="699" y="112"/>
                      </a:lnTo>
                      <a:lnTo>
                        <a:pt x="699" y="112"/>
                      </a:lnTo>
                      <a:lnTo>
                        <a:pt x="701" y="112"/>
                      </a:lnTo>
                      <a:lnTo>
                        <a:pt x="702" y="110"/>
                      </a:lnTo>
                      <a:lnTo>
                        <a:pt x="702" y="105"/>
                      </a:lnTo>
                      <a:lnTo>
                        <a:pt x="703" y="97"/>
                      </a:lnTo>
                      <a:lnTo>
                        <a:pt x="703" y="97"/>
                      </a:lnTo>
                      <a:lnTo>
                        <a:pt x="708" y="87"/>
                      </a:lnTo>
                      <a:lnTo>
                        <a:pt x="714" y="78"/>
                      </a:lnTo>
                      <a:lnTo>
                        <a:pt x="718" y="65"/>
                      </a:lnTo>
                      <a:lnTo>
                        <a:pt x="718" y="65"/>
                      </a:lnTo>
                      <a:lnTo>
                        <a:pt x="725" y="68"/>
                      </a:lnTo>
                      <a:lnTo>
                        <a:pt x="730" y="70"/>
                      </a:lnTo>
                      <a:lnTo>
                        <a:pt x="730" y="70"/>
                      </a:lnTo>
                      <a:lnTo>
                        <a:pt x="732" y="62"/>
                      </a:lnTo>
                      <a:lnTo>
                        <a:pt x="734" y="47"/>
                      </a:lnTo>
                      <a:lnTo>
                        <a:pt x="738" y="25"/>
                      </a:lnTo>
                      <a:lnTo>
                        <a:pt x="738" y="25"/>
                      </a:lnTo>
                      <a:lnTo>
                        <a:pt x="742" y="27"/>
                      </a:lnTo>
                      <a:lnTo>
                        <a:pt x="747" y="29"/>
                      </a:lnTo>
                      <a:lnTo>
                        <a:pt x="747" y="29"/>
                      </a:lnTo>
                      <a:lnTo>
                        <a:pt x="749" y="25"/>
                      </a:lnTo>
                      <a:lnTo>
                        <a:pt x="751" y="21"/>
                      </a:lnTo>
                      <a:lnTo>
                        <a:pt x="754" y="20"/>
                      </a:lnTo>
                      <a:lnTo>
                        <a:pt x="755" y="18"/>
                      </a:lnTo>
                      <a:lnTo>
                        <a:pt x="755" y="18"/>
                      </a:lnTo>
                      <a:lnTo>
                        <a:pt x="765" y="22"/>
                      </a:lnTo>
                      <a:lnTo>
                        <a:pt x="781" y="26"/>
                      </a:lnTo>
                      <a:lnTo>
                        <a:pt x="798" y="31"/>
                      </a:lnTo>
                      <a:lnTo>
                        <a:pt x="807" y="33"/>
                      </a:lnTo>
                      <a:lnTo>
                        <a:pt x="807" y="33"/>
                      </a:lnTo>
                      <a:lnTo>
                        <a:pt x="817" y="31"/>
                      </a:lnTo>
                      <a:lnTo>
                        <a:pt x="828" y="30"/>
                      </a:lnTo>
                      <a:lnTo>
                        <a:pt x="828" y="30"/>
                      </a:lnTo>
                      <a:lnTo>
                        <a:pt x="828" y="29"/>
                      </a:lnTo>
                      <a:lnTo>
                        <a:pt x="828" y="26"/>
                      </a:lnTo>
                      <a:lnTo>
                        <a:pt x="825" y="21"/>
                      </a:lnTo>
                      <a:lnTo>
                        <a:pt x="825" y="21"/>
                      </a:lnTo>
                      <a:lnTo>
                        <a:pt x="828" y="18"/>
                      </a:lnTo>
                      <a:lnTo>
                        <a:pt x="833" y="16"/>
                      </a:lnTo>
                      <a:lnTo>
                        <a:pt x="847" y="9"/>
                      </a:lnTo>
                      <a:lnTo>
                        <a:pt x="847" y="9"/>
                      </a:lnTo>
                      <a:lnTo>
                        <a:pt x="856" y="3"/>
                      </a:lnTo>
                      <a:lnTo>
                        <a:pt x="860" y="0"/>
                      </a:lnTo>
                      <a:lnTo>
                        <a:pt x="860" y="0"/>
                      </a:lnTo>
                      <a:lnTo>
                        <a:pt x="861" y="4"/>
                      </a:lnTo>
                      <a:lnTo>
                        <a:pt x="864" y="9"/>
                      </a:lnTo>
                      <a:lnTo>
                        <a:pt x="868" y="13"/>
                      </a:lnTo>
                      <a:lnTo>
                        <a:pt x="868" y="13"/>
                      </a:lnTo>
                      <a:lnTo>
                        <a:pt x="873" y="16"/>
                      </a:lnTo>
                      <a:lnTo>
                        <a:pt x="876" y="18"/>
                      </a:lnTo>
                      <a:lnTo>
                        <a:pt x="878" y="22"/>
                      </a:lnTo>
                      <a:lnTo>
                        <a:pt x="878" y="22"/>
                      </a:lnTo>
                      <a:lnTo>
                        <a:pt x="882" y="27"/>
                      </a:lnTo>
                      <a:lnTo>
                        <a:pt x="885" y="30"/>
                      </a:lnTo>
                      <a:lnTo>
                        <a:pt x="886" y="31"/>
                      </a:lnTo>
                      <a:lnTo>
                        <a:pt x="886" y="31"/>
                      </a:lnTo>
                      <a:lnTo>
                        <a:pt x="887" y="30"/>
                      </a:lnTo>
                      <a:lnTo>
                        <a:pt x="890" y="27"/>
                      </a:lnTo>
                      <a:lnTo>
                        <a:pt x="891" y="24"/>
                      </a:lnTo>
                      <a:lnTo>
                        <a:pt x="891" y="18"/>
                      </a:lnTo>
                      <a:lnTo>
                        <a:pt x="891" y="18"/>
                      </a:lnTo>
                      <a:lnTo>
                        <a:pt x="902" y="20"/>
                      </a:lnTo>
                      <a:lnTo>
                        <a:pt x="902" y="20"/>
                      </a:lnTo>
                      <a:lnTo>
                        <a:pt x="899" y="59"/>
                      </a:lnTo>
                      <a:lnTo>
                        <a:pt x="899" y="59"/>
                      </a:lnTo>
                      <a:lnTo>
                        <a:pt x="899" y="64"/>
                      </a:lnTo>
                      <a:lnTo>
                        <a:pt x="898" y="69"/>
                      </a:lnTo>
                      <a:lnTo>
                        <a:pt x="895" y="73"/>
                      </a:lnTo>
                      <a:lnTo>
                        <a:pt x="895" y="73"/>
                      </a:lnTo>
                      <a:lnTo>
                        <a:pt x="895" y="85"/>
                      </a:lnTo>
                      <a:lnTo>
                        <a:pt x="894" y="97"/>
                      </a:lnTo>
                      <a:lnTo>
                        <a:pt x="894" y="97"/>
                      </a:lnTo>
                      <a:lnTo>
                        <a:pt x="903" y="103"/>
                      </a:lnTo>
                      <a:lnTo>
                        <a:pt x="908" y="105"/>
                      </a:lnTo>
                      <a:lnTo>
                        <a:pt x="912" y="109"/>
                      </a:lnTo>
                      <a:lnTo>
                        <a:pt x="912" y="109"/>
                      </a:lnTo>
                      <a:lnTo>
                        <a:pt x="920" y="110"/>
                      </a:lnTo>
                      <a:lnTo>
                        <a:pt x="925" y="114"/>
                      </a:lnTo>
                      <a:lnTo>
                        <a:pt x="925" y="114"/>
                      </a:lnTo>
                      <a:lnTo>
                        <a:pt x="930" y="118"/>
                      </a:lnTo>
                      <a:lnTo>
                        <a:pt x="934" y="122"/>
                      </a:lnTo>
                      <a:lnTo>
                        <a:pt x="939" y="125"/>
                      </a:lnTo>
                      <a:lnTo>
                        <a:pt x="939" y="125"/>
                      </a:lnTo>
                      <a:lnTo>
                        <a:pt x="943" y="127"/>
                      </a:lnTo>
                      <a:lnTo>
                        <a:pt x="946" y="129"/>
                      </a:lnTo>
                      <a:lnTo>
                        <a:pt x="953" y="130"/>
                      </a:lnTo>
                      <a:lnTo>
                        <a:pt x="953" y="130"/>
                      </a:lnTo>
                      <a:lnTo>
                        <a:pt x="955" y="127"/>
                      </a:lnTo>
                      <a:lnTo>
                        <a:pt x="957" y="121"/>
                      </a:lnTo>
                      <a:lnTo>
                        <a:pt x="957" y="121"/>
                      </a:lnTo>
                      <a:lnTo>
                        <a:pt x="959" y="120"/>
                      </a:lnTo>
                      <a:lnTo>
                        <a:pt x="960" y="118"/>
                      </a:lnTo>
                      <a:lnTo>
                        <a:pt x="961" y="113"/>
                      </a:lnTo>
                      <a:lnTo>
                        <a:pt x="961" y="105"/>
                      </a:lnTo>
                      <a:lnTo>
                        <a:pt x="961" y="105"/>
                      </a:lnTo>
                      <a:lnTo>
                        <a:pt x="975" y="103"/>
                      </a:lnTo>
                      <a:lnTo>
                        <a:pt x="975" y="103"/>
                      </a:lnTo>
                      <a:lnTo>
                        <a:pt x="977" y="104"/>
                      </a:lnTo>
                      <a:lnTo>
                        <a:pt x="979" y="105"/>
                      </a:lnTo>
                      <a:lnTo>
                        <a:pt x="983" y="110"/>
                      </a:lnTo>
                      <a:lnTo>
                        <a:pt x="983" y="110"/>
                      </a:lnTo>
                      <a:lnTo>
                        <a:pt x="982" y="113"/>
                      </a:lnTo>
                      <a:lnTo>
                        <a:pt x="983" y="116"/>
                      </a:lnTo>
                      <a:lnTo>
                        <a:pt x="983" y="116"/>
                      </a:lnTo>
                      <a:lnTo>
                        <a:pt x="992" y="121"/>
                      </a:lnTo>
                      <a:lnTo>
                        <a:pt x="1000" y="125"/>
                      </a:lnTo>
                      <a:lnTo>
                        <a:pt x="1000" y="125"/>
                      </a:lnTo>
                      <a:lnTo>
                        <a:pt x="1000" y="152"/>
                      </a:lnTo>
                      <a:lnTo>
                        <a:pt x="1000" y="152"/>
                      </a:lnTo>
                      <a:lnTo>
                        <a:pt x="995" y="164"/>
                      </a:lnTo>
                      <a:lnTo>
                        <a:pt x="991" y="174"/>
                      </a:lnTo>
                      <a:lnTo>
                        <a:pt x="988" y="187"/>
                      </a:lnTo>
                      <a:lnTo>
                        <a:pt x="988" y="187"/>
                      </a:lnTo>
                      <a:lnTo>
                        <a:pt x="990" y="195"/>
                      </a:lnTo>
                      <a:lnTo>
                        <a:pt x="991" y="201"/>
                      </a:lnTo>
                      <a:lnTo>
                        <a:pt x="994" y="208"/>
                      </a:lnTo>
                      <a:lnTo>
                        <a:pt x="994" y="208"/>
                      </a:lnTo>
                      <a:lnTo>
                        <a:pt x="991" y="223"/>
                      </a:lnTo>
                      <a:lnTo>
                        <a:pt x="987" y="241"/>
                      </a:lnTo>
                      <a:lnTo>
                        <a:pt x="987" y="241"/>
                      </a:lnTo>
                      <a:lnTo>
                        <a:pt x="991" y="248"/>
                      </a:lnTo>
                      <a:lnTo>
                        <a:pt x="996" y="257"/>
                      </a:lnTo>
                      <a:lnTo>
                        <a:pt x="1003" y="267"/>
                      </a:lnTo>
                      <a:lnTo>
                        <a:pt x="1000" y="304"/>
                      </a:lnTo>
                      <a:lnTo>
                        <a:pt x="992" y="322"/>
                      </a:lnTo>
                      <a:lnTo>
                        <a:pt x="988" y="340"/>
                      </a:lnTo>
                      <a:lnTo>
                        <a:pt x="988" y="340"/>
                      </a:lnTo>
                      <a:lnTo>
                        <a:pt x="984" y="364"/>
                      </a:lnTo>
                      <a:lnTo>
                        <a:pt x="984" y="364"/>
                      </a:lnTo>
                      <a:lnTo>
                        <a:pt x="982" y="370"/>
                      </a:lnTo>
                      <a:lnTo>
                        <a:pt x="979" y="375"/>
                      </a:lnTo>
                      <a:lnTo>
                        <a:pt x="975" y="381"/>
                      </a:lnTo>
                      <a:lnTo>
                        <a:pt x="975" y="381"/>
                      </a:lnTo>
                      <a:lnTo>
                        <a:pt x="973" y="396"/>
                      </a:lnTo>
                      <a:lnTo>
                        <a:pt x="970" y="407"/>
                      </a:lnTo>
                      <a:lnTo>
                        <a:pt x="970" y="414"/>
                      </a:lnTo>
                      <a:lnTo>
                        <a:pt x="970" y="414"/>
                      </a:lnTo>
                      <a:lnTo>
                        <a:pt x="972" y="421"/>
                      </a:lnTo>
                      <a:lnTo>
                        <a:pt x="978" y="436"/>
                      </a:lnTo>
                      <a:lnTo>
                        <a:pt x="978" y="436"/>
                      </a:lnTo>
                      <a:lnTo>
                        <a:pt x="990" y="477"/>
                      </a:lnTo>
                      <a:lnTo>
                        <a:pt x="990" y="477"/>
                      </a:lnTo>
                      <a:lnTo>
                        <a:pt x="1014" y="510"/>
                      </a:lnTo>
                      <a:lnTo>
                        <a:pt x="1014" y="510"/>
                      </a:lnTo>
                      <a:lnTo>
                        <a:pt x="1018" y="513"/>
                      </a:lnTo>
                      <a:lnTo>
                        <a:pt x="1022" y="516"/>
                      </a:lnTo>
                      <a:lnTo>
                        <a:pt x="1032" y="523"/>
                      </a:lnTo>
                      <a:lnTo>
                        <a:pt x="1032" y="523"/>
                      </a:lnTo>
                      <a:lnTo>
                        <a:pt x="1070" y="542"/>
                      </a:lnTo>
                      <a:lnTo>
                        <a:pt x="1096" y="555"/>
                      </a:lnTo>
                      <a:lnTo>
                        <a:pt x="1117" y="565"/>
                      </a:lnTo>
                      <a:lnTo>
                        <a:pt x="1117" y="565"/>
                      </a:lnTo>
                      <a:lnTo>
                        <a:pt x="1117" y="581"/>
                      </a:lnTo>
                      <a:lnTo>
                        <a:pt x="1117" y="594"/>
                      </a:lnTo>
                      <a:lnTo>
                        <a:pt x="1117" y="594"/>
                      </a:lnTo>
                      <a:lnTo>
                        <a:pt x="1122" y="603"/>
                      </a:lnTo>
                      <a:lnTo>
                        <a:pt x="1128" y="615"/>
                      </a:lnTo>
                      <a:lnTo>
                        <a:pt x="1128" y="615"/>
                      </a:lnTo>
                      <a:lnTo>
                        <a:pt x="1130" y="621"/>
                      </a:lnTo>
                      <a:lnTo>
                        <a:pt x="1130" y="630"/>
                      </a:lnTo>
                      <a:lnTo>
                        <a:pt x="1130" y="640"/>
                      </a:lnTo>
                      <a:lnTo>
                        <a:pt x="1130" y="64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6" name="Freeform 186"/>
                <p:cNvSpPr>
                  <a:spLocks/>
                </p:cNvSpPr>
                <p:nvPr/>
              </p:nvSpPr>
              <p:spPr bwMode="auto">
                <a:xfrm>
                  <a:off x="550863" y="2411413"/>
                  <a:ext cx="1685925" cy="1073150"/>
                </a:xfrm>
                <a:custGeom>
                  <a:avLst/>
                  <a:gdLst>
                    <a:gd name="T0" fmla="*/ 218 w 1062"/>
                    <a:gd name="T1" fmla="*/ 614 h 676"/>
                    <a:gd name="T2" fmla="*/ 340 w 1062"/>
                    <a:gd name="T3" fmla="*/ 673 h 676"/>
                    <a:gd name="T4" fmla="*/ 389 w 1062"/>
                    <a:gd name="T5" fmla="*/ 661 h 676"/>
                    <a:gd name="T6" fmla="*/ 449 w 1062"/>
                    <a:gd name="T7" fmla="*/ 637 h 676"/>
                    <a:gd name="T8" fmla="*/ 559 w 1062"/>
                    <a:gd name="T9" fmla="*/ 598 h 676"/>
                    <a:gd name="T10" fmla="*/ 604 w 1062"/>
                    <a:gd name="T11" fmla="*/ 583 h 676"/>
                    <a:gd name="T12" fmla="*/ 659 w 1062"/>
                    <a:gd name="T13" fmla="*/ 601 h 676"/>
                    <a:gd name="T14" fmla="*/ 655 w 1062"/>
                    <a:gd name="T15" fmla="*/ 623 h 676"/>
                    <a:gd name="T16" fmla="*/ 697 w 1062"/>
                    <a:gd name="T17" fmla="*/ 629 h 676"/>
                    <a:gd name="T18" fmla="*/ 744 w 1062"/>
                    <a:gd name="T19" fmla="*/ 653 h 676"/>
                    <a:gd name="T20" fmla="*/ 771 w 1062"/>
                    <a:gd name="T21" fmla="*/ 609 h 676"/>
                    <a:gd name="T22" fmla="*/ 795 w 1062"/>
                    <a:gd name="T23" fmla="*/ 566 h 676"/>
                    <a:gd name="T24" fmla="*/ 863 w 1062"/>
                    <a:gd name="T25" fmla="*/ 572 h 676"/>
                    <a:gd name="T26" fmla="*/ 893 w 1062"/>
                    <a:gd name="T27" fmla="*/ 550 h 676"/>
                    <a:gd name="T28" fmla="*/ 914 w 1062"/>
                    <a:gd name="T29" fmla="*/ 493 h 676"/>
                    <a:gd name="T30" fmla="*/ 948 w 1062"/>
                    <a:gd name="T31" fmla="*/ 476 h 676"/>
                    <a:gd name="T32" fmla="*/ 993 w 1062"/>
                    <a:gd name="T33" fmla="*/ 488 h 676"/>
                    <a:gd name="T34" fmla="*/ 1014 w 1062"/>
                    <a:gd name="T35" fmla="*/ 469 h 676"/>
                    <a:gd name="T36" fmla="*/ 1029 w 1062"/>
                    <a:gd name="T37" fmla="*/ 447 h 676"/>
                    <a:gd name="T38" fmla="*/ 1037 w 1062"/>
                    <a:gd name="T39" fmla="*/ 397 h 676"/>
                    <a:gd name="T40" fmla="*/ 1036 w 1062"/>
                    <a:gd name="T41" fmla="*/ 356 h 676"/>
                    <a:gd name="T42" fmla="*/ 1047 w 1062"/>
                    <a:gd name="T43" fmla="*/ 299 h 676"/>
                    <a:gd name="T44" fmla="*/ 1042 w 1062"/>
                    <a:gd name="T45" fmla="*/ 243 h 676"/>
                    <a:gd name="T46" fmla="*/ 1028 w 1062"/>
                    <a:gd name="T47" fmla="*/ 211 h 676"/>
                    <a:gd name="T48" fmla="*/ 992 w 1062"/>
                    <a:gd name="T49" fmla="*/ 176 h 676"/>
                    <a:gd name="T50" fmla="*/ 973 w 1062"/>
                    <a:gd name="T51" fmla="*/ 133 h 676"/>
                    <a:gd name="T52" fmla="*/ 954 w 1062"/>
                    <a:gd name="T53" fmla="*/ 110 h 676"/>
                    <a:gd name="T54" fmla="*/ 889 w 1062"/>
                    <a:gd name="T55" fmla="*/ 101 h 676"/>
                    <a:gd name="T56" fmla="*/ 852 w 1062"/>
                    <a:gd name="T57" fmla="*/ 95 h 676"/>
                    <a:gd name="T58" fmla="*/ 843 w 1062"/>
                    <a:gd name="T59" fmla="*/ 49 h 676"/>
                    <a:gd name="T60" fmla="*/ 818 w 1062"/>
                    <a:gd name="T61" fmla="*/ 45 h 676"/>
                    <a:gd name="T62" fmla="*/ 782 w 1062"/>
                    <a:gd name="T63" fmla="*/ 46 h 676"/>
                    <a:gd name="T64" fmla="*/ 767 w 1062"/>
                    <a:gd name="T65" fmla="*/ 79 h 676"/>
                    <a:gd name="T66" fmla="*/ 744 w 1062"/>
                    <a:gd name="T67" fmla="*/ 72 h 676"/>
                    <a:gd name="T68" fmla="*/ 745 w 1062"/>
                    <a:gd name="T69" fmla="*/ 63 h 676"/>
                    <a:gd name="T70" fmla="*/ 707 w 1062"/>
                    <a:gd name="T71" fmla="*/ 62 h 676"/>
                    <a:gd name="T72" fmla="*/ 722 w 1062"/>
                    <a:gd name="T73" fmla="*/ 42 h 676"/>
                    <a:gd name="T74" fmla="*/ 681 w 1062"/>
                    <a:gd name="T75" fmla="*/ 24 h 676"/>
                    <a:gd name="T76" fmla="*/ 668 w 1062"/>
                    <a:gd name="T77" fmla="*/ 7 h 676"/>
                    <a:gd name="T78" fmla="*/ 656 w 1062"/>
                    <a:gd name="T79" fmla="*/ 13 h 676"/>
                    <a:gd name="T80" fmla="*/ 633 w 1062"/>
                    <a:gd name="T81" fmla="*/ 20 h 676"/>
                    <a:gd name="T82" fmla="*/ 613 w 1062"/>
                    <a:gd name="T83" fmla="*/ 57 h 676"/>
                    <a:gd name="T84" fmla="*/ 592 w 1062"/>
                    <a:gd name="T85" fmla="*/ 66 h 676"/>
                    <a:gd name="T86" fmla="*/ 545 w 1062"/>
                    <a:gd name="T87" fmla="*/ 80 h 676"/>
                    <a:gd name="T88" fmla="*/ 468 w 1062"/>
                    <a:gd name="T89" fmla="*/ 98 h 676"/>
                    <a:gd name="T90" fmla="*/ 463 w 1062"/>
                    <a:gd name="T91" fmla="*/ 133 h 676"/>
                    <a:gd name="T92" fmla="*/ 401 w 1062"/>
                    <a:gd name="T93" fmla="*/ 158 h 676"/>
                    <a:gd name="T94" fmla="*/ 367 w 1062"/>
                    <a:gd name="T95" fmla="*/ 162 h 676"/>
                    <a:gd name="T96" fmla="*/ 359 w 1062"/>
                    <a:gd name="T97" fmla="*/ 165 h 676"/>
                    <a:gd name="T98" fmla="*/ 361 w 1062"/>
                    <a:gd name="T99" fmla="*/ 246 h 676"/>
                    <a:gd name="T100" fmla="*/ 366 w 1062"/>
                    <a:gd name="T101" fmla="*/ 282 h 676"/>
                    <a:gd name="T102" fmla="*/ 298 w 1062"/>
                    <a:gd name="T103" fmla="*/ 300 h 676"/>
                    <a:gd name="T104" fmla="*/ 280 w 1062"/>
                    <a:gd name="T105" fmla="*/ 278 h 676"/>
                    <a:gd name="T106" fmla="*/ 262 w 1062"/>
                    <a:gd name="T107" fmla="*/ 219 h 676"/>
                    <a:gd name="T108" fmla="*/ 252 w 1062"/>
                    <a:gd name="T109" fmla="*/ 187 h 676"/>
                    <a:gd name="T110" fmla="*/ 235 w 1062"/>
                    <a:gd name="T111" fmla="*/ 162 h 676"/>
                    <a:gd name="T112" fmla="*/ 206 w 1062"/>
                    <a:gd name="T113" fmla="*/ 168 h 676"/>
                    <a:gd name="T114" fmla="*/ 188 w 1062"/>
                    <a:gd name="T115" fmla="*/ 184 h 676"/>
                    <a:gd name="T116" fmla="*/ 186 w 1062"/>
                    <a:gd name="T117" fmla="*/ 211 h 676"/>
                    <a:gd name="T118" fmla="*/ 117 w 1062"/>
                    <a:gd name="T119" fmla="*/ 248 h 676"/>
                    <a:gd name="T120" fmla="*/ 100 w 1062"/>
                    <a:gd name="T121" fmla="*/ 391 h 676"/>
                    <a:gd name="T122" fmla="*/ 0 w 1062"/>
                    <a:gd name="T123" fmla="*/ 496 h 676"/>
                    <a:gd name="T124" fmla="*/ 88 w 1062"/>
                    <a:gd name="T125" fmla="*/ 557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62" h="676">
                      <a:moveTo>
                        <a:pt x="88" y="557"/>
                      </a:moveTo>
                      <a:lnTo>
                        <a:pt x="88" y="557"/>
                      </a:lnTo>
                      <a:lnTo>
                        <a:pt x="116" y="568"/>
                      </a:lnTo>
                      <a:lnTo>
                        <a:pt x="116" y="568"/>
                      </a:lnTo>
                      <a:lnTo>
                        <a:pt x="147" y="579"/>
                      </a:lnTo>
                      <a:lnTo>
                        <a:pt x="147" y="579"/>
                      </a:lnTo>
                      <a:lnTo>
                        <a:pt x="162" y="587"/>
                      </a:lnTo>
                      <a:lnTo>
                        <a:pt x="186" y="597"/>
                      </a:lnTo>
                      <a:lnTo>
                        <a:pt x="206" y="606"/>
                      </a:lnTo>
                      <a:lnTo>
                        <a:pt x="218" y="614"/>
                      </a:lnTo>
                      <a:lnTo>
                        <a:pt x="218" y="614"/>
                      </a:lnTo>
                      <a:lnTo>
                        <a:pt x="249" y="624"/>
                      </a:lnTo>
                      <a:lnTo>
                        <a:pt x="274" y="635"/>
                      </a:lnTo>
                      <a:lnTo>
                        <a:pt x="315" y="663"/>
                      </a:lnTo>
                      <a:lnTo>
                        <a:pt x="315" y="663"/>
                      </a:lnTo>
                      <a:lnTo>
                        <a:pt x="327" y="670"/>
                      </a:lnTo>
                      <a:lnTo>
                        <a:pt x="335" y="673"/>
                      </a:lnTo>
                      <a:lnTo>
                        <a:pt x="340" y="676"/>
                      </a:lnTo>
                      <a:lnTo>
                        <a:pt x="340" y="676"/>
                      </a:lnTo>
                      <a:lnTo>
                        <a:pt x="340" y="673"/>
                      </a:lnTo>
                      <a:lnTo>
                        <a:pt x="340" y="667"/>
                      </a:lnTo>
                      <a:lnTo>
                        <a:pt x="340" y="662"/>
                      </a:lnTo>
                      <a:lnTo>
                        <a:pt x="341" y="658"/>
                      </a:lnTo>
                      <a:lnTo>
                        <a:pt x="341" y="658"/>
                      </a:lnTo>
                      <a:lnTo>
                        <a:pt x="346" y="658"/>
                      </a:lnTo>
                      <a:lnTo>
                        <a:pt x="353" y="658"/>
                      </a:lnTo>
                      <a:lnTo>
                        <a:pt x="367" y="661"/>
                      </a:lnTo>
                      <a:lnTo>
                        <a:pt x="379" y="662"/>
                      </a:lnTo>
                      <a:lnTo>
                        <a:pt x="384" y="662"/>
                      </a:lnTo>
                      <a:lnTo>
                        <a:pt x="389" y="661"/>
                      </a:lnTo>
                      <a:lnTo>
                        <a:pt x="389" y="661"/>
                      </a:lnTo>
                      <a:lnTo>
                        <a:pt x="397" y="662"/>
                      </a:lnTo>
                      <a:lnTo>
                        <a:pt x="403" y="663"/>
                      </a:lnTo>
                      <a:lnTo>
                        <a:pt x="407" y="664"/>
                      </a:lnTo>
                      <a:lnTo>
                        <a:pt x="412" y="664"/>
                      </a:lnTo>
                      <a:lnTo>
                        <a:pt x="412" y="664"/>
                      </a:lnTo>
                      <a:lnTo>
                        <a:pt x="419" y="661"/>
                      </a:lnTo>
                      <a:lnTo>
                        <a:pt x="429" y="653"/>
                      </a:lnTo>
                      <a:lnTo>
                        <a:pt x="429" y="653"/>
                      </a:lnTo>
                      <a:lnTo>
                        <a:pt x="449" y="637"/>
                      </a:lnTo>
                      <a:lnTo>
                        <a:pt x="449" y="637"/>
                      </a:lnTo>
                      <a:lnTo>
                        <a:pt x="465" y="632"/>
                      </a:lnTo>
                      <a:lnTo>
                        <a:pt x="497" y="622"/>
                      </a:lnTo>
                      <a:lnTo>
                        <a:pt x="497" y="622"/>
                      </a:lnTo>
                      <a:lnTo>
                        <a:pt x="535" y="607"/>
                      </a:lnTo>
                      <a:lnTo>
                        <a:pt x="550" y="603"/>
                      </a:lnTo>
                      <a:lnTo>
                        <a:pt x="556" y="600"/>
                      </a:lnTo>
                      <a:lnTo>
                        <a:pt x="556" y="600"/>
                      </a:lnTo>
                      <a:lnTo>
                        <a:pt x="558" y="600"/>
                      </a:lnTo>
                      <a:lnTo>
                        <a:pt x="559" y="598"/>
                      </a:lnTo>
                      <a:lnTo>
                        <a:pt x="560" y="593"/>
                      </a:lnTo>
                      <a:lnTo>
                        <a:pt x="563" y="588"/>
                      </a:lnTo>
                      <a:lnTo>
                        <a:pt x="567" y="581"/>
                      </a:lnTo>
                      <a:lnTo>
                        <a:pt x="567" y="581"/>
                      </a:lnTo>
                      <a:lnTo>
                        <a:pt x="569" y="583"/>
                      </a:lnTo>
                      <a:lnTo>
                        <a:pt x="572" y="585"/>
                      </a:lnTo>
                      <a:lnTo>
                        <a:pt x="572" y="585"/>
                      </a:lnTo>
                      <a:lnTo>
                        <a:pt x="590" y="584"/>
                      </a:lnTo>
                      <a:lnTo>
                        <a:pt x="599" y="583"/>
                      </a:lnTo>
                      <a:lnTo>
                        <a:pt x="604" y="583"/>
                      </a:lnTo>
                      <a:lnTo>
                        <a:pt x="604" y="583"/>
                      </a:lnTo>
                      <a:lnTo>
                        <a:pt x="608" y="584"/>
                      </a:lnTo>
                      <a:lnTo>
                        <a:pt x="615" y="585"/>
                      </a:lnTo>
                      <a:lnTo>
                        <a:pt x="626" y="587"/>
                      </a:lnTo>
                      <a:lnTo>
                        <a:pt x="626" y="587"/>
                      </a:lnTo>
                      <a:lnTo>
                        <a:pt x="644" y="593"/>
                      </a:lnTo>
                      <a:lnTo>
                        <a:pt x="651" y="596"/>
                      </a:lnTo>
                      <a:lnTo>
                        <a:pt x="655" y="601"/>
                      </a:lnTo>
                      <a:lnTo>
                        <a:pt x="655" y="601"/>
                      </a:lnTo>
                      <a:lnTo>
                        <a:pt x="659" y="601"/>
                      </a:lnTo>
                      <a:lnTo>
                        <a:pt x="661" y="602"/>
                      </a:lnTo>
                      <a:lnTo>
                        <a:pt x="661" y="602"/>
                      </a:lnTo>
                      <a:lnTo>
                        <a:pt x="662" y="607"/>
                      </a:lnTo>
                      <a:lnTo>
                        <a:pt x="662" y="613"/>
                      </a:lnTo>
                      <a:lnTo>
                        <a:pt x="662" y="613"/>
                      </a:lnTo>
                      <a:lnTo>
                        <a:pt x="655" y="616"/>
                      </a:lnTo>
                      <a:lnTo>
                        <a:pt x="655" y="616"/>
                      </a:lnTo>
                      <a:lnTo>
                        <a:pt x="655" y="619"/>
                      </a:lnTo>
                      <a:lnTo>
                        <a:pt x="655" y="622"/>
                      </a:lnTo>
                      <a:lnTo>
                        <a:pt x="655" y="623"/>
                      </a:lnTo>
                      <a:lnTo>
                        <a:pt x="655" y="623"/>
                      </a:lnTo>
                      <a:lnTo>
                        <a:pt x="660" y="624"/>
                      </a:lnTo>
                      <a:lnTo>
                        <a:pt x="666" y="627"/>
                      </a:lnTo>
                      <a:lnTo>
                        <a:pt x="674" y="629"/>
                      </a:lnTo>
                      <a:lnTo>
                        <a:pt x="683" y="633"/>
                      </a:lnTo>
                      <a:lnTo>
                        <a:pt x="683" y="633"/>
                      </a:lnTo>
                      <a:lnTo>
                        <a:pt x="687" y="633"/>
                      </a:lnTo>
                      <a:lnTo>
                        <a:pt x="691" y="632"/>
                      </a:lnTo>
                      <a:lnTo>
                        <a:pt x="695" y="631"/>
                      </a:lnTo>
                      <a:lnTo>
                        <a:pt x="697" y="629"/>
                      </a:lnTo>
                      <a:lnTo>
                        <a:pt x="697" y="629"/>
                      </a:lnTo>
                      <a:lnTo>
                        <a:pt x="700" y="631"/>
                      </a:lnTo>
                      <a:lnTo>
                        <a:pt x="704" y="633"/>
                      </a:lnTo>
                      <a:lnTo>
                        <a:pt x="710" y="640"/>
                      </a:lnTo>
                      <a:lnTo>
                        <a:pt x="721" y="649"/>
                      </a:lnTo>
                      <a:lnTo>
                        <a:pt x="721" y="649"/>
                      </a:lnTo>
                      <a:lnTo>
                        <a:pt x="726" y="653"/>
                      </a:lnTo>
                      <a:lnTo>
                        <a:pt x="730" y="654"/>
                      </a:lnTo>
                      <a:lnTo>
                        <a:pt x="744" y="653"/>
                      </a:lnTo>
                      <a:lnTo>
                        <a:pt x="744" y="653"/>
                      </a:lnTo>
                      <a:lnTo>
                        <a:pt x="747" y="653"/>
                      </a:lnTo>
                      <a:lnTo>
                        <a:pt x="747" y="651"/>
                      </a:lnTo>
                      <a:lnTo>
                        <a:pt x="748" y="646"/>
                      </a:lnTo>
                      <a:lnTo>
                        <a:pt x="748" y="638"/>
                      </a:lnTo>
                      <a:lnTo>
                        <a:pt x="748" y="638"/>
                      </a:lnTo>
                      <a:lnTo>
                        <a:pt x="754" y="628"/>
                      </a:lnTo>
                      <a:lnTo>
                        <a:pt x="760" y="619"/>
                      </a:lnTo>
                      <a:lnTo>
                        <a:pt x="764" y="606"/>
                      </a:lnTo>
                      <a:lnTo>
                        <a:pt x="764" y="606"/>
                      </a:lnTo>
                      <a:lnTo>
                        <a:pt x="771" y="609"/>
                      </a:lnTo>
                      <a:lnTo>
                        <a:pt x="776" y="611"/>
                      </a:lnTo>
                      <a:lnTo>
                        <a:pt x="776" y="611"/>
                      </a:lnTo>
                      <a:lnTo>
                        <a:pt x="778" y="603"/>
                      </a:lnTo>
                      <a:lnTo>
                        <a:pt x="780" y="588"/>
                      </a:lnTo>
                      <a:lnTo>
                        <a:pt x="783" y="566"/>
                      </a:lnTo>
                      <a:lnTo>
                        <a:pt x="783" y="566"/>
                      </a:lnTo>
                      <a:lnTo>
                        <a:pt x="788" y="567"/>
                      </a:lnTo>
                      <a:lnTo>
                        <a:pt x="793" y="570"/>
                      </a:lnTo>
                      <a:lnTo>
                        <a:pt x="793" y="570"/>
                      </a:lnTo>
                      <a:lnTo>
                        <a:pt x="795" y="566"/>
                      </a:lnTo>
                      <a:lnTo>
                        <a:pt x="797" y="562"/>
                      </a:lnTo>
                      <a:lnTo>
                        <a:pt x="799" y="561"/>
                      </a:lnTo>
                      <a:lnTo>
                        <a:pt x="801" y="559"/>
                      </a:lnTo>
                      <a:lnTo>
                        <a:pt x="801" y="559"/>
                      </a:lnTo>
                      <a:lnTo>
                        <a:pt x="811" y="563"/>
                      </a:lnTo>
                      <a:lnTo>
                        <a:pt x="827" y="567"/>
                      </a:lnTo>
                      <a:lnTo>
                        <a:pt x="844" y="571"/>
                      </a:lnTo>
                      <a:lnTo>
                        <a:pt x="853" y="574"/>
                      </a:lnTo>
                      <a:lnTo>
                        <a:pt x="853" y="574"/>
                      </a:lnTo>
                      <a:lnTo>
                        <a:pt x="863" y="572"/>
                      </a:lnTo>
                      <a:lnTo>
                        <a:pt x="872" y="571"/>
                      </a:lnTo>
                      <a:lnTo>
                        <a:pt x="872" y="571"/>
                      </a:lnTo>
                      <a:lnTo>
                        <a:pt x="874" y="570"/>
                      </a:lnTo>
                      <a:lnTo>
                        <a:pt x="874" y="566"/>
                      </a:lnTo>
                      <a:lnTo>
                        <a:pt x="871" y="561"/>
                      </a:lnTo>
                      <a:lnTo>
                        <a:pt x="871" y="561"/>
                      </a:lnTo>
                      <a:lnTo>
                        <a:pt x="874" y="559"/>
                      </a:lnTo>
                      <a:lnTo>
                        <a:pt x="879" y="556"/>
                      </a:lnTo>
                      <a:lnTo>
                        <a:pt x="893" y="550"/>
                      </a:lnTo>
                      <a:lnTo>
                        <a:pt x="893" y="550"/>
                      </a:lnTo>
                      <a:lnTo>
                        <a:pt x="902" y="544"/>
                      </a:lnTo>
                      <a:lnTo>
                        <a:pt x="906" y="540"/>
                      </a:lnTo>
                      <a:lnTo>
                        <a:pt x="907" y="530"/>
                      </a:lnTo>
                      <a:lnTo>
                        <a:pt x="907" y="530"/>
                      </a:lnTo>
                      <a:lnTo>
                        <a:pt x="919" y="499"/>
                      </a:lnTo>
                      <a:lnTo>
                        <a:pt x="919" y="499"/>
                      </a:lnTo>
                      <a:lnTo>
                        <a:pt x="919" y="497"/>
                      </a:lnTo>
                      <a:lnTo>
                        <a:pt x="919" y="497"/>
                      </a:lnTo>
                      <a:lnTo>
                        <a:pt x="914" y="493"/>
                      </a:lnTo>
                      <a:lnTo>
                        <a:pt x="914" y="493"/>
                      </a:lnTo>
                      <a:lnTo>
                        <a:pt x="914" y="489"/>
                      </a:lnTo>
                      <a:lnTo>
                        <a:pt x="914" y="488"/>
                      </a:lnTo>
                      <a:lnTo>
                        <a:pt x="916" y="487"/>
                      </a:lnTo>
                      <a:lnTo>
                        <a:pt x="920" y="489"/>
                      </a:lnTo>
                      <a:lnTo>
                        <a:pt x="920" y="489"/>
                      </a:lnTo>
                      <a:lnTo>
                        <a:pt x="932" y="479"/>
                      </a:lnTo>
                      <a:lnTo>
                        <a:pt x="932" y="479"/>
                      </a:lnTo>
                      <a:lnTo>
                        <a:pt x="933" y="478"/>
                      </a:lnTo>
                      <a:lnTo>
                        <a:pt x="938" y="476"/>
                      </a:lnTo>
                      <a:lnTo>
                        <a:pt x="948" y="476"/>
                      </a:lnTo>
                      <a:lnTo>
                        <a:pt x="954" y="479"/>
                      </a:lnTo>
                      <a:lnTo>
                        <a:pt x="963" y="482"/>
                      </a:lnTo>
                      <a:lnTo>
                        <a:pt x="963" y="482"/>
                      </a:lnTo>
                      <a:lnTo>
                        <a:pt x="966" y="480"/>
                      </a:lnTo>
                      <a:lnTo>
                        <a:pt x="967" y="479"/>
                      </a:lnTo>
                      <a:lnTo>
                        <a:pt x="968" y="479"/>
                      </a:lnTo>
                      <a:lnTo>
                        <a:pt x="968" y="479"/>
                      </a:lnTo>
                      <a:lnTo>
                        <a:pt x="980" y="484"/>
                      </a:lnTo>
                      <a:lnTo>
                        <a:pt x="993" y="488"/>
                      </a:lnTo>
                      <a:lnTo>
                        <a:pt x="993" y="488"/>
                      </a:lnTo>
                      <a:lnTo>
                        <a:pt x="1002" y="486"/>
                      </a:lnTo>
                      <a:lnTo>
                        <a:pt x="1005" y="484"/>
                      </a:lnTo>
                      <a:lnTo>
                        <a:pt x="1007" y="480"/>
                      </a:lnTo>
                      <a:lnTo>
                        <a:pt x="1007" y="480"/>
                      </a:lnTo>
                      <a:lnTo>
                        <a:pt x="1006" y="478"/>
                      </a:lnTo>
                      <a:lnTo>
                        <a:pt x="1006" y="476"/>
                      </a:lnTo>
                      <a:lnTo>
                        <a:pt x="1006" y="474"/>
                      </a:lnTo>
                      <a:lnTo>
                        <a:pt x="1010" y="473"/>
                      </a:lnTo>
                      <a:lnTo>
                        <a:pt x="1010" y="473"/>
                      </a:lnTo>
                      <a:lnTo>
                        <a:pt x="1014" y="469"/>
                      </a:lnTo>
                      <a:lnTo>
                        <a:pt x="1018" y="464"/>
                      </a:lnTo>
                      <a:lnTo>
                        <a:pt x="1018" y="464"/>
                      </a:lnTo>
                      <a:lnTo>
                        <a:pt x="1024" y="465"/>
                      </a:lnTo>
                      <a:lnTo>
                        <a:pt x="1028" y="465"/>
                      </a:lnTo>
                      <a:lnTo>
                        <a:pt x="1030" y="464"/>
                      </a:lnTo>
                      <a:lnTo>
                        <a:pt x="1030" y="464"/>
                      </a:lnTo>
                      <a:lnTo>
                        <a:pt x="1030" y="462"/>
                      </a:lnTo>
                      <a:lnTo>
                        <a:pt x="1028" y="458"/>
                      </a:lnTo>
                      <a:lnTo>
                        <a:pt x="1028" y="454"/>
                      </a:lnTo>
                      <a:lnTo>
                        <a:pt x="1029" y="447"/>
                      </a:lnTo>
                      <a:lnTo>
                        <a:pt x="1029" y="447"/>
                      </a:lnTo>
                      <a:lnTo>
                        <a:pt x="1036" y="436"/>
                      </a:lnTo>
                      <a:lnTo>
                        <a:pt x="1041" y="429"/>
                      </a:lnTo>
                      <a:lnTo>
                        <a:pt x="1045" y="418"/>
                      </a:lnTo>
                      <a:lnTo>
                        <a:pt x="1046" y="409"/>
                      </a:lnTo>
                      <a:lnTo>
                        <a:pt x="1046" y="409"/>
                      </a:lnTo>
                      <a:lnTo>
                        <a:pt x="1041" y="405"/>
                      </a:lnTo>
                      <a:lnTo>
                        <a:pt x="1038" y="403"/>
                      </a:lnTo>
                      <a:lnTo>
                        <a:pt x="1037" y="400"/>
                      </a:lnTo>
                      <a:lnTo>
                        <a:pt x="1037" y="397"/>
                      </a:lnTo>
                      <a:lnTo>
                        <a:pt x="1037" y="395"/>
                      </a:lnTo>
                      <a:lnTo>
                        <a:pt x="1034" y="394"/>
                      </a:lnTo>
                      <a:lnTo>
                        <a:pt x="1032" y="394"/>
                      </a:lnTo>
                      <a:lnTo>
                        <a:pt x="1032" y="394"/>
                      </a:lnTo>
                      <a:lnTo>
                        <a:pt x="1032" y="388"/>
                      </a:lnTo>
                      <a:lnTo>
                        <a:pt x="1033" y="383"/>
                      </a:lnTo>
                      <a:lnTo>
                        <a:pt x="1037" y="373"/>
                      </a:lnTo>
                      <a:lnTo>
                        <a:pt x="1037" y="366"/>
                      </a:lnTo>
                      <a:lnTo>
                        <a:pt x="1037" y="361"/>
                      </a:lnTo>
                      <a:lnTo>
                        <a:pt x="1036" y="356"/>
                      </a:lnTo>
                      <a:lnTo>
                        <a:pt x="1032" y="351"/>
                      </a:lnTo>
                      <a:lnTo>
                        <a:pt x="1032" y="351"/>
                      </a:lnTo>
                      <a:lnTo>
                        <a:pt x="1040" y="343"/>
                      </a:lnTo>
                      <a:lnTo>
                        <a:pt x="1046" y="334"/>
                      </a:lnTo>
                      <a:lnTo>
                        <a:pt x="1053" y="326"/>
                      </a:lnTo>
                      <a:lnTo>
                        <a:pt x="1059" y="318"/>
                      </a:lnTo>
                      <a:lnTo>
                        <a:pt x="1059" y="318"/>
                      </a:lnTo>
                      <a:lnTo>
                        <a:pt x="1054" y="313"/>
                      </a:lnTo>
                      <a:lnTo>
                        <a:pt x="1049" y="307"/>
                      </a:lnTo>
                      <a:lnTo>
                        <a:pt x="1047" y="299"/>
                      </a:lnTo>
                      <a:lnTo>
                        <a:pt x="1047" y="291"/>
                      </a:lnTo>
                      <a:lnTo>
                        <a:pt x="1047" y="291"/>
                      </a:lnTo>
                      <a:lnTo>
                        <a:pt x="1062" y="257"/>
                      </a:lnTo>
                      <a:lnTo>
                        <a:pt x="1062" y="257"/>
                      </a:lnTo>
                      <a:lnTo>
                        <a:pt x="1060" y="255"/>
                      </a:lnTo>
                      <a:lnTo>
                        <a:pt x="1056" y="252"/>
                      </a:lnTo>
                      <a:lnTo>
                        <a:pt x="1053" y="250"/>
                      </a:lnTo>
                      <a:lnTo>
                        <a:pt x="1053" y="250"/>
                      </a:lnTo>
                      <a:lnTo>
                        <a:pt x="1046" y="246"/>
                      </a:lnTo>
                      <a:lnTo>
                        <a:pt x="1042" y="243"/>
                      </a:lnTo>
                      <a:lnTo>
                        <a:pt x="1040" y="241"/>
                      </a:lnTo>
                      <a:lnTo>
                        <a:pt x="1040" y="238"/>
                      </a:lnTo>
                      <a:lnTo>
                        <a:pt x="1040" y="238"/>
                      </a:lnTo>
                      <a:lnTo>
                        <a:pt x="1038" y="234"/>
                      </a:lnTo>
                      <a:lnTo>
                        <a:pt x="1037" y="232"/>
                      </a:lnTo>
                      <a:lnTo>
                        <a:pt x="1034" y="229"/>
                      </a:lnTo>
                      <a:lnTo>
                        <a:pt x="1030" y="228"/>
                      </a:lnTo>
                      <a:lnTo>
                        <a:pt x="1030" y="228"/>
                      </a:lnTo>
                      <a:lnTo>
                        <a:pt x="1029" y="220"/>
                      </a:lnTo>
                      <a:lnTo>
                        <a:pt x="1028" y="211"/>
                      </a:lnTo>
                      <a:lnTo>
                        <a:pt x="1028" y="203"/>
                      </a:lnTo>
                      <a:lnTo>
                        <a:pt x="1027" y="197"/>
                      </a:lnTo>
                      <a:lnTo>
                        <a:pt x="1027" y="197"/>
                      </a:lnTo>
                      <a:lnTo>
                        <a:pt x="1020" y="194"/>
                      </a:lnTo>
                      <a:lnTo>
                        <a:pt x="1018" y="191"/>
                      </a:lnTo>
                      <a:lnTo>
                        <a:pt x="1012" y="186"/>
                      </a:lnTo>
                      <a:lnTo>
                        <a:pt x="1005" y="180"/>
                      </a:lnTo>
                      <a:lnTo>
                        <a:pt x="1005" y="180"/>
                      </a:lnTo>
                      <a:lnTo>
                        <a:pt x="998" y="178"/>
                      </a:lnTo>
                      <a:lnTo>
                        <a:pt x="992" y="176"/>
                      </a:lnTo>
                      <a:lnTo>
                        <a:pt x="986" y="173"/>
                      </a:lnTo>
                      <a:lnTo>
                        <a:pt x="981" y="169"/>
                      </a:lnTo>
                      <a:lnTo>
                        <a:pt x="979" y="165"/>
                      </a:lnTo>
                      <a:lnTo>
                        <a:pt x="975" y="162"/>
                      </a:lnTo>
                      <a:lnTo>
                        <a:pt x="972" y="154"/>
                      </a:lnTo>
                      <a:lnTo>
                        <a:pt x="972" y="154"/>
                      </a:lnTo>
                      <a:lnTo>
                        <a:pt x="971" y="149"/>
                      </a:lnTo>
                      <a:lnTo>
                        <a:pt x="972" y="143"/>
                      </a:lnTo>
                      <a:lnTo>
                        <a:pt x="973" y="138"/>
                      </a:lnTo>
                      <a:lnTo>
                        <a:pt x="973" y="133"/>
                      </a:lnTo>
                      <a:lnTo>
                        <a:pt x="973" y="133"/>
                      </a:lnTo>
                      <a:lnTo>
                        <a:pt x="971" y="128"/>
                      </a:lnTo>
                      <a:lnTo>
                        <a:pt x="968" y="127"/>
                      </a:lnTo>
                      <a:lnTo>
                        <a:pt x="963" y="125"/>
                      </a:lnTo>
                      <a:lnTo>
                        <a:pt x="963" y="125"/>
                      </a:lnTo>
                      <a:lnTo>
                        <a:pt x="962" y="123"/>
                      </a:lnTo>
                      <a:lnTo>
                        <a:pt x="959" y="119"/>
                      </a:lnTo>
                      <a:lnTo>
                        <a:pt x="957" y="115"/>
                      </a:lnTo>
                      <a:lnTo>
                        <a:pt x="954" y="110"/>
                      </a:lnTo>
                      <a:lnTo>
                        <a:pt x="954" y="110"/>
                      </a:lnTo>
                      <a:lnTo>
                        <a:pt x="953" y="108"/>
                      </a:lnTo>
                      <a:lnTo>
                        <a:pt x="950" y="107"/>
                      </a:lnTo>
                      <a:lnTo>
                        <a:pt x="945" y="106"/>
                      </a:lnTo>
                      <a:lnTo>
                        <a:pt x="937" y="105"/>
                      </a:lnTo>
                      <a:lnTo>
                        <a:pt x="931" y="102"/>
                      </a:lnTo>
                      <a:lnTo>
                        <a:pt x="931" y="102"/>
                      </a:lnTo>
                      <a:lnTo>
                        <a:pt x="914" y="103"/>
                      </a:lnTo>
                      <a:lnTo>
                        <a:pt x="900" y="103"/>
                      </a:lnTo>
                      <a:lnTo>
                        <a:pt x="894" y="102"/>
                      </a:lnTo>
                      <a:lnTo>
                        <a:pt x="889" y="101"/>
                      </a:lnTo>
                      <a:lnTo>
                        <a:pt x="885" y="98"/>
                      </a:lnTo>
                      <a:lnTo>
                        <a:pt x="881" y="93"/>
                      </a:lnTo>
                      <a:lnTo>
                        <a:pt x="881" y="93"/>
                      </a:lnTo>
                      <a:lnTo>
                        <a:pt x="874" y="97"/>
                      </a:lnTo>
                      <a:lnTo>
                        <a:pt x="867" y="99"/>
                      </a:lnTo>
                      <a:lnTo>
                        <a:pt x="863" y="99"/>
                      </a:lnTo>
                      <a:lnTo>
                        <a:pt x="859" y="99"/>
                      </a:lnTo>
                      <a:lnTo>
                        <a:pt x="856" y="98"/>
                      </a:lnTo>
                      <a:lnTo>
                        <a:pt x="852" y="95"/>
                      </a:lnTo>
                      <a:lnTo>
                        <a:pt x="852" y="95"/>
                      </a:lnTo>
                      <a:lnTo>
                        <a:pt x="850" y="93"/>
                      </a:lnTo>
                      <a:lnTo>
                        <a:pt x="849" y="92"/>
                      </a:lnTo>
                      <a:lnTo>
                        <a:pt x="850" y="85"/>
                      </a:lnTo>
                      <a:lnTo>
                        <a:pt x="850" y="85"/>
                      </a:lnTo>
                      <a:lnTo>
                        <a:pt x="850" y="83"/>
                      </a:lnTo>
                      <a:lnTo>
                        <a:pt x="850" y="80"/>
                      </a:lnTo>
                      <a:lnTo>
                        <a:pt x="846" y="72"/>
                      </a:lnTo>
                      <a:lnTo>
                        <a:pt x="841" y="60"/>
                      </a:lnTo>
                      <a:lnTo>
                        <a:pt x="841" y="60"/>
                      </a:lnTo>
                      <a:lnTo>
                        <a:pt x="843" y="49"/>
                      </a:lnTo>
                      <a:lnTo>
                        <a:pt x="841" y="41"/>
                      </a:lnTo>
                      <a:lnTo>
                        <a:pt x="840" y="38"/>
                      </a:lnTo>
                      <a:lnTo>
                        <a:pt x="839" y="36"/>
                      </a:lnTo>
                      <a:lnTo>
                        <a:pt x="839" y="36"/>
                      </a:lnTo>
                      <a:lnTo>
                        <a:pt x="834" y="41"/>
                      </a:lnTo>
                      <a:lnTo>
                        <a:pt x="830" y="44"/>
                      </a:lnTo>
                      <a:lnTo>
                        <a:pt x="826" y="42"/>
                      </a:lnTo>
                      <a:lnTo>
                        <a:pt x="819" y="41"/>
                      </a:lnTo>
                      <a:lnTo>
                        <a:pt x="819" y="41"/>
                      </a:lnTo>
                      <a:lnTo>
                        <a:pt x="818" y="45"/>
                      </a:lnTo>
                      <a:lnTo>
                        <a:pt x="817" y="48"/>
                      </a:lnTo>
                      <a:lnTo>
                        <a:pt x="813" y="49"/>
                      </a:lnTo>
                      <a:lnTo>
                        <a:pt x="808" y="50"/>
                      </a:lnTo>
                      <a:lnTo>
                        <a:pt x="808" y="50"/>
                      </a:lnTo>
                      <a:lnTo>
                        <a:pt x="804" y="49"/>
                      </a:lnTo>
                      <a:lnTo>
                        <a:pt x="799" y="48"/>
                      </a:lnTo>
                      <a:lnTo>
                        <a:pt x="792" y="45"/>
                      </a:lnTo>
                      <a:lnTo>
                        <a:pt x="784" y="45"/>
                      </a:lnTo>
                      <a:lnTo>
                        <a:pt x="784" y="45"/>
                      </a:lnTo>
                      <a:lnTo>
                        <a:pt x="782" y="46"/>
                      </a:lnTo>
                      <a:lnTo>
                        <a:pt x="776" y="50"/>
                      </a:lnTo>
                      <a:lnTo>
                        <a:pt x="771" y="55"/>
                      </a:lnTo>
                      <a:lnTo>
                        <a:pt x="769" y="59"/>
                      </a:lnTo>
                      <a:lnTo>
                        <a:pt x="767" y="64"/>
                      </a:lnTo>
                      <a:lnTo>
                        <a:pt x="767" y="64"/>
                      </a:lnTo>
                      <a:lnTo>
                        <a:pt x="769" y="67"/>
                      </a:lnTo>
                      <a:lnTo>
                        <a:pt x="770" y="71"/>
                      </a:lnTo>
                      <a:lnTo>
                        <a:pt x="770" y="73"/>
                      </a:lnTo>
                      <a:lnTo>
                        <a:pt x="770" y="76"/>
                      </a:lnTo>
                      <a:lnTo>
                        <a:pt x="767" y="79"/>
                      </a:lnTo>
                      <a:lnTo>
                        <a:pt x="765" y="81"/>
                      </a:lnTo>
                      <a:lnTo>
                        <a:pt x="765" y="81"/>
                      </a:lnTo>
                      <a:lnTo>
                        <a:pt x="756" y="83"/>
                      </a:lnTo>
                      <a:lnTo>
                        <a:pt x="749" y="83"/>
                      </a:lnTo>
                      <a:lnTo>
                        <a:pt x="744" y="81"/>
                      </a:lnTo>
                      <a:lnTo>
                        <a:pt x="744" y="81"/>
                      </a:lnTo>
                      <a:lnTo>
                        <a:pt x="744" y="77"/>
                      </a:lnTo>
                      <a:lnTo>
                        <a:pt x="744" y="75"/>
                      </a:lnTo>
                      <a:lnTo>
                        <a:pt x="744" y="72"/>
                      </a:lnTo>
                      <a:lnTo>
                        <a:pt x="744" y="72"/>
                      </a:lnTo>
                      <a:lnTo>
                        <a:pt x="748" y="70"/>
                      </a:lnTo>
                      <a:lnTo>
                        <a:pt x="749" y="70"/>
                      </a:lnTo>
                      <a:lnTo>
                        <a:pt x="751" y="68"/>
                      </a:lnTo>
                      <a:lnTo>
                        <a:pt x="751" y="68"/>
                      </a:lnTo>
                      <a:lnTo>
                        <a:pt x="751" y="66"/>
                      </a:lnTo>
                      <a:lnTo>
                        <a:pt x="749" y="64"/>
                      </a:lnTo>
                      <a:lnTo>
                        <a:pt x="748" y="63"/>
                      </a:lnTo>
                      <a:lnTo>
                        <a:pt x="747" y="62"/>
                      </a:lnTo>
                      <a:lnTo>
                        <a:pt x="747" y="62"/>
                      </a:lnTo>
                      <a:lnTo>
                        <a:pt x="745" y="63"/>
                      </a:lnTo>
                      <a:lnTo>
                        <a:pt x="743" y="64"/>
                      </a:lnTo>
                      <a:lnTo>
                        <a:pt x="743" y="64"/>
                      </a:lnTo>
                      <a:lnTo>
                        <a:pt x="725" y="72"/>
                      </a:lnTo>
                      <a:lnTo>
                        <a:pt x="725" y="72"/>
                      </a:lnTo>
                      <a:lnTo>
                        <a:pt x="722" y="72"/>
                      </a:lnTo>
                      <a:lnTo>
                        <a:pt x="719" y="71"/>
                      </a:lnTo>
                      <a:lnTo>
                        <a:pt x="716" y="67"/>
                      </a:lnTo>
                      <a:lnTo>
                        <a:pt x="716" y="67"/>
                      </a:lnTo>
                      <a:lnTo>
                        <a:pt x="710" y="66"/>
                      </a:lnTo>
                      <a:lnTo>
                        <a:pt x="707" y="62"/>
                      </a:lnTo>
                      <a:lnTo>
                        <a:pt x="704" y="57"/>
                      </a:lnTo>
                      <a:lnTo>
                        <a:pt x="705" y="51"/>
                      </a:lnTo>
                      <a:lnTo>
                        <a:pt x="705" y="51"/>
                      </a:lnTo>
                      <a:lnTo>
                        <a:pt x="707" y="50"/>
                      </a:lnTo>
                      <a:lnTo>
                        <a:pt x="708" y="50"/>
                      </a:lnTo>
                      <a:lnTo>
                        <a:pt x="713" y="50"/>
                      </a:lnTo>
                      <a:lnTo>
                        <a:pt x="719" y="53"/>
                      </a:lnTo>
                      <a:lnTo>
                        <a:pt x="719" y="53"/>
                      </a:lnTo>
                      <a:lnTo>
                        <a:pt x="721" y="48"/>
                      </a:lnTo>
                      <a:lnTo>
                        <a:pt x="722" y="42"/>
                      </a:lnTo>
                      <a:lnTo>
                        <a:pt x="721" y="41"/>
                      </a:lnTo>
                      <a:lnTo>
                        <a:pt x="719" y="40"/>
                      </a:lnTo>
                      <a:lnTo>
                        <a:pt x="719" y="40"/>
                      </a:lnTo>
                      <a:lnTo>
                        <a:pt x="714" y="37"/>
                      </a:lnTo>
                      <a:lnTo>
                        <a:pt x="713" y="33"/>
                      </a:lnTo>
                      <a:lnTo>
                        <a:pt x="712" y="29"/>
                      </a:lnTo>
                      <a:lnTo>
                        <a:pt x="712" y="29"/>
                      </a:lnTo>
                      <a:lnTo>
                        <a:pt x="700" y="29"/>
                      </a:lnTo>
                      <a:lnTo>
                        <a:pt x="690" y="28"/>
                      </a:lnTo>
                      <a:lnTo>
                        <a:pt x="681" y="24"/>
                      </a:lnTo>
                      <a:lnTo>
                        <a:pt x="675" y="22"/>
                      </a:lnTo>
                      <a:lnTo>
                        <a:pt x="675" y="22"/>
                      </a:lnTo>
                      <a:lnTo>
                        <a:pt x="672" y="20"/>
                      </a:lnTo>
                      <a:lnTo>
                        <a:pt x="669" y="18"/>
                      </a:lnTo>
                      <a:lnTo>
                        <a:pt x="668" y="16"/>
                      </a:lnTo>
                      <a:lnTo>
                        <a:pt x="668" y="14"/>
                      </a:lnTo>
                      <a:lnTo>
                        <a:pt x="669" y="10"/>
                      </a:lnTo>
                      <a:lnTo>
                        <a:pt x="669" y="9"/>
                      </a:lnTo>
                      <a:lnTo>
                        <a:pt x="668" y="7"/>
                      </a:lnTo>
                      <a:lnTo>
                        <a:pt x="668" y="7"/>
                      </a:lnTo>
                      <a:lnTo>
                        <a:pt x="665" y="7"/>
                      </a:lnTo>
                      <a:lnTo>
                        <a:pt x="665" y="7"/>
                      </a:lnTo>
                      <a:lnTo>
                        <a:pt x="664" y="3"/>
                      </a:lnTo>
                      <a:lnTo>
                        <a:pt x="661" y="1"/>
                      </a:lnTo>
                      <a:lnTo>
                        <a:pt x="659" y="0"/>
                      </a:lnTo>
                      <a:lnTo>
                        <a:pt x="656" y="0"/>
                      </a:lnTo>
                      <a:lnTo>
                        <a:pt x="656" y="0"/>
                      </a:lnTo>
                      <a:lnTo>
                        <a:pt x="655" y="3"/>
                      </a:lnTo>
                      <a:lnTo>
                        <a:pt x="655" y="7"/>
                      </a:lnTo>
                      <a:lnTo>
                        <a:pt x="656" y="13"/>
                      </a:lnTo>
                      <a:lnTo>
                        <a:pt x="657" y="15"/>
                      </a:lnTo>
                      <a:lnTo>
                        <a:pt x="657" y="18"/>
                      </a:lnTo>
                      <a:lnTo>
                        <a:pt x="656" y="19"/>
                      </a:lnTo>
                      <a:lnTo>
                        <a:pt x="656" y="19"/>
                      </a:lnTo>
                      <a:lnTo>
                        <a:pt x="653" y="23"/>
                      </a:lnTo>
                      <a:lnTo>
                        <a:pt x="652" y="24"/>
                      </a:lnTo>
                      <a:lnTo>
                        <a:pt x="651" y="26"/>
                      </a:lnTo>
                      <a:lnTo>
                        <a:pt x="648" y="26"/>
                      </a:lnTo>
                      <a:lnTo>
                        <a:pt x="646" y="24"/>
                      </a:lnTo>
                      <a:lnTo>
                        <a:pt x="633" y="20"/>
                      </a:lnTo>
                      <a:lnTo>
                        <a:pt x="633" y="20"/>
                      </a:lnTo>
                      <a:lnTo>
                        <a:pt x="630" y="23"/>
                      </a:lnTo>
                      <a:lnTo>
                        <a:pt x="626" y="26"/>
                      </a:lnTo>
                      <a:lnTo>
                        <a:pt x="622" y="31"/>
                      </a:lnTo>
                      <a:lnTo>
                        <a:pt x="621" y="38"/>
                      </a:lnTo>
                      <a:lnTo>
                        <a:pt x="621" y="38"/>
                      </a:lnTo>
                      <a:lnTo>
                        <a:pt x="620" y="46"/>
                      </a:lnTo>
                      <a:lnTo>
                        <a:pt x="618" y="51"/>
                      </a:lnTo>
                      <a:lnTo>
                        <a:pt x="613" y="57"/>
                      </a:lnTo>
                      <a:lnTo>
                        <a:pt x="613" y="57"/>
                      </a:lnTo>
                      <a:lnTo>
                        <a:pt x="609" y="58"/>
                      </a:lnTo>
                      <a:lnTo>
                        <a:pt x="605" y="58"/>
                      </a:lnTo>
                      <a:lnTo>
                        <a:pt x="603" y="57"/>
                      </a:lnTo>
                      <a:lnTo>
                        <a:pt x="602" y="55"/>
                      </a:lnTo>
                      <a:lnTo>
                        <a:pt x="600" y="54"/>
                      </a:lnTo>
                      <a:lnTo>
                        <a:pt x="599" y="54"/>
                      </a:lnTo>
                      <a:lnTo>
                        <a:pt x="596" y="55"/>
                      </a:lnTo>
                      <a:lnTo>
                        <a:pt x="596" y="55"/>
                      </a:lnTo>
                      <a:lnTo>
                        <a:pt x="594" y="60"/>
                      </a:lnTo>
                      <a:lnTo>
                        <a:pt x="592" y="66"/>
                      </a:lnTo>
                      <a:lnTo>
                        <a:pt x="591" y="70"/>
                      </a:lnTo>
                      <a:lnTo>
                        <a:pt x="590" y="72"/>
                      </a:lnTo>
                      <a:lnTo>
                        <a:pt x="590" y="72"/>
                      </a:lnTo>
                      <a:lnTo>
                        <a:pt x="585" y="75"/>
                      </a:lnTo>
                      <a:lnTo>
                        <a:pt x="577" y="76"/>
                      </a:lnTo>
                      <a:lnTo>
                        <a:pt x="567" y="79"/>
                      </a:lnTo>
                      <a:lnTo>
                        <a:pt x="567" y="79"/>
                      </a:lnTo>
                      <a:lnTo>
                        <a:pt x="563" y="79"/>
                      </a:lnTo>
                      <a:lnTo>
                        <a:pt x="545" y="80"/>
                      </a:lnTo>
                      <a:lnTo>
                        <a:pt x="545" y="80"/>
                      </a:lnTo>
                      <a:lnTo>
                        <a:pt x="538" y="81"/>
                      </a:lnTo>
                      <a:lnTo>
                        <a:pt x="530" y="88"/>
                      </a:lnTo>
                      <a:lnTo>
                        <a:pt x="523" y="94"/>
                      </a:lnTo>
                      <a:lnTo>
                        <a:pt x="517" y="99"/>
                      </a:lnTo>
                      <a:lnTo>
                        <a:pt x="517" y="99"/>
                      </a:lnTo>
                      <a:lnTo>
                        <a:pt x="499" y="95"/>
                      </a:lnTo>
                      <a:lnTo>
                        <a:pt x="480" y="92"/>
                      </a:lnTo>
                      <a:lnTo>
                        <a:pt x="480" y="92"/>
                      </a:lnTo>
                      <a:lnTo>
                        <a:pt x="476" y="94"/>
                      </a:lnTo>
                      <a:lnTo>
                        <a:pt x="468" y="98"/>
                      </a:lnTo>
                      <a:lnTo>
                        <a:pt x="458" y="108"/>
                      </a:lnTo>
                      <a:lnTo>
                        <a:pt x="458" y="108"/>
                      </a:lnTo>
                      <a:lnTo>
                        <a:pt x="462" y="111"/>
                      </a:lnTo>
                      <a:lnTo>
                        <a:pt x="463" y="112"/>
                      </a:lnTo>
                      <a:lnTo>
                        <a:pt x="464" y="115"/>
                      </a:lnTo>
                      <a:lnTo>
                        <a:pt x="464" y="115"/>
                      </a:lnTo>
                      <a:lnTo>
                        <a:pt x="465" y="118"/>
                      </a:lnTo>
                      <a:lnTo>
                        <a:pt x="465" y="124"/>
                      </a:lnTo>
                      <a:lnTo>
                        <a:pt x="465" y="130"/>
                      </a:lnTo>
                      <a:lnTo>
                        <a:pt x="463" y="133"/>
                      </a:lnTo>
                      <a:lnTo>
                        <a:pt x="460" y="134"/>
                      </a:lnTo>
                      <a:lnTo>
                        <a:pt x="460" y="134"/>
                      </a:lnTo>
                      <a:lnTo>
                        <a:pt x="458" y="136"/>
                      </a:lnTo>
                      <a:lnTo>
                        <a:pt x="455" y="137"/>
                      </a:lnTo>
                      <a:lnTo>
                        <a:pt x="450" y="137"/>
                      </a:lnTo>
                      <a:lnTo>
                        <a:pt x="440" y="138"/>
                      </a:lnTo>
                      <a:lnTo>
                        <a:pt x="424" y="142"/>
                      </a:lnTo>
                      <a:lnTo>
                        <a:pt x="424" y="142"/>
                      </a:lnTo>
                      <a:lnTo>
                        <a:pt x="412" y="151"/>
                      </a:lnTo>
                      <a:lnTo>
                        <a:pt x="401" y="158"/>
                      </a:lnTo>
                      <a:lnTo>
                        <a:pt x="386" y="165"/>
                      </a:lnTo>
                      <a:lnTo>
                        <a:pt x="386" y="165"/>
                      </a:lnTo>
                      <a:lnTo>
                        <a:pt x="384" y="168"/>
                      </a:lnTo>
                      <a:lnTo>
                        <a:pt x="381" y="171"/>
                      </a:lnTo>
                      <a:lnTo>
                        <a:pt x="380" y="171"/>
                      </a:lnTo>
                      <a:lnTo>
                        <a:pt x="379" y="169"/>
                      </a:lnTo>
                      <a:lnTo>
                        <a:pt x="376" y="163"/>
                      </a:lnTo>
                      <a:lnTo>
                        <a:pt x="376" y="163"/>
                      </a:lnTo>
                      <a:lnTo>
                        <a:pt x="371" y="163"/>
                      </a:lnTo>
                      <a:lnTo>
                        <a:pt x="367" y="162"/>
                      </a:lnTo>
                      <a:lnTo>
                        <a:pt x="363" y="158"/>
                      </a:lnTo>
                      <a:lnTo>
                        <a:pt x="358" y="149"/>
                      </a:lnTo>
                      <a:lnTo>
                        <a:pt x="358" y="149"/>
                      </a:lnTo>
                      <a:lnTo>
                        <a:pt x="354" y="151"/>
                      </a:lnTo>
                      <a:lnTo>
                        <a:pt x="353" y="154"/>
                      </a:lnTo>
                      <a:lnTo>
                        <a:pt x="353" y="154"/>
                      </a:lnTo>
                      <a:lnTo>
                        <a:pt x="353" y="156"/>
                      </a:lnTo>
                      <a:lnTo>
                        <a:pt x="355" y="159"/>
                      </a:lnTo>
                      <a:lnTo>
                        <a:pt x="359" y="165"/>
                      </a:lnTo>
                      <a:lnTo>
                        <a:pt x="359" y="165"/>
                      </a:lnTo>
                      <a:lnTo>
                        <a:pt x="359" y="169"/>
                      </a:lnTo>
                      <a:lnTo>
                        <a:pt x="359" y="180"/>
                      </a:lnTo>
                      <a:lnTo>
                        <a:pt x="359" y="193"/>
                      </a:lnTo>
                      <a:lnTo>
                        <a:pt x="359" y="193"/>
                      </a:lnTo>
                      <a:lnTo>
                        <a:pt x="358" y="200"/>
                      </a:lnTo>
                      <a:lnTo>
                        <a:pt x="357" y="212"/>
                      </a:lnTo>
                      <a:lnTo>
                        <a:pt x="355" y="228"/>
                      </a:lnTo>
                      <a:lnTo>
                        <a:pt x="355" y="228"/>
                      </a:lnTo>
                      <a:lnTo>
                        <a:pt x="359" y="235"/>
                      </a:lnTo>
                      <a:lnTo>
                        <a:pt x="361" y="246"/>
                      </a:lnTo>
                      <a:lnTo>
                        <a:pt x="361" y="246"/>
                      </a:lnTo>
                      <a:lnTo>
                        <a:pt x="359" y="248"/>
                      </a:lnTo>
                      <a:lnTo>
                        <a:pt x="357" y="252"/>
                      </a:lnTo>
                      <a:lnTo>
                        <a:pt x="351" y="256"/>
                      </a:lnTo>
                      <a:lnTo>
                        <a:pt x="351" y="256"/>
                      </a:lnTo>
                      <a:lnTo>
                        <a:pt x="353" y="257"/>
                      </a:lnTo>
                      <a:lnTo>
                        <a:pt x="354" y="259"/>
                      </a:lnTo>
                      <a:lnTo>
                        <a:pt x="361" y="260"/>
                      </a:lnTo>
                      <a:lnTo>
                        <a:pt x="361" y="260"/>
                      </a:lnTo>
                      <a:lnTo>
                        <a:pt x="366" y="282"/>
                      </a:lnTo>
                      <a:lnTo>
                        <a:pt x="366" y="282"/>
                      </a:lnTo>
                      <a:lnTo>
                        <a:pt x="359" y="283"/>
                      </a:lnTo>
                      <a:lnTo>
                        <a:pt x="354" y="285"/>
                      </a:lnTo>
                      <a:lnTo>
                        <a:pt x="344" y="289"/>
                      </a:lnTo>
                      <a:lnTo>
                        <a:pt x="335" y="294"/>
                      </a:lnTo>
                      <a:lnTo>
                        <a:pt x="335" y="294"/>
                      </a:lnTo>
                      <a:lnTo>
                        <a:pt x="323" y="294"/>
                      </a:lnTo>
                      <a:lnTo>
                        <a:pt x="313" y="295"/>
                      </a:lnTo>
                      <a:lnTo>
                        <a:pt x="298" y="300"/>
                      </a:lnTo>
                      <a:lnTo>
                        <a:pt x="298" y="300"/>
                      </a:lnTo>
                      <a:lnTo>
                        <a:pt x="294" y="299"/>
                      </a:lnTo>
                      <a:lnTo>
                        <a:pt x="292" y="296"/>
                      </a:lnTo>
                      <a:lnTo>
                        <a:pt x="289" y="292"/>
                      </a:lnTo>
                      <a:lnTo>
                        <a:pt x="288" y="287"/>
                      </a:lnTo>
                      <a:lnTo>
                        <a:pt x="288" y="287"/>
                      </a:lnTo>
                      <a:lnTo>
                        <a:pt x="284" y="287"/>
                      </a:lnTo>
                      <a:lnTo>
                        <a:pt x="280" y="286"/>
                      </a:lnTo>
                      <a:lnTo>
                        <a:pt x="279" y="283"/>
                      </a:lnTo>
                      <a:lnTo>
                        <a:pt x="280" y="278"/>
                      </a:lnTo>
                      <a:lnTo>
                        <a:pt x="280" y="278"/>
                      </a:lnTo>
                      <a:lnTo>
                        <a:pt x="278" y="276"/>
                      </a:lnTo>
                      <a:lnTo>
                        <a:pt x="275" y="267"/>
                      </a:lnTo>
                      <a:lnTo>
                        <a:pt x="272" y="254"/>
                      </a:lnTo>
                      <a:lnTo>
                        <a:pt x="272" y="246"/>
                      </a:lnTo>
                      <a:lnTo>
                        <a:pt x="272" y="239"/>
                      </a:lnTo>
                      <a:lnTo>
                        <a:pt x="272" y="239"/>
                      </a:lnTo>
                      <a:lnTo>
                        <a:pt x="269" y="234"/>
                      </a:lnTo>
                      <a:lnTo>
                        <a:pt x="267" y="229"/>
                      </a:lnTo>
                      <a:lnTo>
                        <a:pt x="265" y="224"/>
                      </a:lnTo>
                      <a:lnTo>
                        <a:pt x="262" y="219"/>
                      </a:lnTo>
                      <a:lnTo>
                        <a:pt x="262" y="219"/>
                      </a:lnTo>
                      <a:lnTo>
                        <a:pt x="259" y="207"/>
                      </a:lnTo>
                      <a:lnTo>
                        <a:pt x="259" y="207"/>
                      </a:lnTo>
                      <a:lnTo>
                        <a:pt x="254" y="199"/>
                      </a:lnTo>
                      <a:lnTo>
                        <a:pt x="254" y="199"/>
                      </a:lnTo>
                      <a:lnTo>
                        <a:pt x="254" y="197"/>
                      </a:lnTo>
                      <a:lnTo>
                        <a:pt x="253" y="193"/>
                      </a:lnTo>
                      <a:lnTo>
                        <a:pt x="252" y="190"/>
                      </a:lnTo>
                      <a:lnTo>
                        <a:pt x="252" y="187"/>
                      </a:lnTo>
                      <a:lnTo>
                        <a:pt x="252" y="187"/>
                      </a:lnTo>
                      <a:lnTo>
                        <a:pt x="249" y="185"/>
                      </a:lnTo>
                      <a:lnTo>
                        <a:pt x="247" y="184"/>
                      </a:lnTo>
                      <a:lnTo>
                        <a:pt x="245" y="180"/>
                      </a:lnTo>
                      <a:lnTo>
                        <a:pt x="245" y="175"/>
                      </a:lnTo>
                      <a:lnTo>
                        <a:pt x="245" y="175"/>
                      </a:lnTo>
                      <a:lnTo>
                        <a:pt x="240" y="172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235" y="165"/>
                      </a:lnTo>
                      <a:lnTo>
                        <a:pt x="235" y="162"/>
                      </a:lnTo>
                      <a:lnTo>
                        <a:pt x="232" y="158"/>
                      </a:lnTo>
                      <a:lnTo>
                        <a:pt x="231" y="156"/>
                      </a:lnTo>
                      <a:lnTo>
                        <a:pt x="230" y="156"/>
                      </a:lnTo>
                      <a:lnTo>
                        <a:pt x="230" y="156"/>
                      </a:lnTo>
                      <a:lnTo>
                        <a:pt x="226" y="156"/>
                      </a:lnTo>
                      <a:lnTo>
                        <a:pt x="219" y="158"/>
                      </a:lnTo>
                      <a:lnTo>
                        <a:pt x="214" y="162"/>
                      </a:lnTo>
                      <a:lnTo>
                        <a:pt x="210" y="164"/>
                      </a:lnTo>
                      <a:lnTo>
                        <a:pt x="210" y="164"/>
                      </a:lnTo>
                      <a:lnTo>
                        <a:pt x="206" y="168"/>
                      </a:lnTo>
                      <a:lnTo>
                        <a:pt x="202" y="171"/>
                      </a:lnTo>
                      <a:lnTo>
                        <a:pt x="201" y="173"/>
                      </a:lnTo>
                      <a:lnTo>
                        <a:pt x="199" y="173"/>
                      </a:lnTo>
                      <a:lnTo>
                        <a:pt x="199" y="173"/>
                      </a:lnTo>
                      <a:lnTo>
                        <a:pt x="195" y="173"/>
                      </a:lnTo>
                      <a:lnTo>
                        <a:pt x="191" y="173"/>
                      </a:lnTo>
                      <a:lnTo>
                        <a:pt x="188" y="175"/>
                      </a:lnTo>
                      <a:lnTo>
                        <a:pt x="186" y="178"/>
                      </a:lnTo>
                      <a:lnTo>
                        <a:pt x="186" y="178"/>
                      </a:lnTo>
                      <a:lnTo>
                        <a:pt x="188" y="184"/>
                      </a:lnTo>
                      <a:lnTo>
                        <a:pt x="188" y="189"/>
                      </a:lnTo>
                      <a:lnTo>
                        <a:pt x="187" y="190"/>
                      </a:lnTo>
                      <a:lnTo>
                        <a:pt x="186" y="193"/>
                      </a:lnTo>
                      <a:lnTo>
                        <a:pt x="178" y="197"/>
                      </a:lnTo>
                      <a:lnTo>
                        <a:pt x="178" y="197"/>
                      </a:lnTo>
                      <a:lnTo>
                        <a:pt x="179" y="199"/>
                      </a:lnTo>
                      <a:lnTo>
                        <a:pt x="180" y="202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1"/>
                      </a:lnTo>
                      <a:lnTo>
                        <a:pt x="184" y="213"/>
                      </a:lnTo>
                      <a:lnTo>
                        <a:pt x="183" y="216"/>
                      </a:lnTo>
                      <a:lnTo>
                        <a:pt x="173" y="226"/>
                      </a:lnTo>
                      <a:lnTo>
                        <a:pt x="151" y="245"/>
                      </a:lnTo>
                      <a:lnTo>
                        <a:pt x="151" y="245"/>
                      </a:lnTo>
                      <a:lnTo>
                        <a:pt x="147" y="243"/>
                      </a:lnTo>
                      <a:lnTo>
                        <a:pt x="142" y="243"/>
                      </a:lnTo>
                      <a:lnTo>
                        <a:pt x="131" y="246"/>
                      </a:lnTo>
                      <a:lnTo>
                        <a:pt x="117" y="248"/>
                      </a:lnTo>
                      <a:lnTo>
                        <a:pt x="117" y="248"/>
                      </a:lnTo>
                      <a:lnTo>
                        <a:pt x="79" y="338"/>
                      </a:lnTo>
                      <a:lnTo>
                        <a:pt x="79" y="338"/>
                      </a:lnTo>
                      <a:lnTo>
                        <a:pt x="87" y="346"/>
                      </a:lnTo>
                      <a:lnTo>
                        <a:pt x="94" y="353"/>
                      </a:lnTo>
                      <a:lnTo>
                        <a:pt x="97" y="360"/>
                      </a:lnTo>
                      <a:lnTo>
                        <a:pt x="101" y="366"/>
                      </a:lnTo>
                      <a:lnTo>
                        <a:pt x="103" y="373"/>
                      </a:lnTo>
                      <a:lnTo>
                        <a:pt x="104" y="379"/>
                      </a:lnTo>
                      <a:lnTo>
                        <a:pt x="103" y="386"/>
                      </a:lnTo>
                      <a:lnTo>
                        <a:pt x="100" y="391"/>
                      </a:lnTo>
                      <a:lnTo>
                        <a:pt x="100" y="391"/>
                      </a:lnTo>
                      <a:lnTo>
                        <a:pt x="87" y="401"/>
                      </a:lnTo>
                      <a:lnTo>
                        <a:pt x="79" y="408"/>
                      </a:lnTo>
                      <a:lnTo>
                        <a:pt x="70" y="410"/>
                      </a:lnTo>
                      <a:lnTo>
                        <a:pt x="57" y="413"/>
                      </a:lnTo>
                      <a:lnTo>
                        <a:pt x="57" y="413"/>
                      </a:lnTo>
                      <a:lnTo>
                        <a:pt x="52" y="418"/>
                      </a:lnTo>
                      <a:lnTo>
                        <a:pt x="44" y="427"/>
                      </a:lnTo>
                      <a:lnTo>
                        <a:pt x="25" y="456"/>
                      </a:lnTo>
                      <a:lnTo>
                        <a:pt x="0" y="496"/>
                      </a:lnTo>
                      <a:lnTo>
                        <a:pt x="34" y="523"/>
                      </a:lnTo>
                      <a:lnTo>
                        <a:pt x="34" y="523"/>
                      </a:lnTo>
                      <a:lnTo>
                        <a:pt x="46" y="530"/>
                      </a:lnTo>
                      <a:lnTo>
                        <a:pt x="55" y="537"/>
                      </a:lnTo>
                      <a:lnTo>
                        <a:pt x="60" y="541"/>
                      </a:lnTo>
                      <a:lnTo>
                        <a:pt x="62" y="546"/>
                      </a:lnTo>
                      <a:lnTo>
                        <a:pt x="62" y="546"/>
                      </a:lnTo>
                      <a:lnTo>
                        <a:pt x="70" y="548"/>
                      </a:lnTo>
                      <a:lnTo>
                        <a:pt x="78" y="552"/>
                      </a:lnTo>
                      <a:lnTo>
                        <a:pt x="88" y="557"/>
                      </a:lnTo>
                      <a:lnTo>
                        <a:pt x="88" y="55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7" name="Freeform 187"/>
                <p:cNvSpPr>
                  <a:spLocks/>
                </p:cNvSpPr>
                <p:nvPr/>
              </p:nvSpPr>
              <p:spPr bwMode="auto">
                <a:xfrm>
                  <a:off x="1989138" y="2762250"/>
                  <a:ext cx="2073275" cy="1827213"/>
                </a:xfrm>
                <a:custGeom>
                  <a:avLst/>
                  <a:gdLst>
                    <a:gd name="T0" fmla="*/ 25 w 1306"/>
                    <a:gd name="T1" fmla="*/ 350 h 1151"/>
                    <a:gd name="T2" fmla="*/ 39 w 1306"/>
                    <a:gd name="T3" fmla="*/ 384 h 1151"/>
                    <a:gd name="T4" fmla="*/ 65 w 1306"/>
                    <a:gd name="T5" fmla="*/ 434 h 1151"/>
                    <a:gd name="T6" fmla="*/ 97 w 1306"/>
                    <a:gd name="T7" fmla="*/ 441 h 1151"/>
                    <a:gd name="T8" fmla="*/ 123 w 1306"/>
                    <a:gd name="T9" fmla="*/ 434 h 1151"/>
                    <a:gd name="T10" fmla="*/ 130 w 1306"/>
                    <a:gd name="T11" fmla="*/ 515 h 1151"/>
                    <a:gd name="T12" fmla="*/ 128 w 1306"/>
                    <a:gd name="T13" fmla="*/ 660 h 1151"/>
                    <a:gd name="T14" fmla="*/ 112 w 1306"/>
                    <a:gd name="T15" fmla="*/ 741 h 1151"/>
                    <a:gd name="T16" fmla="*/ 236 w 1306"/>
                    <a:gd name="T17" fmla="*/ 875 h 1151"/>
                    <a:gd name="T18" fmla="*/ 270 w 1306"/>
                    <a:gd name="T19" fmla="*/ 960 h 1151"/>
                    <a:gd name="T20" fmla="*/ 604 w 1306"/>
                    <a:gd name="T21" fmla="*/ 1025 h 1151"/>
                    <a:gd name="T22" fmla="*/ 810 w 1306"/>
                    <a:gd name="T23" fmla="*/ 868 h 1151"/>
                    <a:gd name="T24" fmla="*/ 1011 w 1306"/>
                    <a:gd name="T25" fmla="*/ 706 h 1151"/>
                    <a:gd name="T26" fmla="*/ 1055 w 1306"/>
                    <a:gd name="T27" fmla="*/ 766 h 1151"/>
                    <a:gd name="T28" fmla="*/ 1126 w 1306"/>
                    <a:gd name="T29" fmla="*/ 835 h 1151"/>
                    <a:gd name="T30" fmla="*/ 1306 w 1306"/>
                    <a:gd name="T31" fmla="*/ 710 h 1151"/>
                    <a:gd name="T32" fmla="*/ 1254 w 1306"/>
                    <a:gd name="T33" fmla="*/ 612 h 1151"/>
                    <a:gd name="T34" fmla="*/ 1172 w 1306"/>
                    <a:gd name="T35" fmla="*/ 559 h 1151"/>
                    <a:gd name="T36" fmla="*/ 1162 w 1306"/>
                    <a:gd name="T37" fmla="*/ 511 h 1151"/>
                    <a:gd name="T38" fmla="*/ 1094 w 1306"/>
                    <a:gd name="T39" fmla="*/ 463 h 1151"/>
                    <a:gd name="T40" fmla="*/ 1102 w 1306"/>
                    <a:gd name="T41" fmla="*/ 445 h 1151"/>
                    <a:gd name="T42" fmla="*/ 1086 w 1306"/>
                    <a:gd name="T43" fmla="*/ 380 h 1151"/>
                    <a:gd name="T44" fmla="*/ 1109 w 1306"/>
                    <a:gd name="T45" fmla="*/ 349 h 1151"/>
                    <a:gd name="T46" fmla="*/ 1155 w 1306"/>
                    <a:gd name="T47" fmla="*/ 325 h 1151"/>
                    <a:gd name="T48" fmla="*/ 1139 w 1306"/>
                    <a:gd name="T49" fmla="*/ 263 h 1151"/>
                    <a:gd name="T50" fmla="*/ 1109 w 1306"/>
                    <a:gd name="T51" fmla="*/ 211 h 1151"/>
                    <a:gd name="T52" fmla="*/ 1091 w 1306"/>
                    <a:gd name="T53" fmla="*/ 174 h 1151"/>
                    <a:gd name="T54" fmla="*/ 1083 w 1306"/>
                    <a:gd name="T55" fmla="*/ 153 h 1151"/>
                    <a:gd name="T56" fmla="*/ 1105 w 1306"/>
                    <a:gd name="T57" fmla="*/ 138 h 1151"/>
                    <a:gd name="T58" fmla="*/ 1090 w 1306"/>
                    <a:gd name="T59" fmla="*/ 96 h 1151"/>
                    <a:gd name="T60" fmla="*/ 1061 w 1306"/>
                    <a:gd name="T61" fmla="*/ 91 h 1151"/>
                    <a:gd name="T62" fmla="*/ 1041 w 1306"/>
                    <a:gd name="T63" fmla="*/ 46 h 1151"/>
                    <a:gd name="T64" fmla="*/ 995 w 1306"/>
                    <a:gd name="T65" fmla="*/ 101 h 1151"/>
                    <a:gd name="T66" fmla="*/ 844 w 1306"/>
                    <a:gd name="T67" fmla="*/ 145 h 1151"/>
                    <a:gd name="T68" fmla="*/ 807 w 1306"/>
                    <a:gd name="T69" fmla="*/ 134 h 1151"/>
                    <a:gd name="T70" fmla="*/ 769 w 1306"/>
                    <a:gd name="T71" fmla="*/ 173 h 1151"/>
                    <a:gd name="T72" fmla="*/ 753 w 1306"/>
                    <a:gd name="T73" fmla="*/ 161 h 1151"/>
                    <a:gd name="T74" fmla="*/ 653 w 1306"/>
                    <a:gd name="T75" fmla="*/ 93 h 1151"/>
                    <a:gd name="T76" fmla="*/ 647 w 1306"/>
                    <a:gd name="T77" fmla="*/ 57 h 1151"/>
                    <a:gd name="T78" fmla="*/ 612 w 1306"/>
                    <a:gd name="T79" fmla="*/ 36 h 1151"/>
                    <a:gd name="T80" fmla="*/ 581 w 1306"/>
                    <a:gd name="T81" fmla="*/ 44 h 1151"/>
                    <a:gd name="T82" fmla="*/ 552 w 1306"/>
                    <a:gd name="T83" fmla="*/ 35 h 1151"/>
                    <a:gd name="T84" fmla="*/ 522 w 1306"/>
                    <a:gd name="T85" fmla="*/ 71 h 1151"/>
                    <a:gd name="T86" fmla="*/ 480 w 1306"/>
                    <a:gd name="T87" fmla="*/ 31 h 1151"/>
                    <a:gd name="T88" fmla="*/ 450 w 1306"/>
                    <a:gd name="T89" fmla="*/ 31 h 1151"/>
                    <a:gd name="T90" fmla="*/ 426 w 1306"/>
                    <a:gd name="T91" fmla="*/ 48 h 1151"/>
                    <a:gd name="T92" fmla="*/ 394 w 1306"/>
                    <a:gd name="T93" fmla="*/ 33 h 1151"/>
                    <a:gd name="T94" fmla="*/ 342 w 1306"/>
                    <a:gd name="T95" fmla="*/ 87 h 1151"/>
                    <a:gd name="T96" fmla="*/ 267 w 1306"/>
                    <a:gd name="T97" fmla="*/ 84 h 1151"/>
                    <a:gd name="T98" fmla="*/ 231 w 1306"/>
                    <a:gd name="T99" fmla="*/ 57 h 1151"/>
                    <a:gd name="T100" fmla="*/ 220 w 1306"/>
                    <a:gd name="T101" fmla="*/ 31 h 1151"/>
                    <a:gd name="T102" fmla="*/ 196 w 1306"/>
                    <a:gd name="T103" fmla="*/ 13 h 1151"/>
                    <a:gd name="T104" fmla="*/ 165 w 1306"/>
                    <a:gd name="T105" fmla="*/ 8 h 1151"/>
                    <a:gd name="T106" fmla="*/ 184 w 1306"/>
                    <a:gd name="T107" fmla="*/ 38 h 1151"/>
                    <a:gd name="T108" fmla="*/ 166 w 1306"/>
                    <a:gd name="T109" fmla="*/ 91 h 1151"/>
                    <a:gd name="T110" fmla="*/ 131 w 1306"/>
                    <a:gd name="T111" fmla="*/ 152 h 1151"/>
                    <a:gd name="T112" fmla="*/ 140 w 1306"/>
                    <a:gd name="T113" fmla="*/ 188 h 1151"/>
                    <a:gd name="T114" fmla="*/ 118 w 1306"/>
                    <a:gd name="T115" fmla="*/ 244 h 1151"/>
                    <a:gd name="T116" fmla="*/ 96 w 1306"/>
                    <a:gd name="T117" fmla="*/ 265 h 1151"/>
                    <a:gd name="T118" fmla="*/ 32 w 1306"/>
                    <a:gd name="T119" fmla="*/ 255 h 1151"/>
                    <a:gd name="T120" fmla="*/ 13 w 1306"/>
                    <a:gd name="T121" fmla="*/ 276 h 1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06" h="1151">
                      <a:moveTo>
                        <a:pt x="0" y="320"/>
                      </a:moveTo>
                      <a:lnTo>
                        <a:pt x="0" y="320"/>
                      </a:lnTo>
                      <a:lnTo>
                        <a:pt x="1" y="324"/>
                      </a:lnTo>
                      <a:lnTo>
                        <a:pt x="4" y="329"/>
                      </a:lnTo>
                      <a:lnTo>
                        <a:pt x="8" y="333"/>
                      </a:lnTo>
                      <a:lnTo>
                        <a:pt x="8" y="333"/>
                      </a:lnTo>
                      <a:lnTo>
                        <a:pt x="13" y="336"/>
                      </a:lnTo>
                      <a:lnTo>
                        <a:pt x="16" y="338"/>
                      </a:lnTo>
                      <a:lnTo>
                        <a:pt x="18" y="342"/>
                      </a:lnTo>
                      <a:lnTo>
                        <a:pt x="18" y="342"/>
                      </a:lnTo>
                      <a:lnTo>
                        <a:pt x="22" y="349"/>
                      </a:lnTo>
                      <a:lnTo>
                        <a:pt x="25" y="350"/>
                      </a:lnTo>
                      <a:lnTo>
                        <a:pt x="26" y="351"/>
                      </a:lnTo>
                      <a:lnTo>
                        <a:pt x="26" y="351"/>
                      </a:lnTo>
                      <a:lnTo>
                        <a:pt x="29" y="350"/>
                      </a:lnTo>
                      <a:lnTo>
                        <a:pt x="30" y="347"/>
                      </a:lnTo>
                      <a:lnTo>
                        <a:pt x="31" y="344"/>
                      </a:lnTo>
                      <a:lnTo>
                        <a:pt x="31" y="338"/>
                      </a:lnTo>
                      <a:lnTo>
                        <a:pt x="31" y="338"/>
                      </a:lnTo>
                      <a:lnTo>
                        <a:pt x="42" y="340"/>
                      </a:lnTo>
                      <a:lnTo>
                        <a:pt x="42" y="340"/>
                      </a:lnTo>
                      <a:lnTo>
                        <a:pt x="39" y="379"/>
                      </a:lnTo>
                      <a:lnTo>
                        <a:pt x="39" y="379"/>
                      </a:lnTo>
                      <a:lnTo>
                        <a:pt x="39" y="384"/>
                      </a:lnTo>
                      <a:lnTo>
                        <a:pt x="38" y="389"/>
                      </a:lnTo>
                      <a:lnTo>
                        <a:pt x="35" y="393"/>
                      </a:lnTo>
                      <a:lnTo>
                        <a:pt x="35" y="393"/>
                      </a:lnTo>
                      <a:lnTo>
                        <a:pt x="35" y="405"/>
                      </a:lnTo>
                      <a:lnTo>
                        <a:pt x="34" y="417"/>
                      </a:lnTo>
                      <a:lnTo>
                        <a:pt x="34" y="417"/>
                      </a:lnTo>
                      <a:lnTo>
                        <a:pt x="43" y="423"/>
                      </a:lnTo>
                      <a:lnTo>
                        <a:pt x="48" y="425"/>
                      </a:lnTo>
                      <a:lnTo>
                        <a:pt x="52" y="429"/>
                      </a:lnTo>
                      <a:lnTo>
                        <a:pt x="52" y="429"/>
                      </a:lnTo>
                      <a:lnTo>
                        <a:pt x="60" y="430"/>
                      </a:lnTo>
                      <a:lnTo>
                        <a:pt x="65" y="434"/>
                      </a:lnTo>
                      <a:lnTo>
                        <a:pt x="65" y="434"/>
                      </a:lnTo>
                      <a:lnTo>
                        <a:pt x="71" y="440"/>
                      </a:lnTo>
                      <a:lnTo>
                        <a:pt x="75" y="442"/>
                      </a:lnTo>
                      <a:lnTo>
                        <a:pt x="79" y="445"/>
                      </a:lnTo>
                      <a:lnTo>
                        <a:pt x="79" y="445"/>
                      </a:lnTo>
                      <a:lnTo>
                        <a:pt x="83" y="447"/>
                      </a:lnTo>
                      <a:lnTo>
                        <a:pt x="86" y="449"/>
                      </a:lnTo>
                      <a:lnTo>
                        <a:pt x="93" y="450"/>
                      </a:lnTo>
                      <a:lnTo>
                        <a:pt x="93" y="450"/>
                      </a:lnTo>
                      <a:lnTo>
                        <a:pt x="95" y="447"/>
                      </a:lnTo>
                      <a:lnTo>
                        <a:pt x="97" y="441"/>
                      </a:lnTo>
                      <a:lnTo>
                        <a:pt x="97" y="441"/>
                      </a:lnTo>
                      <a:lnTo>
                        <a:pt x="99" y="440"/>
                      </a:lnTo>
                      <a:lnTo>
                        <a:pt x="100" y="438"/>
                      </a:lnTo>
                      <a:lnTo>
                        <a:pt x="101" y="433"/>
                      </a:lnTo>
                      <a:lnTo>
                        <a:pt x="101" y="425"/>
                      </a:lnTo>
                      <a:lnTo>
                        <a:pt x="101" y="425"/>
                      </a:lnTo>
                      <a:lnTo>
                        <a:pt x="115" y="423"/>
                      </a:lnTo>
                      <a:lnTo>
                        <a:pt x="115" y="423"/>
                      </a:lnTo>
                      <a:lnTo>
                        <a:pt x="117" y="424"/>
                      </a:lnTo>
                      <a:lnTo>
                        <a:pt x="119" y="425"/>
                      </a:lnTo>
                      <a:lnTo>
                        <a:pt x="123" y="430"/>
                      </a:lnTo>
                      <a:lnTo>
                        <a:pt x="123" y="430"/>
                      </a:lnTo>
                      <a:lnTo>
                        <a:pt x="123" y="434"/>
                      </a:lnTo>
                      <a:lnTo>
                        <a:pt x="123" y="436"/>
                      </a:lnTo>
                      <a:lnTo>
                        <a:pt x="123" y="436"/>
                      </a:lnTo>
                      <a:lnTo>
                        <a:pt x="132" y="441"/>
                      </a:lnTo>
                      <a:lnTo>
                        <a:pt x="140" y="445"/>
                      </a:lnTo>
                      <a:lnTo>
                        <a:pt x="140" y="445"/>
                      </a:lnTo>
                      <a:lnTo>
                        <a:pt x="140" y="472"/>
                      </a:lnTo>
                      <a:lnTo>
                        <a:pt x="140" y="472"/>
                      </a:lnTo>
                      <a:lnTo>
                        <a:pt x="135" y="484"/>
                      </a:lnTo>
                      <a:lnTo>
                        <a:pt x="131" y="494"/>
                      </a:lnTo>
                      <a:lnTo>
                        <a:pt x="128" y="507"/>
                      </a:lnTo>
                      <a:lnTo>
                        <a:pt x="128" y="507"/>
                      </a:lnTo>
                      <a:lnTo>
                        <a:pt x="130" y="515"/>
                      </a:lnTo>
                      <a:lnTo>
                        <a:pt x="131" y="521"/>
                      </a:lnTo>
                      <a:lnTo>
                        <a:pt x="135" y="528"/>
                      </a:lnTo>
                      <a:lnTo>
                        <a:pt x="135" y="528"/>
                      </a:lnTo>
                      <a:lnTo>
                        <a:pt x="131" y="543"/>
                      </a:lnTo>
                      <a:lnTo>
                        <a:pt x="127" y="561"/>
                      </a:lnTo>
                      <a:lnTo>
                        <a:pt x="127" y="561"/>
                      </a:lnTo>
                      <a:lnTo>
                        <a:pt x="131" y="568"/>
                      </a:lnTo>
                      <a:lnTo>
                        <a:pt x="136" y="577"/>
                      </a:lnTo>
                      <a:lnTo>
                        <a:pt x="143" y="587"/>
                      </a:lnTo>
                      <a:lnTo>
                        <a:pt x="140" y="624"/>
                      </a:lnTo>
                      <a:lnTo>
                        <a:pt x="134" y="642"/>
                      </a:lnTo>
                      <a:lnTo>
                        <a:pt x="128" y="660"/>
                      </a:lnTo>
                      <a:lnTo>
                        <a:pt x="128" y="660"/>
                      </a:lnTo>
                      <a:lnTo>
                        <a:pt x="124" y="684"/>
                      </a:lnTo>
                      <a:lnTo>
                        <a:pt x="124" y="684"/>
                      </a:lnTo>
                      <a:lnTo>
                        <a:pt x="122" y="690"/>
                      </a:lnTo>
                      <a:lnTo>
                        <a:pt x="119" y="695"/>
                      </a:lnTo>
                      <a:lnTo>
                        <a:pt x="115" y="701"/>
                      </a:lnTo>
                      <a:lnTo>
                        <a:pt x="115" y="701"/>
                      </a:lnTo>
                      <a:lnTo>
                        <a:pt x="113" y="716"/>
                      </a:lnTo>
                      <a:lnTo>
                        <a:pt x="110" y="727"/>
                      </a:lnTo>
                      <a:lnTo>
                        <a:pt x="110" y="734"/>
                      </a:lnTo>
                      <a:lnTo>
                        <a:pt x="110" y="734"/>
                      </a:lnTo>
                      <a:lnTo>
                        <a:pt x="112" y="741"/>
                      </a:lnTo>
                      <a:lnTo>
                        <a:pt x="118" y="756"/>
                      </a:lnTo>
                      <a:lnTo>
                        <a:pt x="118" y="756"/>
                      </a:lnTo>
                      <a:lnTo>
                        <a:pt x="130" y="797"/>
                      </a:lnTo>
                      <a:lnTo>
                        <a:pt x="130" y="797"/>
                      </a:lnTo>
                      <a:lnTo>
                        <a:pt x="154" y="830"/>
                      </a:lnTo>
                      <a:lnTo>
                        <a:pt x="154" y="830"/>
                      </a:lnTo>
                      <a:lnTo>
                        <a:pt x="158" y="833"/>
                      </a:lnTo>
                      <a:lnTo>
                        <a:pt x="162" y="836"/>
                      </a:lnTo>
                      <a:lnTo>
                        <a:pt x="172" y="843"/>
                      </a:lnTo>
                      <a:lnTo>
                        <a:pt x="172" y="843"/>
                      </a:lnTo>
                      <a:lnTo>
                        <a:pt x="210" y="862"/>
                      </a:lnTo>
                      <a:lnTo>
                        <a:pt x="236" y="875"/>
                      </a:lnTo>
                      <a:lnTo>
                        <a:pt x="257" y="885"/>
                      </a:lnTo>
                      <a:lnTo>
                        <a:pt x="257" y="885"/>
                      </a:lnTo>
                      <a:lnTo>
                        <a:pt x="257" y="902"/>
                      </a:lnTo>
                      <a:lnTo>
                        <a:pt x="257" y="914"/>
                      </a:lnTo>
                      <a:lnTo>
                        <a:pt x="257" y="914"/>
                      </a:lnTo>
                      <a:lnTo>
                        <a:pt x="262" y="923"/>
                      </a:lnTo>
                      <a:lnTo>
                        <a:pt x="268" y="935"/>
                      </a:lnTo>
                      <a:lnTo>
                        <a:pt x="268" y="935"/>
                      </a:lnTo>
                      <a:lnTo>
                        <a:pt x="270" y="941"/>
                      </a:lnTo>
                      <a:lnTo>
                        <a:pt x="270" y="950"/>
                      </a:lnTo>
                      <a:lnTo>
                        <a:pt x="270" y="960"/>
                      </a:lnTo>
                      <a:lnTo>
                        <a:pt x="270" y="960"/>
                      </a:lnTo>
                      <a:lnTo>
                        <a:pt x="275" y="967"/>
                      </a:lnTo>
                      <a:lnTo>
                        <a:pt x="279" y="988"/>
                      </a:lnTo>
                      <a:lnTo>
                        <a:pt x="283" y="1006"/>
                      </a:lnTo>
                      <a:lnTo>
                        <a:pt x="281" y="1146"/>
                      </a:lnTo>
                      <a:lnTo>
                        <a:pt x="285" y="1144"/>
                      </a:lnTo>
                      <a:lnTo>
                        <a:pt x="535" y="1095"/>
                      </a:lnTo>
                      <a:lnTo>
                        <a:pt x="599" y="1151"/>
                      </a:lnTo>
                      <a:lnTo>
                        <a:pt x="599" y="1151"/>
                      </a:lnTo>
                      <a:lnTo>
                        <a:pt x="603" y="1036"/>
                      </a:lnTo>
                      <a:lnTo>
                        <a:pt x="603" y="1036"/>
                      </a:lnTo>
                      <a:lnTo>
                        <a:pt x="603" y="1029"/>
                      </a:lnTo>
                      <a:lnTo>
                        <a:pt x="604" y="1025"/>
                      </a:lnTo>
                      <a:lnTo>
                        <a:pt x="607" y="1023"/>
                      </a:lnTo>
                      <a:lnTo>
                        <a:pt x="612" y="1019"/>
                      </a:lnTo>
                      <a:lnTo>
                        <a:pt x="612" y="1019"/>
                      </a:lnTo>
                      <a:lnTo>
                        <a:pt x="682" y="940"/>
                      </a:lnTo>
                      <a:lnTo>
                        <a:pt x="682" y="940"/>
                      </a:lnTo>
                      <a:lnTo>
                        <a:pt x="687" y="933"/>
                      </a:lnTo>
                      <a:lnTo>
                        <a:pt x="704" y="918"/>
                      </a:lnTo>
                      <a:lnTo>
                        <a:pt x="730" y="896"/>
                      </a:lnTo>
                      <a:lnTo>
                        <a:pt x="763" y="868"/>
                      </a:lnTo>
                      <a:lnTo>
                        <a:pt x="763" y="868"/>
                      </a:lnTo>
                      <a:lnTo>
                        <a:pt x="787" y="868"/>
                      </a:lnTo>
                      <a:lnTo>
                        <a:pt x="810" y="868"/>
                      </a:lnTo>
                      <a:lnTo>
                        <a:pt x="810" y="868"/>
                      </a:lnTo>
                      <a:lnTo>
                        <a:pt x="814" y="830"/>
                      </a:lnTo>
                      <a:lnTo>
                        <a:pt x="814" y="830"/>
                      </a:lnTo>
                      <a:lnTo>
                        <a:pt x="822" y="831"/>
                      </a:lnTo>
                      <a:lnTo>
                        <a:pt x="837" y="833"/>
                      </a:lnTo>
                      <a:lnTo>
                        <a:pt x="855" y="836"/>
                      </a:lnTo>
                      <a:lnTo>
                        <a:pt x="863" y="837"/>
                      </a:lnTo>
                      <a:lnTo>
                        <a:pt x="870" y="836"/>
                      </a:lnTo>
                      <a:lnTo>
                        <a:pt x="870" y="836"/>
                      </a:lnTo>
                      <a:lnTo>
                        <a:pt x="933" y="705"/>
                      </a:lnTo>
                      <a:lnTo>
                        <a:pt x="933" y="705"/>
                      </a:lnTo>
                      <a:lnTo>
                        <a:pt x="1011" y="706"/>
                      </a:lnTo>
                      <a:lnTo>
                        <a:pt x="1011" y="706"/>
                      </a:lnTo>
                      <a:lnTo>
                        <a:pt x="1016" y="717"/>
                      </a:lnTo>
                      <a:lnTo>
                        <a:pt x="1022" y="726"/>
                      </a:lnTo>
                      <a:lnTo>
                        <a:pt x="1029" y="736"/>
                      </a:lnTo>
                      <a:lnTo>
                        <a:pt x="1034" y="748"/>
                      </a:lnTo>
                      <a:lnTo>
                        <a:pt x="1034" y="748"/>
                      </a:lnTo>
                      <a:lnTo>
                        <a:pt x="1038" y="757"/>
                      </a:lnTo>
                      <a:lnTo>
                        <a:pt x="1041" y="762"/>
                      </a:lnTo>
                      <a:lnTo>
                        <a:pt x="1042" y="765"/>
                      </a:lnTo>
                      <a:lnTo>
                        <a:pt x="1045" y="766"/>
                      </a:lnTo>
                      <a:lnTo>
                        <a:pt x="1055" y="766"/>
                      </a:lnTo>
                      <a:lnTo>
                        <a:pt x="1055" y="766"/>
                      </a:lnTo>
                      <a:lnTo>
                        <a:pt x="1081" y="798"/>
                      </a:lnTo>
                      <a:lnTo>
                        <a:pt x="1081" y="798"/>
                      </a:lnTo>
                      <a:lnTo>
                        <a:pt x="1086" y="805"/>
                      </a:lnTo>
                      <a:lnTo>
                        <a:pt x="1090" y="810"/>
                      </a:lnTo>
                      <a:lnTo>
                        <a:pt x="1090" y="815"/>
                      </a:lnTo>
                      <a:lnTo>
                        <a:pt x="1086" y="824"/>
                      </a:lnTo>
                      <a:lnTo>
                        <a:pt x="1086" y="824"/>
                      </a:lnTo>
                      <a:lnTo>
                        <a:pt x="1090" y="827"/>
                      </a:lnTo>
                      <a:lnTo>
                        <a:pt x="1094" y="828"/>
                      </a:lnTo>
                      <a:lnTo>
                        <a:pt x="1105" y="830"/>
                      </a:lnTo>
                      <a:lnTo>
                        <a:pt x="1120" y="832"/>
                      </a:lnTo>
                      <a:lnTo>
                        <a:pt x="1126" y="835"/>
                      </a:lnTo>
                      <a:lnTo>
                        <a:pt x="1133" y="837"/>
                      </a:lnTo>
                      <a:lnTo>
                        <a:pt x="1133" y="837"/>
                      </a:lnTo>
                      <a:lnTo>
                        <a:pt x="1143" y="827"/>
                      </a:lnTo>
                      <a:lnTo>
                        <a:pt x="1155" y="818"/>
                      </a:lnTo>
                      <a:lnTo>
                        <a:pt x="1179" y="802"/>
                      </a:lnTo>
                      <a:lnTo>
                        <a:pt x="1236" y="769"/>
                      </a:lnTo>
                      <a:lnTo>
                        <a:pt x="1236" y="769"/>
                      </a:lnTo>
                      <a:lnTo>
                        <a:pt x="1256" y="757"/>
                      </a:lnTo>
                      <a:lnTo>
                        <a:pt x="1269" y="749"/>
                      </a:lnTo>
                      <a:lnTo>
                        <a:pt x="1275" y="744"/>
                      </a:lnTo>
                      <a:lnTo>
                        <a:pt x="1284" y="736"/>
                      </a:lnTo>
                      <a:lnTo>
                        <a:pt x="1306" y="710"/>
                      </a:lnTo>
                      <a:lnTo>
                        <a:pt x="1306" y="710"/>
                      </a:lnTo>
                      <a:lnTo>
                        <a:pt x="1304" y="706"/>
                      </a:lnTo>
                      <a:lnTo>
                        <a:pt x="1297" y="700"/>
                      </a:lnTo>
                      <a:lnTo>
                        <a:pt x="1293" y="694"/>
                      </a:lnTo>
                      <a:lnTo>
                        <a:pt x="1288" y="684"/>
                      </a:lnTo>
                      <a:lnTo>
                        <a:pt x="1283" y="671"/>
                      </a:lnTo>
                      <a:lnTo>
                        <a:pt x="1278" y="656"/>
                      </a:lnTo>
                      <a:lnTo>
                        <a:pt x="1278" y="656"/>
                      </a:lnTo>
                      <a:lnTo>
                        <a:pt x="1274" y="649"/>
                      </a:lnTo>
                      <a:lnTo>
                        <a:pt x="1269" y="642"/>
                      </a:lnTo>
                      <a:lnTo>
                        <a:pt x="1260" y="621"/>
                      </a:lnTo>
                      <a:lnTo>
                        <a:pt x="1254" y="612"/>
                      </a:lnTo>
                      <a:lnTo>
                        <a:pt x="1248" y="603"/>
                      </a:lnTo>
                      <a:lnTo>
                        <a:pt x="1240" y="595"/>
                      </a:lnTo>
                      <a:lnTo>
                        <a:pt x="1232" y="590"/>
                      </a:lnTo>
                      <a:lnTo>
                        <a:pt x="1232" y="590"/>
                      </a:lnTo>
                      <a:lnTo>
                        <a:pt x="1218" y="582"/>
                      </a:lnTo>
                      <a:lnTo>
                        <a:pt x="1210" y="578"/>
                      </a:lnTo>
                      <a:lnTo>
                        <a:pt x="1208" y="576"/>
                      </a:lnTo>
                      <a:lnTo>
                        <a:pt x="1205" y="572"/>
                      </a:lnTo>
                      <a:lnTo>
                        <a:pt x="1205" y="572"/>
                      </a:lnTo>
                      <a:lnTo>
                        <a:pt x="1195" y="568"/>
                      </a:lnTo>
                      <a:lnTo>
                        <a:pt x="1183" y="564"/>
                      </a:lnTo>
                      <a:lnTo>
                        <a:pt x="1172" y="559"/>
                      </a:lnTo>
                      <a:lnTo>
                        <a:pt x="1164" y="554"/>
                      </a:lnTo>
                      <a:lnTo>
                        <a:pt x="1164" y="554"/>
                      </a:lnTo>
                      <a:lnTo>
                        <a:pt x="1161" y="546"/>
                      </a:lnTo>
                      <a:lnTo>
                        <a:pt x="1161" y="538"/>
                      </a:lnTo>
                      <a:lnTo>
                        <a:pt x="1161" y="538"/>
                      </a:lnTo>
                      <a:lnTo>
                        <a:pt x="1168" y="532"/>
                      </a:lnTo>
                      <a:lnTo>
                        <a:pt x="1170" y="528"/>
                      </a:lnTo>
                      <a:lnTo>
                        <a:pt x="1172" y="524"/>
                      </a:lnTo>
                      <a:lnTo>
                        <a:pt x="1172" y="524"/>
                      </a:lnTo>
                      <a:lnTo>
                        <a:pt x="1170" y="517"/>
                      </a:lnTo>
                      <a:lnTo>
                        <a:pt x="1166" y="513"/>
                      </a:lnTo>
                      <a:lnTo>
                        <a:pt x="1162" y="511"/>
                      </a:lnTo>
                      <a:lnTo>
                        <a:pt x="1157" y="509"/>
                      </a:lnTo>
                      <a:lnTo>
                        <a:pt x="1157" y="509"/>
                      </a:lnTo>
                      <a:lnTo>
                        <a:pt x="1152" y="511"/>
                      </a:lnTo>
                      <a:lnTo>
                        <a:pt x="1146" y="516"/>
                      </a:lnTo>
                      <a:lnTo>
                        <a:pt x="1138" y="521"/>
                      </a:lnTo>
                      <a:lnTo>
                        <a:pt x="1138" y="521"/>
                      </a:lnTo>
                      <a:lnTo>
                        <a:pt x="1103" y="489"/>
                      </a:lnTo>
                      <a:lnTo>
                        <a:pt x="1103" y="489"/>
                      </a:lnTo>
                      <a:lnTo>
                        <a:pt x="1099" y="481"/>
                      </a:lnTo>
                      <a:lnTo>
                        <a:pt x="1096" y="473"/>
                      </a:lnTo>
                      <a:lnTo>
                        <a:pt x="1094" y="463"/>
                      </a:lnTo>
                      <a:lnTo>
                        <a:pt x="1094" y="463"/>
                      </a:lnTo>
                      <a:lnTo>
                        <a:pt x="1092" y="460"/>
                      </a:lnTo>
                      <a:lnTo>
                        <a:pt x="1090" y="458"/>
                      </a:lnTo>
                      <a:lnTo>
                        <a:pt x="1081" y="449"/>
                      </a:lnTo>
                      <a:lnTo>
                        <a:pt x="1081" y="449"/>
                      </a:lnTo>
                      <a:lnTo>
                        <a:pt x="1081" y="445"/>
                      </a:lnTo>
                      <a:lnTo>
                        <a:pt x="1083" y="443"/>
                      </a:lnTo>
                      <a:lnTo>
                        <a:pt x="1087" y="443"/>
                      </a:lnTo>
                      <a:lnTo>
                        <a:pt x="1090" y="443"/>
                      </a:lnTo>
                      <a:lnTo>
                        <a:pt x="1096" y="445"/>
                      </a:lnTo>
                      <a:lnTo>
                        <a:pt x="1099" y="445"/>
                      </a:lnTo>
                      <a:lnTo>
                        <a:pt x="1102" y="445"/>
                      </a:lnTo>
                      <a:lnTo>
                        <a:pt x="1102" y="445"/>
                      </a:lnTo>
                      <a:lnTo>
                        <a:pt x="1100" y="441"/>
                      </a:lnTo>
                      <a:lnTo>
                        <a:pt x="1099" y="436"/>
                      </a:lnTo>
                      <a:lnTo>
                        <a:pt x="1092" y="420"/>
                      </a:lnTo>
                      <a:lnTo>
                        <a:pt x="1083" y="405"/>
                      </a:lnTo>
                      <a:lnTo>
                        <a:pt x="1076" y="393"/>
                      </a:lnTo>
                      <a:lnTo>
                        <a:pt x="1076" y="393"/>
                      </a:lnTo>
                      <a:lnTo>
                        <a:pt x="1077" y="389"/>
                      </a:lnTo>
                      <a:lnTo>
                        <a:pt x="1080" y="385"/>
                      </a:lnTo>
                      <a:lnTo>
                        <a:pt x="1082" y="380"/>
                      </a:lnTo>
                      <a:lnTo>
                        <a:pt x="1083" y="379"/>
                      </a:lnTo>
                      <a:lnTo>
                        <a:pt x="1083" y="379"/>
                      </a:lnTo>
                      <a:lnTo>
                        <a:pt x="1086" y="380"/>
                      </a:lnTo>
                      <a:lnTo>
                        <a:pt x="1090" y="382"/>
                      </a:lnTo>
                      <a:lnTo>
                        <a:pt x="1094" y="384"/>
                      </a:lnTo>
                      <a:lnTo>
                        <a:pt x="1095" y="384"/>
                      </a:lnTo>
                      <a:lnTo>
                        <a:pt x="1096" y="382"/>
                      </a:lnTo>
                      <a:lnTo>
                        <a:pt x="1096" y="382"/>
                      </a:lnTo>
                      <a:lnTo>
                        <a:pt x="1096" y="379"/>
                      </a:lnTo>
                      <a:lnTo>
                        <a:pt x="1096" y="372"/>
                      </a:lnTo>
                      <a:lnTo>
                        <a:pt x="1095" y="359"/>
                      </a:lnTo>
                      <a:lnTo>
                        <a:pt x="1095" y="359"/>
                      </a:lnTo>
                      <a:lnTo>
                        <a:pt x="1102" y="355"/>
                      </a:lnTo>
                      <a:lnTo>
                        <a:pt x="1109" y="349"/>
                      </a:lnTo>
                      <a:lnTo>
                        <a:pt x="1109" y="349"/>
                      </a:lnTo>
                      <a:lnTo>
                        <a:pt x="1112" y="344"/>
                      </a:lnTo>
                      <a:lnTo>
                        <a:pt x="1113" y="338"/>
                      </a:lnTo>
                      <a:lnTo>
                        <a:pt x="1114" y="329"/>
                      </a:lnTo>
                      <a:lnTo>
                        <a:pt x="1116" y="325"/>
                      </a:lnTo>
                      <a:lnTo>
                        <a:pt x="1118" y="322"/>
                      </a:lnTo>
                      <a:lnTo>
                        <a:pt x="1125" y="316"/>
                      </a:lnTo>
                      <a:lnTo>
                        <a:pt x="1133" y="313"/>
                      </a:lnTo>
                      <a:lnTo>
                        <a:pt x="1133" y="313"/>
                      </a:lnTo>
                      <a:lnTo>
                        <a:pt x="1135" y="313"/>
                      </a:lnTo>
                      <a:lnTo>
                        <a:pt x="1138" y="314"/>
                      </a:lnTo>
                      <a:lnTo>
                        <a:pt x="1144" y="318"/>
                      </a:lnTo>
                      <a:lnTo>
                        <a:pt x="1155" y="325"/>
                      </a:lnTo>
                      <a:lnTo>
                        <a:pt x="1155" y="325"/>
                      </a:lnTo>
                      <a:lnTo>
                        <a:pt x="1155" y="318"/>
                      </a:lnTo>
                      <a:lnTo>
                        <a:pt x="1156" y="314"/>
                      </a:lnTo>
                      <a:lnTo>
                        <a:pt x="1159" y="310"/>
                      </a:lnTo>
                      <a:lnTo>
                        <a:pt x="1160" y="305"/>
                      </a:lnTo>
                      <a:lnTo>
                        <a:pt x="1160" y="305"/>
                      </a:lnTo>
                      <a:lnTo>
                        <a:pt x="1156" y="302"/>
                      </a:lnTo>
                      <a:lnTo>
                        <a:pt x="1153" y="298"/>
                      </a:lnTo>
                      <a:lnTo>
                        <a:pt x="1149" y="285"/>
                      </a:lnTo>
                      <a:lnTo>
                        <a:pt x="1149" y="285"/>
                      </a:lnTo>
                      <a:lnTo>
                        <a:pt x="1143" y="274"/>
                      </a:lnTo>
                      <a:lnTo>
                        <a:pt x="1139" y="263"/>
                      </a:lnTo>
                      <a:lnTo>
                        <a:pt x="1131" y="245"/>
                      </a:lnTo>
                      <a:lnTo>
                        <a:pt x="1131" y="245"/>
                      </a:lnTo>
                      <a:lnTo>
                        <a:pt x="1129" y="244"/>
                      </a:lnTo>
                      <a:lnTo>
                        <a:pt x="1127" y="243"/>
                      </a:lnTo>
                      <a:lnTo>
                        <a:pt x="1126" y="236"/>
                      </a:lnTo>
                      <a:lnTo>
                        <a:pt x="1124" y="230"/>
                      </a:lnTo>
                      <a:lnTo>
                        <a:pt x="1122" y="227"/>
                      </a:lnTo>
                      <a:lnTo>
                        <a:pt x="1121" y="226"/>
                      </a:lnTo>
                      <a:lnTo>
                        <a:pt x="1121" y="226"/>
                      </a:lnTo>
                      <a:lnTo>
                        <a:pt x="1113" y="218"/>
                      </a:lnTo>
                      <a:lnTo>
                        <a:pt x="1111" y="215"/>
                      </a:lnTo>
                      <a:lnTo>
                        <a:pt x="1109" y="211"/>
                      </a:lnTo>
                      <a:lnTo>
                        <a:pt x="1109" y="208"/>
                      </a:lnTo>
                      <a:lnTo>
                        <a:pt x="1111" y="204"/>
                      </a:lnTo>
                      <a:lnTo>
                        <a:pt x="1111" y="204"/>
                      </a:lnTo>
                      <a:lnTo>
                        <a:pt x="1111" y="198"/>
                      </a:lnTo>
                      <a:lnTo>
                        <a:pt x="1109" y="188"/>
                      </a:lnTo>
                      <a:lnTo>
                        <a:pt x="1105" y="174"/>
                      </a:lnTo>
                      <a:lnTo>
                        <a:pt x="1105" y="174"/>
                      </a:lnTo>
                      <a:lnTo>
                        <a:pt x="1105" y="173"/>
                      </a:lnTo>
                      <a:lnTo>
                        <a:pt x="1103" y="171"/>
                      </a:lnTo>
                      <a:lnTo>
                        <a:pt x="1099" y="171"/>
                      </a:lnTo>
                      <a:lnTo>
                        <a:pt x="1091" y="174"/>
                      </a:lnTo>
                      <a:lnTo>
                        <a:pt x="1091" y="174"/>
                      </a:lnTo>
                      <a:lnTo>
                        <a:pt x="1089" y="175"/>
                      </a:lnTo>
                      <a:lnTo>
                        <a:pt x="1085" y="176"/>
                      </a:lnTo>
                      <a:lnTo>
                        <a:pt x="1083" y="175"/>
                      </a:lnTo>
                      <a:lnTo>
                        <a:pt x="1082" y="175"/>
                      </a:lnTo>
                      <a:lnTo>
                        <a:pt x="1080" y="171"/>
                      </a:lnTo>
                      <a:lnTo>
                        <a:pt x="1080" y="167"/>
                      </a:lnTo>
                      <a:lnTo>
                        <a:pt x="1080" y="167"/>
                      </a:lnTo>
                      <a:lnTo>
                        <a:pt x="1085" y="165"/>
                      </a:lnTo>
                      <a:lnTo>
                        <a:pt x="1086" y="162"/>
                      </a:lnTo>
                      <a:lnTo>
                        <a:pt x="1086" y="161"/>
                      </a:lnTo>
                      <a:lnTo>
                        <a:pt x="1086" y="157"/>
                      </a:lnTo>
                      <a:lnTo>
                        <a:pt x="1083" y="153"/>
                      </a:lnTo>
                      <a:lnTo>
                        <a:pt x="1081" y="147"/>
                      </a:lnTo>
                      <a:lnTo>
                        <a:pt x="1081" y="145"/>
                      </a:lnTo>
                      <a:lnTo>
                        <a:pt x="1081" y="144"/>
                      </a:lnTo>
                      <a:lnTo>
                        <a:pt x="1086" y="145"/>
                      </a:lnTo>
                      <a:lnTo>
                        <a:pt x="1086" y="145"/>
                      </a:lnTo>
                      <a:lnTo>
                        <a:pt x="1089" y="144"/>
                      </a:lnTo>
                      <a:lnTo>
                        <a:pt x="1090" y="143"/>
                      </a:lnTo>
                      <a:lnTo>
                        <a:pt x="1090" y="140"/>
                      </a:lnTo>
                      <a:lnTo>
                        <a:pt x="1091" y="139"/>
                      </a:lnTo>
                      <a:lnTo>
                        <a:pt x="1094" y="138"/>
                      </a:lnTo>
                      <a:lnTo>
                        <a:pt x="1105" y="138"/>
                      </a:lnTo>
                      <a:lnTo>
                        <a:pt x="1105" y="138"/>
                      </a:lnTo>
                      <a:lnTo>
                        <a:pt x="1103" y="134"/>
                      </a:lnTo>
                      <a:lnTo>
                        <a:pt x="1098" y="127"/>
                      </a:lnTo>
                      <a:lnTo>
                        <a:pt x="1091" y="121"/>
                      </a:lnTo>
                      <a:lnTo>
                        <a:pt x="1087" y="117"/>
                      </a:lnTo>
                      <a:lnTo>
                        <a:pt x="1087" y="117"/>
                      </a:lnTo>
                      <a:lnTo>
                        <a:pt x="1083" y="113"/>
                      </a:lnTo>
                      <a:lnTo>
                        <a:pt x="1082" y="108"/>
                      </a:lnTo>
                      <a:lnTo>
                        <a:pt x="1082" y="106"/>
                      </a:lnTo>
                      <a:lnTo>
                        <a:pt x="1083" y="104"/>
                      </a:lnTo>
                      <a:lnTo>
                        <a:pt x="1089" y="100"/>
                      </a:lnTo>
                      <a:lnTo>
                        <a:pt x="1089" y="100"/>
                      </a:lnTo>
                      <a:lnTo>
                        <a:pt x="1090" y="96"/>
                      </a:lnTo>
                      <a:lnTo>
                        <a:pt x="1089" y="92"/>
                      </a:lnTo>
                      <a:lnTo>
                        <a:pt x="1087" y="90"/>
                      </a:lnTo>
                      <a:lnTo>
                        <a:pt x="1085" y="87"/>
                      </a:lnTo>
                      <a:lnTo>
                        <a:pt x="1078" y="83"/>
                      </a:lnTo>
                      <a:lnTo>
                        <a:pt x="1074" y="83"/>
                      </a:lnTo>
                      <a:lnTo>
                        <a:pt x="1072" y="83"/>
                      </a:lnTo>
                      <a:lnTo>
                        <a:pt x="1072" y="83"/>
                      </a:lnTo>
                      <a:lnTo>
                        <a:pt x="1068" y="83"/>
                      </a:lnTo>
                      <a:lnTo>
                        <a:pt x="1067" y="84"/>
                      </a:lnTo>
                      <a:lnTo>
                        <a:pt x="1065" y="91"/>
                      </a:lnTo>
                      <a:lnTo>
                        <a:pt x="1065" y="91"/>
                      </a:lnTo>
                      <a:lnTo>
                        <a:pt x="1061" y="91"/>
                      </a:lnTo>
                      <a:lnTo>
                        <a:pt x="1059" y="90"/>
                      </a:lnTo>
                      <a:lnTo>
                        <a:pt x="1057" y="88"/>
                      </a:lnTo>
                      <a:lnTo>
                        <a:pt x="1057" y="84"/>
                      </a:lnTo>
                      <a:lnTo>
                        <a:pt x="1057" y="84"/>
                      </a:lnTo>
                      <a:lnTo>
                        <a:pt x="1054" y="81"/>
                      </a:lnTo>
                      <a:lnTo>
                        <a:pt x="1051" y="75"/>
                      </a:lnTo>
                      <a:lnTo>
                        <a:pt x="1050" y="64"/>
                      </a:lnTo>
                      <a:lnTo>
                        <a:pt x="1048" y="52"/>
                      </a:lnTo>
                      <a:lnTo>
                        <a:pt x="1046" y="48"/>
                      </a:lnTo>
                      <a:lnTo>
                        <a:pt x="1043" y="46"/>
                      </a:lnTo>
                      <a:lnTo>
                        <a:pt x="1043" y="46"/>
                      </a:lnTo>
                      <a:lnTo>
                        <a:pt x="1041" y="46"/>
                      </a:lnTo>
                      <a:lnTo>
                        <a:pt x="1039" y="47"/>
                      </a:lnTo>
                      <a:lnTo>
                        <a:pt x="1035" y="49"/>
                      </a:lnTo>
                      <a:lnTo>
                        <a:pt x="1032" y="52"/>
                      </a:lnTo>
                      <a:lnTo>
                        <a:pt x="1029" y="53"/>
                      </a:lnTo>
                      <a:lnTo>
                        <a:pt x="1026" y="53"/>
                      </a:lnTo>
                      <a:lnTo>
                        <a:pt x="1026" y="53"/>
                      </a:lnTo>
                      <a:lnTo>
                        <a:pt x="1022" y="55"/>
                      </a:lnTo>
                      <a:lnTo>
                        <a:pt x="1016" y="57"/>
                      </a:lnTo>
                      <a:lnTo>
                        <a:pt x="1006" y="64"/>
                      </a:lnTo>
                      <a:lnTo>
                        <a:pt x="1006" y="64"/>
                      </a:lnTo>
                      <a:lnTo>
                        <a:pt x="1002" y="75"/>
                      </a:lnTo>
                      <a:lnTo>
                        <a:pt x="995" y="101"/>
                      </a:lnTo>
                      <a:lnTo>
                        <a:pt x="985" y="140"/>
                      </a:lnTo>
                      <a:lnTo>
                        <a:pt x="985" y="140"/>
                      </a:lnTo>
                      <a:lnTo>
                        <a:pt x="972" y="144"/>
                      </a:lnTo>
                      <a:lnTo>
                        <a:pt x="946" y="151"/>
                      </a:lnTo>
                      <a:lnTo>
                        <a:pt x="906" y="161"/>
                      </a:lnTo>
                      <a:lnTo>
                        <a:pt x="906" y="161"/>
                      </a:lnTo>
                      <a:lnTo>
                        <a:pt x="883" y="160"/>
                      </a:lnTo>
                      <a:lnTo>
                        <a:pt x="857" y="157"/>
                      </a:lnTo>
                      <a:lnTo>
                        <a:pt x="857" y="157"/>
                      </a:lnTo>
                      <a:lnTo>
                        <a:pt x="854" y="156"/>
                      </a:lnTo>
                      <a:lnTo>
                        <a:pt x="850" y="153"/>
                      </a:lnTo>
                      <a:lnTo>
                        <a:pt x="844" y="145"/>
                      </a:lnTo>
                      <a:lnTo>
                        <a:pt x="844" y="145"/>
                      </a:lnTo>
                      <a:lnTo>
                        <a:pt x="837" y="135"/>
                      </a:lnTo>
                      <a:lnTo>
                        <a:pt x="835" y="130"/>
                      </a:lnTo>
                      <a:lnTo>
                        <a:pt x="835" y="126"/>
                      </a:lnTo>
                      <a:lnTo>
                        <a:pt x="835" y="126"/>
                      </a:lnTo>
                      <a:lnTo>
                        <a:pt x="832" y="125"/>
                      </a:lnTo>
                      <a:lnTo>
                        <a:pt x="827" y="125"/>
                      </a:lnTo>
                      <a:lnTo>
                        <a:pt x="818" y="125"/>
                      </a:lnTo>
                      <a:lnTo>
                        <a:pt x="809" y="127"/>
                      </a:lnTo>
                      <a:lnTo>
                        <a:pt x="809" y="127"/>
                      </a:lnTo>
                      <a:lnTo>
                        <a:pt x="807" y="130"/>
                      </a:lnTo>
                      <a:lnTo>
                        <a:pt x="807" y="134"/>
                      </a:lnTo>
                      <a:lnTo>
                        <a:pt x="807" y="138"/>
                      </a:lnTo>
                      <a:lnTo>
                        <a:pt x="811" y="144"/>
                      </a:lnTo>
                      <a:lnTo>
                        <a:pt x="811" y="144"/>
                      </a:lnTo>
                      <a:lnTo>
                        <a:pt x="811" y="147"/>
                      </a:lnTo>
                      <a:lnTo>
                        <a:pt x="809" y="149"/>
                      </a:lnTo>
                      <a:lnTo>
                        <a:pt x="801" y="156"/>
                      </a:lnTo>
                      <a:lnTo>
                        <a:pt x="792" y="162"/>
                      </a:lnTo>
                      <a:lnTo>
                        <a:pt x="788" y="166"/>
                      </a:lnTo>
                      <a:lnTo>
                        <a:pt x="785" y="171"/>
                      </a:lnTo>
                      <a:lnTo>
                        <a:pt x="785" y="171"/>
                      </a:lnTo>
                      <a:lnTo>
                        <a:pt x="778" y="173"/>
                      </a:lnTo>
                      <a:lnTo>
                        <a:pt x="769" y="173"/>
                      </a:lnTo>
                      <a:lnTo>
                        <a:pt x="759" y="174"/>
                      </a:lnTo>
                      <a:lnTo>
                        <a:pt x="752" y="175"/>
                      </a:lnTo>
                      <a:lnTo>
                        <a:pt x="752" y="175"/>
                      </a:lnTo>
                      <a:lnTo>
                        <a:pt x="746" y="174"/>
                      </a:lnTo>
                      <a:lnTo>
                        <a:pt x="744" y="171"/>
                      </a:lnTo>
                      <a:lnTo>
                        <a:pt x="743" y="169"/>
                      </a:lnTo>
                      <a:lnTo>
                        <a:pt x="745" y="165"/>
                      </a:lnTo>
                      <a:lnTo>
                        <a:pt x="745" y="165"/>
                      </a:lnTo>
                      <a:lnTo>
                        <a:pt x="748" y="163"/>
                      </a:lnTo>
                      <a:lnTo>
                        <a:pt x="752" y="163"/>
                      </a:lnTo>
                      <a:lnTo>
                        <a:pt x="753" y="163"/>
                      </a:lnTo>
                      <a:lnTo>
                        <a:pt x="753" y="161"/>
                      </a:lnTo>
                      <a:lnTo>
                        <a:pt x="753" y="158"/>
                      </a:lnTo>
                      <a:lnTo>
                        <a:pt x="752" y="154"/>
                      </a:lnTo>
                      <a:lnTo>
                        <a:pt x="752" y="154"/>
                      </a:lnTo>
                      <a:lnTo>
                        <a:pt x="739" y="149"/>
                      </a:lnTo>
                      <a:lnTo>
                        <a:pt x="713" y="141"/>
                      </a:lnTo>
                      <a:lnTo>
                        <a:pt x="673" y="128"/>
                      </a:lnTo>
                      <a:lnTo>
                        <a:pt x="673" y="128"/>
                      </a:lnTo>
                      <a:lnTo>
                        <a:pt x="669" y="123"/>
                      </a:lnTo>
                      <a:lnTo>
                        <a:pt x="665" y="112"/>
                      </a:lnTo>
                      <a:lnTo>
                        <a:pt x="657" y="95"/>
                      </a:lnTo>
                      <a:lnTo>
                        <a:pt x="657" y="95"/>
                      </a:lnTo>
                      <a:lnTo>
                        <a:pt x="653" y="93"/>
                      </a:lnTo>
                      <a:lnTo>
                        <a:pt x="645" y="91"/>
                      </a:lnTo>
                      <a:lnTo>
                        <a:pt x="644" y="88"/>
                      </a:lnTo>
                      <a:lnTo>
                        <a:pt x="643" y="86"/>
                      </a:lnTo>
                      <a:lnTo>
                        <a:pt x="645" y="83"/>
                      </a:lnTo>
                      <a:lnTo>
                        <a:pt x="651" y="79"/>
                      </a:lnTo>
                      <a:lnTo>
                        <a:pt x="651" y="79"/>
                      </a:lnTo>
                      <a:lnTo>
                        <a:pt x="653" y="75"/>
                      </a:lnTo>
                      <a:lnTo>
                        <a:pt x="654" y="71"/>
                      </a:lnTo>
                      <a:lnTo>
                        <a:pt x="653" y="69"/>
                      </a:lnTo>
                      <a:lnTo>
                        <a:pt x="652" y="65"/>
                      </a:lnTo>
                      <a:lnTo>
                        <a:pt x="648" y="60"/>
                      </a:lnTo>
                      <a:lnTo>
                        <a:pt x="647" y="57"/>
                      </a:lnTo>
                      <a:lnTo>
                        <a:pt x="645" y="55"/>
                      </a:lnTo>
                      <a:lnTo>
                        <a:pt x="645" y="55"/>
                      </a:lnTo>
                      <a:lnTo>
                        <a:pt x="640" y="53"/>
                      </a:lnTo>
                      <a:lnTo>
                        <a:pt x="632" y="52"/>
                      </a:lnTo>
                      <a:lnTo>
                        <a:pt x="629" y="49"/>
                      </a:lnTo>
                      <a:lnTo>
                        <a:pt x="625" y="46"/>
                      </a:lnTo>
                      <a:lnTo>
                        <a:pt x="623" y="42"/>
                      </a:lnTo>
                      <a:lnTo>
                        <a:pt x="622" y="35"/>
                      </a:lnTo>
                      <a:lnTo>
                        <a:pt x="622" y="35"/>
                      </a:lnTo>
                      <a:lnTo>
                        <a:pt x="619" y="35"/>
                      </a:lnTo>
                      <a:lnTo>
                        <a:pt x="616" y="35"/>
                      </a:lnTo>
                      <a:lnTo>
                        <a:pt x="612" y="36"/>
                      </a:lnTo>
                      <a:lnTo>
                        <a:pt x="609" y="40"/>
                      </a:lnTo>
                      <a:lnTo>
                        <a:pt x="609" y="40"/>
                      </a:lnTo>
                      <a:lnTo>
                        <a:pt x="605" y="46"/>
                      </a:lnTo>
                      <a:lnTo>
                        <a:pt x="599" y="52"/>
                      </a:lnTo>
                      <a:lnTo>
                        <a:pt x="596" y="53"/>
                      </a:lnTo>
                      <a:lnTo>
                        <a:pt x="594" y="52"/>
                      </a:lnTo>
                      <a:lnTo>
                        <a:pt x="592" y="48"/>
                      </a:lnTo>
                      <a:lnTo>
                        <a:pt x="591" y="40"/>
                      </a:lnTo>
                      <a:lnTo>
                        <a:pt x="591" y="40"/>
                      </a:lnTo>
                      <a:lnTo>
                        <a:pt x="588" y="40"/>
                      </a:lnTo>
                      <a:lnTo>
                        <a:pt x="586" y="40"/>
                      </a:lnTo>
                      <a:lnTo>
                        <a:pt x="581" y="44"/>
                      </a:lnTo>
                      <a:lnTo>
                        <a:pt x="579" y="46"/>
                      </a:lnTo>
                      <a:lnTo>
                        <a:pt x="577" y="46"/>
                      </a:lnTo>
                      <a:lnTo>
                        <a:pt x="574" y="46"/>
                      </a:lnTo>
                      <a:lnTo>
                        <a:pt x="572" y="43"/>
                      </a:lnTo>
                      <a:lnTo>
                        <a:pt x="572" y="43"/>
                      </a:lnTo>
                      <a:lnTo>
                        <a:pt x="568" y="42"/>
                      </a:lnTo>
                      <a:lnTo>
                        <a:pt x="564" y="40"/>
                      </a:lnTo>
                      <a:lnTo>
                        <a:pt x="559" y="36"/>
                      </a:lnTo>
                      <a:lnTo>
                        <a:pt x="555" y="34"/>
                      </a:lnTo>
                      <a:lnTo>
                        <a:pt x="553" y="34"/>
                      </a:lnTo>
                      <a:lnTo>
                        <a:pt x="552" y="35"/>
                      </a:lnTo>
                      <a:lnTo>
                        <a:pt x="552" y="35"/>
                      </a:lnTo>
                      <a:lnTo>
                        <a:pt x="550" y="46"/>
                      </a:lnTo>
                      <a:lnTo>
                        <a:pt x="550" y="59"/>
                      </a:lnTo>
                      <a:lnTo>
                        <a:pt x="550" y="59"/>
                      </a:lnTo>
                      <a:lnTo>
                        <a:pt x="548" y="64"/>
                      </a:lnTo>
                      <a:lnTo>
                        <a:pt x="547" y="68"/>
                      </a:lnTo>
                      <a:lnTo>
                        <a:pt x="546" y="69"/>
                      </a:lnTo>
                      <a:lnTo>
                        <a:pt x="544" y="71"/>
                      </a:lnTo>
                      <a:lnTo>
                        <a:pt x="540" y="71"/>
                      </a:lnTo>
                      <a:lnTo>
                        <a:pt x="535" y="71"/>
                      </a:lnTo>
                      <a:lnTo>
                        <a:pt x="526" y="69"/>
                      </a:lnTo>
                      <a:lnTo>
                        <a:pt x="526" y="69"/>
                      </a:lnTo>
                      <a:lnTo>
                        <a:pt x="522" y="71"/>
                      </a:lnTo>
                      <a:lnTo>
                        <a:pt x="516" y="73"/>
                      </a:lnTo>
                      <a:lnTo>
                        <a:pt x="512" y="74"/>
                      </a:lnTo>
                      <a:lnTo>
                        <a:pt x="508" y="73"/>
                      </a:lnTo>
                      <a:lnTo>
                        <a:pt x="505" y="71"/>
                      </a:lnTo>
                      <a:lnTo>
                        <a:pt x="502" y="69"/>
                      </a:lnTo>
                      <a:lnTo>
                        <a:pt x="502" y="69"/>
                      </a:lnTo>
                      <a:lnTo>
                        <a:pt x="496" y="60"/>
                      </a:lnTo>
                      <a:lnTo>
                        <a:pt x="491" y="51"/>
                      </a:lnTo>
                      <a:lnTo>
                        <a:pt x="487" y="40"/>
                      </a:lnTo>
                      <a:lnTo>
                        <a:pt x="482" y="33"/>
                      </a:lnTo>
                      <a:lnTo>
                        <a:pt x="482" y="33"/>
                      </a:lnTo>
                      <a:lnTo>
                        <a:pt x="480" y="31"/>
                      </a:lnTo>
                      <a:lnTo>
                        <a:pt x="478" y="31"/>
                      </a:lnTo>
                      <a:lnTo>
                        <a:pt x="476" y="34"/>
                      </a:lnTo>
                      <a:lnTo>
                        <a:pt x="474" y="35"/>
                      </a:lnTo>
                      <a:lnTo>
                        <a:pt x="473" y="36"/>
                      </a:lnTo>
                      <a:lnTo>
                        <a:pt x="470" y="35"/>
                      </a:lnTo>
                      <a:lnTo>
                        <a:pt x="469" y="34"/>
                      </a:lnTo>
                      <a:lnTo>
                        <a:pt x="469" y="34"/>
                      </a:lnTo>
                      <a:lnTo>
                        <a:pt x="459" y="30"/>
                      </a:lnTo>
                      <a:lnTo>
                        <a:pt x="455" y="29"/>
                      </a:lnTo>
                      <a:lnTo>
                        <a:pt x="452" y="29"/>
                      </a:lnTo>
                      <a:lnTo>
                        <a:pt x="452" y="29"/>
                      </a:lnTo>
                      <a:lnTo>
                        <a:pt x="450" y="31"/>
                      </a:lnTo>
                      <a:lnTo>
                        <a:pt x="447" y="33"/>
                      </a:lnTo>
                      <a:lnTo>
                        <a:pt x="445" y="33"/>
                      </a:lnTo>
                      <a:lnTo>
                        <a:pt x="442" y="31"/>
                      </a:lnTo>
                      <a:lnTo>
                        <a:pt x="439" y="29"/>
                      </a:lnTo>
                      <a:lnTo>
                        <a:pt x="435" y="29"/>
                      </a:lnTo>
                      <a:lnTo>
                        <a:pt x="432" y="29"/>
                      </a:lnTo>
                      <a:lnTo>
                        <a:pt x="426" y="30"/>
                      </a:lnTo>
                      <a:lnTo>
                        <a:pt x="426" y="30"/>
                      </a:lnTo>
                      <a:lnTo>
                        <a:pt x="425" y="33"/>
                      </a:lnTo>
                      <a:lnTo>
                        <a:pt x="426" y="33"/>
                      </a:lnTo>
                      <a:lnTo>
                        <a:pt x="428" y="38"/>
                      </a:lnTo>
                      <a:lnTo>
                        <a:pt x="426" y="48"/>
                      </a:lnTo>
                      <a:lnTo>
                        <a:pt x="426" y="48"/>
                      </a:lnTo>
                      <a:lnTo>
                        <a:pt x="425" y="53"/>
                      </a:lnTo>
                      <a:lnTo>
                        <a:pt x="424" y="55"/>
                      </a:lnTo>
                      <a:lnTo>
                        <a:pt x="423" y="55"/>
                      </a:lnTo>
                      <a:lnTo>
                        <a:pt x="420" y="52"/>
                      </a:lnTo>
                      <a:lnTo>
                        <a:pt x="416" y="47"/>
                      </a:lnTo>
                      <a:lnTo>
                        <a:pt x="408" y="35"/>
                      </a:lnTo>
                      <a:lnTo>
                        <a:pt x="404" y="30"/>
                      </a:lnTo>
                      <a:lnTo>
                        <a:pt x="399" y="29"/>
                      </a:lnTo>
                      <a:lnTo>
                        <a:pt x="399" y="29"/>
                      </a:lnTo>
                      <a:lnTo>
                        <a:pt x="397" y="30"/>
                      </a:lnTo>
                      <a:lnTo>
                        <a:pt x="394" y="33"/>
                      </a:lnTo>
                      <a:lnTo>
                        <a:pt x="389" y="40"/>
                      </a:lnTo>
                      <a:lnTo>
                        <a:pt x="381" y="59"/>
                      </a:lnTo>
                      <a:lnTo>
                        <a:pt x="381" y="59"/>
                      </a:lnTo>
                      <a:lnTo>
                        <a:pt x="375" y="57"/>
                      </a:lnTo>
                      <a:lnTo>
                        <a:pt x="368" y="55"/>
                      </a:lnTo>
                      <a:lnTo>
                        <a:pt x="359" y="48"/>
                      </a:lnTo>
                      <a:lnTo>
                        <a:pt x="359" y="48"/>
                      </a:lnTo>
                      <a:lnTo>
                        <a:pt x="358" y="49"/>
                      </a:lnTo>
                      <a:lnTo>
                        <a:pt x="356" y="53"/>
                      </a:lnTo>
                      <a:lnTo>
                        <a:pt x="351" y="65"/>
                      </a:lnTo>
                      <a:lnTo>
                        <a:pt x="346" y="81"/>
                      </a:lnTo>
                      <a:lnTo>
                        <a:pt x="342" y="87"/>
                      </a:lnTo>
                      <a:lnTo>
                        <a:pt x="337" y="92"/>
                      </a:lnTo>
                      <a:lnTo>
                        <a:pt x="337" y="92"/>
                      </a:lnTo>
                      <a:lnTo>
                        <a:pt x="324" y="97"/>
                      </a:lnTo>
                      <a:lnTo>
                        <a:pt x="311" y="100"/>
                      </a:lnTo>
                      <a:lnTo>
                        <a:pt x="301" y="105"/>
                      </a:lnTo>
                      <a:lnTo>
                        <a:pt x="294" y="108"/>
                      </a:lnTo>
                      <a:lnTo>
                        <a:pt x="289" y="113"/>
                      </a:lnTo>
                      <a:lnTo>
                        <a:pt x="289" y="113"/>
                      </a:lnTo>
                      <a:lnTo>
                        <a:pt x="281" y="103"/>
                      </a:lnTo>
                      <a:lnTo>
                        <a:pt x="275" y="95"/>
                      </a:lnTo>
                      <a:lnTo>
                        <a:pt x="271" y="90"/>
                      </a:lnTo>
                      <a:lnTo>
                        <a:pt x="267" y="84"/>
                      </a:lnTo>
                      <a:lnTo>
                        <a:pt x="267" y="84"/>
                      </a:lnTo>
                      <a:lnTo>
                        <a:pt x="262" y="83"/>
                      </a:lnTo>
                      <a:lnTo>
                        <a:pt x="253" y="79"/>
                      </a:lnTo>
                      <a:lnTo>
                        <a:pt x="253" y="79"/>
                      </a:lnTo>
                      <a:lnTo>
                        <a:pt x="250" y="81"/>
                      </a:lnTo>
                      <a:lnTo>
                        <a:pt x="248" y="79"/>
                      </a:lnTo>
                      <a:lnTo>
                        <a:pt x="245" y="74"/>
                      </a:lnTo>
                      <a:lnTo>
                        <a:pt x="240" y="66"/>
                      </a:lnTo>
                      <a:lnTo>
                        <a:pt x="237" y="62"/>
                      </a:lnTo>
                      <a:lnTo>
                        <a:pt x="233" y="59"/>
                      </a:lnTo>
                      <a:lnTo>
                        <a:pt x="233" y="59"/>
                      </a:lnTo>
                      <a:lnTo>
                        <a:pt x="231" y="57"/>
                      </a:lnTo>
                      <a:lnTo>
                        <a:pt x="229" y="56"/>
                      </a:lnTo>
                      <a:lnTo>
                        <a:pt x="231" y="52"/>
                      </a:lnTo>
                      <a:lnTo>
                        <a:pt x="232" y="47"/>
                      </a:lnTo>
                      <a:lnTo>
                        <a:pt x="233" y="44"/>
                      </a:lnTo>
                      <a:lnTo>
                        <a:pt x="233" y="39"/>
                      </a:lnTo>
                      <a:lnTo>
                        <a:pt x="233" y="39"/>
                      </a:lnTo>
                      <a:lnTo>
                        <a:pt x="229" y="34"/>
                      </a:lnTo>
                      <a:lnTo>
                        <a:pt x="227" y="30"/>
                      </a:lnTo>
                      <a:lnTo>
                        <a:pt x="224" y="29"/>
                      </a:lnTo>
                      <a:lnTo>
                        <a:pt x="224" y="29"/>
                      </a:lnTo>
                      <a:lnTo>
                        <a:pt x="222" y="30"/>
                      </a:lnTo>
                      <a:lnTo>
                        <a:pt x="220" y="31"/>
                      </a:lnTo>
                      <a:lnTo>
                        <a:pt x="216" y="33"/>
                      </a:lnTo>
                      <a:lnTo>
                        <a:pt x="214" y="33"/>
                      </a:lnTo>
                      <a:lnTo>
                        <a:pt x="214" y="33"/>
                      </a:lnTo>
                      <a:lnTo>
                        <a:pt x="210" y="31"/>
                      </a:lnTo>
                      <a:lnTo>
                        <a:pt x="207" y="30"/>
                      </a:lnTo>
                      <a:lnTo>
                        <a:pt x="207" y="27"/>
                      </a:lnTo>
                      <a:lnTo>
                        <a:pt x="209" y="21"/>
                      </a:lnTo>
                      <a:lnTo>
                        <a:pt x="209" y="21"/>
                      </a:lnTo>
                      <a:lnTo>
                        <a:pt x="206" y="18"/>
                      </a:lnTo>
                      <a:lnTo>
                        <a:pt x="205" y="16"/>
                      </a:lnTo>
                      <a:lnTo>
                        <a:pt x="196" y="13"/>
                      </a:lnTo>
                      <a:lnTo>
                        <a:pt x="196" y="13"/>
                      </a:lnTo>
                      <a:lnTo>
                        <a:pt x="191" y="12"/>
                      </a:lnTo>
                      <a:lnTo>
                        <a:pt x="189" y="11"/>
                      </a:lnTo>
                      <a:lnTo>
                        <a:pt x="191" y="3"/>
                      </a:lnTo>
                      <a:lnTo>
                        <a:pt x="191" y="3"/>
                      </a:lnTo>
                      <a:lnTo>
                        <a:pt x="187" y="1"/>
                      </a:lnTo>
                      <a:lnTo>
                        <a:pt x="180" y="0"/>
                      </a:lnTo>
                      <a:lnTo>
                        <a:pt x="176" y="0"/>
                      </a:lnTo>
                      <a:lnTo>
                        <a:pt x="172" y="0"/>
                      </a:lnTo>
                      <a:lnTo>
                        <a:pt x="169" y="3"/>
                      </a:lnTo>
                      <a:lnTo>
                        <a:pt x="166" y="5"/>
                      </a:lnTo>
                      <a:lnTo>
                        <a:pt x="166" y="5"/>
                      </a:lnTo>
                      <a:lnTo>
                        <a:pt x="165" y="8"/>
                      </a:lnTo>
                      <a:lnTo>
                        <a:pt x="163" y="13"/>
                      </a:lnTo>
                      <a:lnTo>
                        <a:pt x="162" y="17"/>
                      </a:lnTo>
                      <a:lnTo>
                        <a:pt x="162" y="20"/>
                      </a:lnTo>
                      <a:lnTo>
                        <a:pt x="162" y="20"/>
                      </a:lnTo>
                      <a:lnTo>
                        <a:pt x="165" y="21"/>
                      </a:lnTo>
                      <a:lnTo>
                        <a:pt x="170" y="22"/>
                      </a:lnTo>
                      <a:lnTo>
                        <a:pt x="176" y="25"/>
                      </a:lnTo>
                      <a:lnTo>
                        <a:pt x="179" y="27"/>
                      </a:lnTo>
                      <a:lnTo>
                        <a:pt x="181" y="30"/>
                      </a:lnTo>
                      <a:lnTo>
                        <a:pt x="181" y="30"/>
                      </a:lnTo>
                      <a:lnTo>
                        <a:pt x="183" y="33"/>
                      </a:lnTo>
                      <a:lnTo>
                        <a:pt x="184" y="38"/>
                      </a:lnTo>
                      <a:lnTo>
                        <a:pt x="184" y="39"/>
                      </a:lnTo>
                      <a:lnTo>
                        <a:pt x="181" y="42"/>
                      </a:lnTo>
                      <a:lnTo>
                        <a:pt x="179" y="42"/>
                      </a:lnTo>
                      <a:lnTo>
                        <a:pt x="175" y="42"/>
                      </a:lnTo>
                      <a:lnTo>
                        <a:pt x="175" y="42"/>
                      </a:lnTo>
                      <a:lnTo>
                        <a:pt x="176" y="56"/>
                      </a:lnTo>
                      <a:lnTo>
                        <a:pt x="176" y="71"/>
                      </a:lnTo>
                      <a:lnTo>
                        <a:pt x="175" y="84"/>
                      </a:lnTo>
                      <a:lnTo>
                        <a:pt x="174" y="88"/>
                      </a:lnTo>
                      <a:lnTo>
                        <a:pt x="172" y="90"/>
                      </a:lnTo>
                      <a:lnTo>
                        <a:pt x="172" y="90"/>
                      </a:lnTo>
                      <a:lnTo>
                        <a:pt x="166" y="91"/>
                      </a:lnTo>
                      <a:lnTo>
                        <a:pt x="159" y="93"/>
                      </a:lnTo>
                      <a:lnTo>
                        <a:pt x="153" y="97"/>
                      </a:lnTo>
                      <a:lnTo>
                        <a:pt x="153" y="97"/>
                      </a:lnTo>
                      <a:lnTo>
                        <a:pt x="147" y="105"/>
                      </a:lnTo>
                      <a:lnTo>
                        <a:pt x="140" y="113"/>
                      </a:lnTo>
                      <a:lnTo>
                        <a:pt x="134" y="122"/>
                      </a:lnTo>
                      <a:lnTo>
                        <a:pt x="126" y="130"/>
                      </a:lnTo>
                      <a:lnTo>
                        <a:pt x="126" y="130"/>
                      </a:lnTo>
                      <a:lnTo>
                        <a:pt x="130" y="135"/>
                      </a:lnTo>
                      <a:lnTo>
                        <a:pt x="131" y="140"/>
                      </a:lnTo>
                      <a:lnTo>
                        <a:pt x="131" y="145"/>
                      </a:lnTo>
                      <a:lnTo>
                        <a:pt x="131" y="152"/>
                      </a:lnTo>
                      <a:lnTo>
                        <a:pt x="127" y="162"/>
                      </a:lnTo>
                      <a:lnTo>
                        <a:pt x="126" y="167"/>
                      </a:lnTo>
                      <a:lnTo>
                        <a:pt x="126" y="173"/>
                      </a:lnTo>
                      <a:lnTo>
                        <a:pt x="126" y="173"/>
                      </a:lnTo>
                      <a:lnTo>
                        <a:pt x="128" y="173"/>
                      </a:lnTo>
                      <a:lnTo>
                        <a:pt x="131" y="174"/>
                      </a:lnTo>
                      <a:lnTo>
                        <a:pt x="131" y="176"/>
                      </a:lnTo>
                      <a:lnTo>
                        <a:pt x="131" y="179"/>
                      </a:lnTo>
                      <a:lnTo>
                        <a:pt x="132" y="182"/>
                      </a:lnTo>
                      <a:lnTo>
                        <a:pt x="135" y="184"/>
                      </a:lnTo>
                      <a:lnTo>
                        <a:pt x="140" y="188"/>
                      </a:lnTo>
                      <a:lnTo>
                        <a:pt x="140" y="188"/>
                      </a:lnTo>
                      <a:lnTo>
                        <a:pt x="139" y="197"/>
                      </a:lnTo>
                      <a:lnTo>
                        <a:pt x="135" y="208"/>
                      </a:lnTo>
                      <a:lnTo>
                        <a:pt x="130" y="215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2" y="233"/>
                      </a:lnTo>
                      <a:lnTo>
                        <a:pt x="122" y="237"/>
                      </a:lnTo>
                      <a:lnTo>
                        <a:pt x="124" y="241"/>
                      </a:lnTo>
                      <a:lnTo>
                        <a:pt x="124" y="243"/>
                      </a:lnTo>
                      <a:lnTo>
                        <a:pt x="124" y="243"/>
                      </a:lnTo>
                      <a:lnTo>
                        <a:pt x="122" y="244"/>
                      </a:lnTo>
                      <a:lnTo>
                        <a:pt x="118" y="244"/>
                      </a:lnTo>
                      <a:lnTo>
                        <a:pt x="112" y="243"/>
                      </a:lnTo>
                      <a:lnTo>
                        <a:pt x="112" y="243"/>
                      </a:lnTo>
                      <a:lnTo>
                        <a:pt x="108" y="248"/>
                      </a:lnTo>
                      <a:lnTo>
                        <a:pt x="104" y="252"/>
                      </a:lnTo>
                      <a:lnTo>
                        <a:pt x="104" y="252"/>
                      </a:lnTo>
                      <a:lnTo>
                        <a:pt x="100" y="253"/>
                      </a:lnTo>
                      <a:lnTo>
                        <a:pt x="100" y="255"/>
                      </a:lnTo>
                      <a:lnTo>
                        <a:pt x="100" y="257"/>
                      </a:lnTo>
                      <a:lnTo>
                        <a:pt x="101" y="259"/>
                      </a:lnTo>
                      <a:lnTo>
                        <a:pt x="101" y="259"/>
                      </a:lnTo>
                      <a:lnTo>
                        <a:pt x="99" y="263"/>
                      </a:lnTo>
                      <a:lnTo>
                        <a:pt x="96" y="265"/>
                      </a:lnTo>
                      <a:lnTo>
                        <a:pt x="87" y="267"/>
                      </a:lnTo>
                      <a:lnTo>
                        <a:pt x="87" y="267"/>
                      </a:lnTo>
                      <a:lnTo>
                        <a:pt x="74" y="263"/>
                      </a:lnTo>
                      <a:lnTo>
                        <a:pt x="62" y="258"/>
                      </a:lnTo>
                      <a:lnTo>
                        <a:pt x="62" y="258"/>
                      </a:lnTo>
                      <a:lnTo>
                        <a:pt x="61" y="258"/>
                      </a:lnTo>
                      <a:lnTo>
                        <a:pt x="60" y="259"/>
                      </a:lnTo>
                      <a:lnTo>
                        <a:pt x="57" y="261"/>
                      </a:lnTo>
                      <a:lnTo>
                        <a:pt x="57" y="261"/>
                      </a:lnTo>
                      <a:lnTo>
                        <a:pt x="48" y="258"/>
                      </a:lnTo>
                      <a:lnTo>
                        <a:pt x="42" y="255"/>
                      </a:lnTo>
                      <a:lnTo>
                        <a:pt x="32" y="255"/>
                      </a:lnTo>
                      <a:lnTo>
                        <a:pt x="27" y="257"/>
                      </a:lnTo>
                      <a:lnTo>
                        <a:pt x="26" y="258"/>
                      </a:lnTo>
                      <a:lnTo>
                        <a:pt x="26" y="258"/>
                      </a:lnTo>
                      <a:lnTo>
                        <a:pt x="14" y="268"/>
                      </a:lnTo>
                      <a:lnTo>
                        <a:pt x="14" y="268"/>
                      </a:lnTo>
                      <a:lnTo>
                        <a:pt x="10" y="266"/>
                      </a:lnTo>
                      <a:lnTo>
                        <a:pt x="8" y="267"/>
                      </a:lnTo>
                      <a:lnTo>
                        <a:pt x="8" y="268"/>
                      </a:lnTo>
                      <a:lnTo>
                        <a:pt x="8" y="272"/>
                      </a:lnTo>
                      <a:lnTo>
                        <a:pt x="8" y="272"/>
                      </a:lnTo>
                      <a:lnTo>
                        <a:pt x="13" y="276"/>
                      </a:lnTo>
                      <a:lnTo>
                        <a:pt x="13" y="276"/>
                      </a:lnTo>
                      <a:lnTo>
                        <a:pt x="13" y="278"/>
                      </a:lnTo>
                      <a:lnTo>
                        <a:pt x="13" y="278"/>
                      </a:lnTo>
                      <a:lnTo>
                        <a:pt x="1" y="309"/>
                      </a:lnTo>
                      <a:lnTo>
                        <a:pt x="0" y="319"/>
                      </a:lnTo>
                      <a:lnTo>
                        <a:pt x="0" y="32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8" name="Freeform 189"/>
                <p:cNvSpPr>
                  <a:spLocks/>
                </p:cNvSpPr>
                <p:nvPr/>
              </p:nvSpPr>
              <p:spPr bwMode="auto">
                <a:xfrm>
                  <a:off x="3314700" y="1836738"/>
                  <a:ext cx="1516063" cy="1966913"/>
                </a:xfrm>
                <a:custGeom>
                  <a:avLst/>
                  <a:gdLst>
                    <a:gd name="T0" fmla="*/ 372 w 955"/>
                    <a:gd name="T1" fmla="*/ 1155 h 1239"/>
                    <a:gd name="T2" fmla="*/ 331 w 955"/>
                    <a:gd name="T3" fmla="*/ 1096 h 1239"/>
                    <a:gd name="T4" fmla="*/ 257 w 955"/>
                    <a:gd name="T5" fmla="*/ 1043 h 1239"/>
                    <a:gd name="T6" fmla="*/ 257 w 955"/>
                    <a:gd name="T7" fmla="*/ 1003 h 1239"/>
                    <a:gd name="T8" fmla="*/ 261 w 955"/>
                    <a:gd name="T9" fmla="*/ 965 h 1239"/>
                    <a:gd name="T10" fmla="*/ 298 w 955"/>
                    <a:gd name="T11" fmla="*/ 896 h 1239"/>
                    <a:gd name="T12" fmla="*/ 314 w 955"/>
                    <a:gd name="T13" fmla="*/ 868 h 1239"/>
                    <a:gd name="T14" fmla="*/ 277 w 955"/>
                    <a:gd name="T15" fmla="*/ 798 h 1239"/>
                    <a:gd name="T16" fmla="*/ 254 w 955"/>
                    <a:gd name="T17" fmla="*/ 758 h 1239"/>
                    <a:gd name="T18" fmla="*/ 247 w 955"/>
                    <a:gd name="T19" fmla="*/ 727 h 1239"/>
                    <a:gd name="T20" fmla="*/ 252 w 955"/>
                    <a:gd name="T21" fmla="*/ 700 h 1239"/>
                    <a:gd name="T22" fmla="*/ 237 w 955"/>
                    <a:gd name="T23" fmla="*/ 666 h 1239"/>
                    <a:gd name="T24" fmla="*/ 211 w 955"/>
                    <a:gd name="T25" fmla="*/ 631 h 1239"/>
                    <a:gd name="T26" fmla="*/ 168 w 955"/>
                    <a:gd name="T27" fmla="*/ 614 h 1239"/>
                    <a:gd name="T28" fmla="*/ 95 w 955"/>
                    <a:gd name="T29" fmla="*/ 560 h 1239"/>
                    <a:gd name="T30" fmla="*/ 50 w 955"/>
                    <a:gd name="T31" fmla="*/ 533 h 1239"/>
                    <a:gd name="T32" fmla="*/ 5 w 955"/>
                    <a:gd name="T33" fmla="*/ 505 h 1239"/>
                    <a:gd name="T34" fmla="*/ 58 w 955"/>
                    <a:gd name="T35" fmla="*/ 457 h 1239"/>
                    <a:gd name="T36" fmla="*/ 118 w 955"/>
                    <a:gd name="T37" fmla="*/ 435 h 1239"/>
                    <a:gd name="T38" fmla="*/ 107 w 955"/>
                    <a:gd name="T39" fmla="*/ 391 h 1239"/>
                    <a:gd name="T40" fmla="*/ 94 w 955"/>
                    <a:gd name="T41" fmla="*/ 343 h 1239"/>
                    <a:gd name="T42" fmla="*/ 149 w 955"/>
                    <a:gd name="T43" fmla="*/ 308 h 1239"/>
                    <a:gd name="T44" fmla="*/ 207 w 955"/>
                    <a:gd name="T45" fmla="*/ 302 h 1239"/>
                    <a:gd name="T46" fmla="*/ 264 w 955"/>
                    <a:gd name="T47" fmla="*/ 293 h 1239"/>
                    <a:gd name="T48" fmla="*/ 217 w 955"/>
                    <a:gd name="T49" fmla="*/ 258 h 1239"/>
                    <a:gd name="T50" fmla="*/ 175 w 955"/>
                    <a:gd name="T51" fmla="*/ 246 h 1239"/>
                    <a:gd name="T52" fmla="*/ 159 w 955"/>
                    <a:gd name="T53" fmla="*/ 220 h 1239"/>
                    <a:gd name="T54" fmla="*/ 184 w 955"/>
                    <a:gd name="T55" fmla="*/ 216 h 1239"/>
                    <a:gd name="T56" fmla="*/ 182 w 955"/>
                    <a:gd name="T57" fmla="*/ 188 h 1239"/>
                    <a:gd name="T58" fmla="*/ 136 w 955"/>
                    <a:gd name="T59" fmla="*/ 171 h 1239"/>
                    <a:gd name="T60" fmla="*/ 156 w 955"/>
                    <a:gd name="T61" fmla="*/ 130 h 1239"/>
                    <a:gd name="T62" fmla="*/ 167 w 955"/>
                    <a:gd name="T63" fmla="*/ 130 h 1239"/>
                    <a:gd name="T64" fmla="*/ 199 w 955"/>
                    <a:gd name="T65" fmla="*/ 100 h 1239"/>
                    <a:gd name="T66" fmla="*/ 237 w 955"/>
                    <a:gd name="T67" fmla="*/ 122 h 1239"/>
                    <a:gd name="T68" fmla="*/ 272 w 955"/>
                    <a:gd name="T69" fmla="*/ 110 h 1239"/>
                    <a:gd name="T70" fmla="*/ 311 w 955"/>
                    <a:gd name="T71" fmla="*/ 136 h 1239"/>
                    <a:gd name="T72" fmla="*/ 342 w 955"/>
                    <a:gd name="T73" fmla="*/ 104 h 1239"/>
                    <a:gd name="T74" fmla="*/ 413 w 955"/>
                    <a:gd name="T75" fmla="*/ 88 h 1239"/>
                    <a:gd name="T76" fmla="*/ 484 w 955"/>
                    <a:gd name="T77" fmla="*/ 87 h 1239"/>
                    <a:gd name="T78" fmla="*/ 533 w 955"/>
                    <a:gd name="T79" fmla="*/ 65 h 1239"/>
                    <a:gd name="T80" fmla="*/ 601 w 955"/>
                    <a:gd name="T81" fmla="*/ 60 h 1239"/>
                    <a:gd name="T82" fmla="*/ 649 w 955"/>
                    <a:gd name="T83" fmla="*/ 26 h 1239"/>
                    <a:gd name="T84" fmla="*/ 659 w 955"/>
                    <a:gd name="T85" fmla="*/ 8 h 1239"/>
                    <a:gd name="T86" fmla="*/ 707 w 955"/>
                    <a:gd name="T87" fmla="*/ 5 h 1239"/>
                    <a:gd name="T88" fmla="*/ 730 w 955"/>
                    <a:gd name="T89" fmla="*/ 79 h 1239"/>
                    <a:gd name="T90" fmla="*/ 711 w 955"/>
                    <a:gd name="T91" fmla="*/ 149 h 1239"/>
                    <a:gd name="T92" fmla="*/ 734 w 955"/>
                    <a:gd name="T93" fmla="*/ 308 h 1239"/>
                    <a:gd name="T94" fmla="*/ 685 w 955"/>
                    <a:gd name="T95" fmla="*/ 499 h 1239"/>
                    <a:gd name="T96" fmla="*/ 635 w 955"/>
                    <a:gd name="T97" fmla="*/ 643 h 1239"/>
                    <a:gd name="T98" fmla="*/ 657 w 955"/>
                    <a:gd name="T99" fmla="*/ 715 h 1239"/>
                    <a:gd name="T100" fmla="*/ 692 w 955"/>
                    <a:gd name="T101" fmla="*/ 713 h 1239"/>
                    <a:gd name="T102" fmla="*/ 728 w 955"/>
                    <a:gd name="T103" fmla="*/ 744 h 1239"/>
                    <a:gd name="T104" fmla="*/ 833 w 955"/>
                    <a:gd name="T105" fmla="*/ 826 h 1239"/>
                    <a:gd name="T106" fmla="*/ 935 w 955"/>
                    <a:gd name="T107" fmla="*/ 791 h 1239"/>
                    <a:gd name="T108" fmla="*/ 952 w 955"/>
                    <a:gd name="T109" fmla="*/ 818 h 1239"/>
                    <a:gd name="T110" fmla="*/ 894 w 955"/>
                    <a:gd name="T111" fmla="*/ 861 h 1239"/>
                    <a:gd name="T112" fmla="*/ 848 w 955"/>
                    <a:gd name="T113" fmla="*/ 934 h 1239"/>
                    <a:gd name="T114" fmla="*/ 749 w 955"/>
                    <a:gd name="T115" fmla="*/ 1042 h 1239"/>
                    <a:gd name="T116" fmla="*/ 666 w 955"/>
                    <a:gd name="T117" fmla="*/ 1111 h 1239"/>
                    <a:gd name="T118" fmla="*/ 513 w 955"/>
                    <a:gd name="T119" fmla="*/ 1159 h 1239"/>
                    <a:gd name="T120" fmla="*/ 458 w 955"/>
                    <a:gd name="T121" fmla="*/ 1226 h 1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55" h="1239">
                      <a:moveTo>
                        <a:pt x="438" y="1230"/>
                      </a:moveTo>
                      <a:lnTo>
                        <a:pt x="438" y="1230"/>
                      </a:lnTo>
                      <a:lnTo>
                        <a:pt x="430" y="1214"/>
                      </a:lnTo>
                      <a:lnTo>
                        <a:pt x="421" y="1197"/>
                      </a:lnTo>
                      <a:lnTo>
                        <a:pt x="417" y="1190"/>
                      </a:lnTo>
                      <a:lnTo>
                        <a:pt x="410" y="1182"/>
                      </a:lnTo>
                      <a:lnTo>
                        <a:pt x="404" y="1177"/>
                      </a:lnTo>
                      <a:lnTo>
                        <a:pt x="397" y="1173"/>
                      </a:lnTo>
                      <a:lnTo>
                        <a:pt x="397" y="1173"/>
                      </a:lnTo>
                      <a:lnTo>
                        <a:pt x="383" y="1165"/>
                      </a:lnTo>
                      <a:lnTo>
                        <a:pt x="375" y="1161"/>
                      </a:lnTo>
                      <a:lnTo>
                        <a:pt x="373" y="1159"/>
                      </a:lnTo>
                      <a:lnTo>
                        <a:pt x="372" y="1155"/>
                      </a:lnTo>
                      <a:lnTo>
                        <a:pt x="372" y="1155"/>
                      </a:lnTo>
                      <a:lnTo>
                        <a:pt x="360" y="1151"/>
                      </a:lnTo>
                      <a:lnTo>
                        <a:pt x="348" y="1147"/>
                      </a:lnTo>
                      <a:lnTo>
                        <a:pt x="337" y="1142"/>
                      </a:lnTo>
                      <a:lnTo>
                        <a:pt x="329" y="1137"/>
                      </a:lnTo>
                      <a:lnTo>
                        <a:pt x="329" y="1137"/>
                      </a:lnTo>
                      <a:lnTo>
                        <a:pt x="326" y="1129"/>
                      </a:lnTo>
                      <a:lnTo>
                        <a:pt x="326" y="1121"/>
                      </a:lnTo>
                      <a:lnTo>
                        <a:pt x="326" y="1121"/>
                      </a:lnTo>
                      <a:lnTo>
                        <a:pt x="333" y="1115"/>
                      </a:lnTo>
                      <a:lnTo>
                        <a:pt x="335" y="1111"/>
                      </a:lnTo>
                      <a:lnTo>
                        <a:pt x="337" y="1107"/>
                      </a:lnTo>
                      <a:lnTo>
                        <a:pt x="337" y="1107"/>
                      </a:lnTo>
                      <a:lnTo>
                        <a:pt x="335" y="1100"/>
                      </a:lnTo>
                      <a:lnTo>
                        <a:pt x="331" y="1096"/>
                      </a:lnTo>
                      <a:lnTo>
                        <a:pt x="327" y="1094"/>
                      </a:lnTo>
                      <a:lnTo>
                        <a:pt x="322" y="1092"/>
                      </a:lnTo>
                      <a:lnTo>
                        <a:pt x="322" y="1092"/>
                      </a:lnTo>
                      <a:lnTo>
                        <a:pt x="317" y="1094"/>
                      </a:lnTo>
                      <a:lnTo>
                        <a:pt x="311" y="1099"/>
                      </a:lnTo>
                      <a:lnTo>
                        <a:pt x="303" y="1104"/>
                      </a:lnTo>
                      <a:lnTo>
                        <a:pt x="303" y="1104"/>
                      </a:lnTo>
                      <a:lnTo>
                        <a:pt x="268" y="1072"/>
                      </a:lnTo>
                      <a:lnTo>
                        <a:pt x="268" y="1072"/>
                      </a:lnTo>
                      <a:lnTo>
                        <a:pt x="264" y="1064"/>
                      </a:lnTo>
                      <a:lnTo>
                        <a:pt x="261" y="1056"/>
                      </a:lnTo>
                      <a:lnTo>
                        <a:pt x="259" y="1046"/>
                      </a:lnTo>
                      <a:lnTo>
                        <a:pt x="259" y="1046"/>
                      </a:lnTo>
                      <a:lnTo>
                        <a:pt x="257" y="1043"/>
                      </a:lnTo>
                      <a:lnTo>
                        <a:pt x="255" y="1041"/>
                      </a:lnTo>
                      <a:lnTo>
                        <a:pt x="246" y="1032"/>
                      </a:lnTo>
                      <a:lnTo>
                        <a:pt x="246" y="1032"/>
                      </a:lnTo>
                      <a:lnTo>
                        <a:pt x="247" y="1028"/>
                      </a:lnTo>
                      <a:lnTo>
                        <a:pt x="248" y="1026"/>
                      </a:lnTo>
                      <a:lnTo>
                        <a:pt x="252" y="1026"/>
                      </a:lnTo>
                      <a:lnTo>
                        <a:pt x="255" y="1026"/>
                      </a:lnTo>
                      <a:lnTo>
                        <a:pt x="263" y="1028"/>
                      </a:lnTo>
                      <a:lnTo>
                        <a:pt x="265" y="1028"/>
                      </a:lnTo>
                      <a:lnTo>
                        <a:pt x="267" y="1028"/>
                      </a:lnTo>
                      <a:lnTo>
                        <a:pt x="267" y="1028"/>
                      </a:lnTo>
                      <a:lnTo>
                        <a:pt x="267" y="1024"/>
                      </a:lnTo>
                      <a:lnTo>
                        <a:pt x="264" y="1019"/>
                      </a:lnTo>
                      <a:lnTo>
                        <a:pt x="257" y="1003"/>
                      </a:lnTo>
                      <a:lnTo>
                        <a:pt x="248" y="988"/>
                      </a:lnTo>
                      <a:lnTo>
                        <a:pt x="241" y="976"/>
                      </a:lnTo>
                      <a:lnTo>
                        <a:pt x="241" y="976"/>
                      </a:lnTo>
                      <a:lnTo>
                        <a:pt x="242" y="972"/>
                      </a:lnTo>
                      <a:lnTo>
                        <a:pt x="245" y="968"/>
                      </a:lnTo>
                      <a:lnTo>
                        <a:pt x="247" y="963"/>
                      </a:lnTo>
                      <a:lnTo>
                        <a:pt x="248" y="962"/>
                      </a:lnTo>
                      <a:lnTo>
                        <a:pt x="248" y="962"/>
                      </a:lnTo>
                      <a:lnTo>
                        <a:pt x="251" y="963"/>
                      </a:lnTo>
                      <a:lnTo>
                        <a:pt x="255" y="965"/>
                      </a:lnTo>
                      <a:lnTo>
                        <a:pt x="259" y="967"/>
                      </a:lnTo>
                      <a:lnTo>
                        <a:pt x="260" y="967"/>
                      </a:lnTo>
                      <a:lnTo>
                        <a:pt x="261" y="965"/>
                      </a:lnTo>
                      <a:lnTo>
                        <a:pt x="261" y="965"/>
                      </a:lnTo>
                      <a:lnTo>
                        <a:pt x="261" y="962"/>
                      </a:lnTo>
                      <a:lnTo>
                        <a:pt x="261" y="955"/>
                      </a:lnTo>
                      <a:lnTo>
                        <a:pt x="260" y="942"/>
                      </a:lnTo>
                      <a:lnTo>
                        <a:pt x="260" y="942"/>
                      </a:lnTo>
                      <a:lnTo>
                        <a:pt x="267" y="938"/>
                      </a:lnTo>
                      <a:lnTo>
                        <a:pt x="274" y="932"/>
                      </a:lnTo>
                      <a:lnTo>
                        <a:pt x="274" y="932"/>
                      </a:lnTo>
                      <a:lnTo>
                        <a:pt x="277" y="927"/>
                      </a:lnTo>
                      <a:lnTo>
                        <a:pt x="278" y="921"/>
                      </a:lnTo>
                      <a:lnTo>
                        <a:pt x="279" y="912"/>
                      </a:lnTo>
                      <a:lnTo>
                        <a:pt x="281" y="908"/>
                      </a:lnTo>
                      <a:lnTo>
                        <a:pt x="283" y="905"/>
                      </a:lnTo>
                      <a:lnTo>
                        <a:pt x="290" y="901"/>
                      </a:lnTo>
                      <a:lnTo>
                        <a:pt x="298" y="896"/>
                      </a:lnTo>
                      <a:lnTo>
                        <a:pt x="298" y="896"/>
                      </a:lnTo>
                      <a:lnTo>
                        <a:pt x="300" y="896"/>
                      </a:lnTo>
                      <a:lnTo>
                        <a:pt x="303" y="897"/>
                      </a:lnTo>
                      <a:lnTo>
                        <a:pt x="309" y="901"/>
                      </a:lnTo>
                      <a:lnTo>
                        <a:pt x="320" y="908"/>
                      </a:lnTo>
                      <a:lnTo>
                        <a:pt x="320" y="908"/>
                      </a:lnTo>
                      <a:lnTo>
                        <a:pt x="320" y="901"/>
                      </a:lnTo>
                      <a:lnTo>
                        <a:pt x="321" y="897"/>
                      </a:lnTo>
                      <a:lnTo>
                        <a:pt x="324" y="893"/>
                      </a:lnTo>
                      <a:lnTo>
                        <a:pt x="325" y="888"/>
                      </a:lnTo>
                      <a:lnTo>
                        <a:pt x="325" y="888"/>
                      </a:lnTo>
                      <a:lnTo>
                        <a:pt x="321" y="885"/>
                      </a:lnTo>
                      <a:lnTo>
                        <a:pt x="318" y="881"/>
                      </a:lnTo>
                      <a:lnTo>
                        <a:pt x="314" y="868"/>
                      </a:lnTo>
                      <a:lnTo>
                        <a:pt x="314" y="868"/>
                      </a:lnTo>
                      <a:lnTo>
                        <a:pt x="308" y="857"/>
                      </a:lnTo>
                      <a:lnTo>
                        <a:pt x="304" y="846"/>
                      </a:lnTo>
                      <a:lnTo>
                        <a:pt x="296" y="828"/>
                      </a:lnTo>
                      <a:lnTo>
                        <a:pt x="296" y="828"/>
                      </a:lnTo>
                      <a:lnTo>
                        <a:pt x="294" y="827"/>
                      </a:lnTo>
                      <a:lnTo>
                        <a:pt x="292" y="826"/>
                      </a:lnTo>
                      <a:lnTo>
                        <a:pt x="291" y="819"/>
                      </a:lnTo>
                      <a:lnTo>
                        <a:pt x="289" y="813"/>
                      </a:lnTo>
                      <a:lnTo>
                        <a:pt x="289" y="810"/>
                      </a:lnTo>
                      <a:lnTo>
                        <a:pt x="286" y="809"/>
                      </a:lnTo>
                      <a:lnTo>
                        <a:pt x="286" y="809"/>
                      </a:lnTo>
                      <a:lnTo>
                        <a:pt x="278" y="801"/>
                      </a:lnTo>
                      <a:lnTo>
                        <a:pt x="277" y="798"/>
                      </a:lnTo>
                      <a:lnTo>
                        <a:pt x="274" y="794"/>
                      </a:lnTo>
                      <a:lnTo>
                        <a:pt x="274" y="791"/>
                      </a:lnTo>
                      <a:lnTo>
                        <a:pt x="276" y="787"/>
                      </a:lnTo>
                      <a:lnTo>
                        <a:pt x="276" y="787"/>
                      </a:lnTo>
                      <a:lnTo>
                        <a:pt x="276" y="781"/>
                      </a:lnTo>
                      <a:lnTo>
                        <a:pt x="274" y="771"/>
                      </a:lnTo>
                      <a:lnTo>
                        <a:pt x="270" y="757"/>
                      </a:lnTo>
                      <a:lnTo>
                        <a:pt x="270" y="757"/>
                      </a:lnTo>
                      <a:lnTo>
                        <a:pt x="270" y="756"/>
                      </a:lnTo>
                      <a:lnTo>
                        <a:pt x="268" y="754"/>
                      </a:lnTo>
                      <a:lnTo>
                        <a:pt x="264" y="754"/>
                      </a:lnTo>
                      <a:lnTo>
                        <a:pt x="256" y="757"/>
                      </a:lnTo>
                      <a:lnTo>
                        <a:pt x="256" y="757"/>
                      </a:lnTo>
                      <a:lnTo>
                        <a:pt x="254" y="758"/>
                      </a:lnTo>
                      <a:lnTo>
                        <a:pt x="250" y="759"/>
                      </a:lnTo>
                      <a:lnTo>
                        <a:pt x="248" y="759"/>
                      </a:lnTo>
                      <a:lnTo>
                        <a:pt x="247" y="758"/>
                      </a:lnTo>
                      <a:lnTo>
                        <a:pt x="245" y="754"/>
                      </a:lnTo>
                      <a:lnTo>
                        <a:pt x="245" y="750"/>
                      </a:lnTo>
                      <a:lnTo>
                        <a:pt x="245" y="750"/>
                      </a:lnTo>
                      <a:lnTo>
                        <a:pt x="250" y="748"/>
                      </a:lnTo>
                      <a:lnTo>
                        <a:pt x="251" y="745"/>
                      </a:lnTo>
                      <a:lnTo>
                        <a:pt x="251" y="744"/>
                      </a:lnTo>
                      <a:lnTo>
                        <a:pt x="251" y="740"/>
                      </a:lnTo>
                      <a:lnTo>
                        <a:pt x="248" y="736"/>
                      </a:lnTo>
                      <a:lnTo>
                        <a:pt x="246" y="730"/>
                      </a:lnTo>
                      <a:lnTo>
                        <a:pt x="246" y="728"/>
                      </a:lnTo>
                      <a:lnTo>
                        <a:pt x="247" y="727"/>
                      </a:lnTo>
                      <a:lnTo>
                        <a:pt x="251" y="728"/>
                      </a:lnTo>
                      <a:lnTo>
                        <a:pt x="251" y="728"/>
                      </a:lnTo>
                      <a:lnTo>
                        <a:pt x="254" y="727"/>
                      </a:lnTo>
                      <a:lnTo>
                        <a:pt x="255" y="726"/>
                      </a:lnTo>
                      <a:lnTo>
                        <a:pt x="255" y="723"/>
                      </a:lnTo>
                      <a:lnTo>
                        <a:pt x="256" y="722"/>
                      </a:lnTo>
                      <a:lnTo>
                        <a:pt x="259" y="721"/>
                      </a:lnTo>
                      <a:lnTo>
                        <a:pt x="270" y="721"/>
                      </a:lnTo>
                      <a:lnTo>
                        <a:pt x="270" y="721"/>
                      </a:lnTo>
                      <a:lnTo>
                        <a:pt x="268" y="717"/>
                      </a:lnTo>
                      <a:lnTo>
                        <a:pt x="263" y="710"/>
                      </a:lnTo>
                      <a:lnTo>
                        <a:pt x="256" y="704"/>
                      </a:lnTo>
                      <a:lnTo>
                        <a:pt x="252" y="700"/>
                      </a:lnTo>
                      <a:lnTo>
                        <a:pt x="252" y="700"/>
                      </a:lnTo>
                      <a:lnTo>
                        <a:pt x="248" y="696"/>
                      </a:lnTo>
                      <a:lnTo>
                        <a:pt x="247" y="691"/>
                      </a:lnTo>
                      <a:lnTo>
                        <a:pt x="247" y="689"/>
                      </a:lnTo>
                      <a:lnTo>
                        <a:pt x="248" y="687"/>
                      </a:lnTo>
                      <a:lnTo>
                        <a:pt x="254" y="683"/>
                      </a:lnTo>
                      <a:lnTo>
                        <a:pt x="254" y="683"/>
                      </a:lnTo>
                      <a:lnTo>
                        <a:pt x="255" y="679"/>
                      </a:lnTo>
                      <a:lnTo>
                        <a:pt x="254" y="675"/>
                      </a:lnTo>
                      <a:lnTo>
                        <a:pt x="252" y="673"/>
                      </a:lnTo>
                      <a:lnTo>
                        <a:pt x="250" y="670"/>
                      </a:lnTo>
                      <a:lnTo>
                        <a:pt x="243" y="666"/>
                      </a:lnTo>
                      <a:lnTo>
                        <a:pt x="239" y="666"/>
                      </a:lnTo>
                      <a:lnTo>
                        <a:pt x="237" y="666"/>
                      </a:lnTo>
                      <a:lnTo>
                        <a:pt x="237" y="666"/>
                      </a:lnTo>
                      <a:lnTo>
                        <a:pt x="233" y="666"/>
                      </a:lnTo>
                      <a:lnTo>
                        <a:pt x="232" y="667"/>
                      </a:lnTo>
                      <a:lnTo>
                        <a:pt x="230" y="674"/>
                      </a:lnTo>
                      <a:lnTo>
                        <a:pt x="230" y="674"/>
                      </a:lnTo>
                      <a:lnTo>
                        <a:pt x="226" y="674"/>
                      </a:lnTo>
                      <a:lnTo>
                        <a:pt x="224" y="674"/>
                      </a:lnTo>
                      <a:lnTo>
                        <a:pt x="222" y="671"/>
                      </a:lnTo>
                      <a:lnTo>
                        <a:pt x="222" y="667"/>
                      </a:lnTo>
                      <a:lnTo>
                        <a:pt x="222" y="667"/>
                      </a:lnTo>
                      <a:lnTo>
                        <a:pt x="219" y="664"/>
                      </a:lnTo>
                      <a:lnTo>
                        <a:pt x="216" y="658"/>
                      </a:lnTo>
                      <a:lnTo>
                        <a:pt x="215" y="647"/>
                      </a:lnTo>
                      <a:lnTo>
                        <a:pt x="213" y="635"/>
                      </a:lnTo>
                      <a:lnTo>
                        <a:pt x="211" y="631"/>
                      </a:lnTo>
                      <a:lnTo>
                        <a:pt x="208" y="629"/>
                      </a:lnTo>
                      <a:lnTo>
                        <a:pt x="208" y="629"/>
                      </a:lnTo>
                      <a:lnTo>
                        <a:pt x="206" y="630"/>
                      </a:lnTo>
                      <a:lnTo>
                        <a:pt x="204" y="630"/>
                      </a:lnTo>
                      <a:lnTo>
                        <a:pt x="200" y="634"/>
                      </a:lnTo>
                      <a:lnTo>
                        <a:pt x="197" y="636"/>
                      </a:lnTo>
                      <a:lnTo>
                        <a:pt x="194" y="638"/>
                      </a:lnTo>
                      <a:lnTo>
                        <a:pt x="191" y="636"/>
                      </a:lnTo>
                      <a:lnTo>
                        <a:pt x="191" y="636"/>
                      </a:lnTo>
                      <a:lnTo>
                        <a:pt x="186" y="631"/>
                      </a:lnTo>
                      <a:lnTo>
                        <a:pt x="180" y="627"/>
                      </a:lnTo>
                      <a:lnTo>
                        <a:pt x="175" y="622"/>
                      </a:lnTo>
                      <a:lnTo>
                        <a:pt x="171" y="618"/>
                      </a:lnTo>
                      <a:lnTo>
                        <a:pt x="168" y="614"/>
                      </a:lnTo>
                      <a:lnTo>
                        <a:pt x="168" y="614"/>
                      </a:lnTo>
                      <a:lnTo>
                        <a:pt x="155" y="605"/>
                      </a:lnTo>
                      <a:lnTo>
                        <a:pt x="143" y="600"/>
                      </a:lnTo>
                      <a:lnTo>
                        <a:pt x="129" y="596"/>
                      </a:lnTo>
                      <a:lnTo>
                        <a:pt x="111" y="592"/>
                      </a:lnTo>
                      <a:lnTo>
                        <a:pt x="111" y="592"/>
                      </a:lnTo>
                      <a:lnTo>
                        <a:pt x="101" y="581"/>
                      </a:lnTo>
                      <a:lnTo>
                        <a:pt x="101" y="581"/>
                      </a:lnTo>
                      <a:lnTo>
                        <a:pt x="101" y="574"/>
                      </a:lnTo>
                      <a:lnTo>
                        <a:pt x="102" y="569"/>
                      </a:lnTo>
                      <a:lnTo>
                        <a:pt x="102" y="566"/>
                      </a:lnTo>
                      <a:lnTo>
                        <a:pt x="102" y="565"/>
                      </a:lnTo>
                      <a:lnTo>
                        <a:pt x="99" y="562"/>
                      </a:lnTo>
                      <a:lnTo>
                        <a:pt x="95" y="560"/>
                      </a:lnTo>
                      <a:lnTo>
                        <a:pt x="95" y="560"/>
                      </a:lnTo>
                      <a:lnTo>
                        <a:pt x="90" y="560"/>
                      </a:lnTo>
                      <a:lnTo>
                        <a:pt x="79" y="560"/>
                      </a:lnTo>
                      <a:lnTo>
                        <a:pt x="63" y="559"/>
                      </a:lnTo>
                      <a:lnTo>
                        <a:pt x="45" y="553"/>
                      </a:lnTo>
                      <a:lnTo>
                        <a:pt x="45" y="553"/>
                      </a:lnTo>
                      <a:lnTo>
                        <a:pt x="37" y="548"/>
                      </a:lnTo>
                      <a:lnTo>
                        <a:pt x="35" y="546"/>
                      </a:lnTo>
                      <a:lnTo>
                        <a:pt x="35" y="544"/>
                      </a:lnTo>
                      <a:lnTo>
                        <a:pt x="35" y="543"/>
                      </a:lnTo>
                      <a:lnTo>
                        <a:pt x="35" y="543"/>
                      </a:lnTo>
                      <a:lnTo>
                        <a:pt x="44" y="539"/>
                      </a:lnTo>
                      <a:lnTo>
                        <a:pt x="48" y="535"/>
                      </a:lnTo>
                      <a:lnTo>
                        <a:pt x="50" y="533"/>
                      </a:lnTo>
                      <a:lnTo>
                        <a:pt x="51" y="529"/>
                      </a:lnTo>
                      <a:lnTo>
                        <a:pt x="50" y="525"/>
                      </a:lnTo>
                      <a:lnTo>
                        <a:pt x="46" y="522"/>
                      </a:lnTo>
                      <a:lnTo>
                        <a:pt x="41" y="520"/>
                      </a:lnTo>
                      <a:lnTo>
                        <a:pt x="41" y="520"/>
                      </a:lnTo>
                      <a:lnTo>
                        <a:pt x="38" y="517"/>
                      </a:lnTo>
                      <a:lnTo>
                        <a:pt x="36" y="515"/>
                      </a:lnTo>
                      <a:lnTo>
                        <a:pt x="26" y="511"/>
                      </a:lnTo>
                      <a:lnTo>
                        <a:pt x="26" y="511"/>
                      </a:lnTo>
                      <a:lnTo>
                        <a:pt x="20" y="509"/>
                      </a:lnTo>
                      <a:lnTo>
                        <a:pt x="16" y="508"/>
                      </a:lnTo>
                      <a:lnTo>
                        <a:pt x="13" y="505"/>
                      </a:lnTo>
                      <a:lnTo>
                        <a:pt x="5" y="505"/>
                      </a:lnTo>
                      <a:lnTo>
                        <a:pt x="5" y="505"/>
                      </a:lnTo>
                      <a:lnTo>
                        <a:pt x="5" y="502"/>
                      </a:lnTo>
                      <a:lnTo>
                        <a:pt x="2" y="499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83"/>
                      </a:lnTo>
                      <a:lnTo>
                        <a:pt x="0" y="483"/>
                      </a:lnTo>
                      <a:lnTo>
                        <a:pt x="10" y="485"/>
                      </a:lnTo>
                      <a:lnTo>
                        <a:pt x="18" y="486"/>
                      </a:lnTo>
                      <a:lnTo>
                        <a:pt x="24" y="485"/>
                      </a:lnTo>
                      <a:lnTo>
                        <a:pt x="28" y="482"/>
                      </a:lnTo>
                      <a:lnTo>
                        <a:pt x="38" y="473"/>
                      </a:lnTo>
                      <a:lnTo>
                        <a:pt x="46" y="467"/>
                      </a:lnTo>
                      <a:lnTo>
                        <a:pt x="58" y="457"/>
                      </a:lnTo>
                      <a:lnTo>
                        <a:pt x="58" y="457"/>
                      </a:lnTo>
                      <a:lnTo>
                        <a:pt x="75" y="459"/>
                      </a:lnTo>
                      <a:lnTo>
                        <a:pt x="86" y="459"/>
                      </a:lnTo>
                      <a:lnTo>
                        <a:pt x="89" y="457"/>
                      </a:lnTo>
                      <a:lnTo>
                        <a:pt x="92" y="455"/>
                      </a:lnTo>
                      <a:lnTo>
                        <a:pt x="92" y="455"/>
                      </a:lnTo>
                      <a:lnTo>
                        <a:pt x="89" y="450"/>
                      </a:lnTo>
                      <a:lnTo>
                        <a:pt x="89" y="448"/>
                      </a:lnTo>
                      <a:lnTo>
                        <a:pt x="90" y="447"/>
                      </a:lnTo>
                      <a:lnTo>
                        <a:pt x="94" y="446"/>
                      </a:lnTo>
                      <a:lnTo>
                        <a:pt x="103" y="445"/>
                      </a:lnTo>
                      <a:lnTo>
                        <a:pt x="103" y="445"/>
                      </a:lnTo>
                      <a:lnTo>
                        <a:pt x="108" y="442"/>
                      </a:lnTo>
                      <a:lnTo>
                        <a:pt x="112" y="441"/>
                      </a:lnTo>
                      <a:lnTo>
                        <a:pt x="118" y="435"/>
                      </a:lnTo>
                      <a:lnTo>
                        <a:pt x="121" y="430"/>
                      </a:lnTo>
                      <a:lnTo>
                        <a:pt x="129" y="424"/>
                      </a:lnTo>
                      <a:lnTo>
                        <a:pt x="129" y="424"/>
                      </a:lnTo>
                      <a:lnTo>
                        <a:pt x="124" y="417"/>
                      </a:lnTo>
                      <a:lnTo>
                        <a:pt x="121" y="411"/>
                      </a:lnTo>
                      <a:lnTo>
                        <a:pt x="120" y="404"/>
                      </a:lnTo>
                      <a:lnTo>
                        <a:pt x="121" y="399"/>
                      </a:lnTo>
                      <a:lnTo>
                        <a:pt x="123" y="395"/>
                      </a:lnTo>
                      <a:lnTo>
                        <a:pt x="123" y="393"/>
                      </a:lnTo>
                      <a:lnTo>
                        <a:pt x="121" y="391"/>
                      </a:lnTo>
                      <a:lnTo>
                        <a:pt x="118" y="391"/>
                      </a:lnTo>
                      <a:lnTo>
                        <a:pt x="118" y="391"/>
                      </a:lnTo>
                      <a:lnTo>
                        <a:pt x="110" y="393"/>
                      </a:lnTo>
                      <a:lnTo>
                        <a:pt x="107" y="391"/>
                      </a:lnTo>
                      <a:lnTo>
                        <a:pt x="106" y="391"/>
                      </a:lnTo>
                      <a:lnTo>
                        <a:pt x="106" y="388"/>
                      </a:lnTo>
                      <a:lnTo>
                        <a:pt x="106" y="382"/>
                      </a:lnTo>
                      <a:lnTo>
                        <a:pt x="107" y="377"/>
                      </a:lnTo>
                      <a:lnTo>
                        <a:pt x="107" y="372"/>
                      </a:lnTo>
                      <a:lnTo>
                        <a:pt x="106" y="371"/>
                      </a:lnTo>
                      <a:lnTo>
                        <a:pt x="105" y="368"/>
                      </a:lnTo>
                      <a:lnTo>
                        <a:pt x="101" y="367"/>
                      </a:lnTo>
                      <a:lnTo>
                        <a:pt x="97" y="367"/>
                      </a:lnTo>
                      <a:lnTo>
                        <a:pt x="97" y="367"/>
                      </a:lnTo>
                      <a:lnTo>
                        <a:pt x="95" y="364"/>
                      </a:lnTo>
                      <a:lnTo>
                        <a:pt x="94" y="362"/>
                      </a:lnTo>
                      <a:lnTo>
                        <a:pt x="94" y="354"/>
                      </a:lnTo>
                      <a:lnTo>
                        <a:pt x="94" y="343"/>
                      </a:lnTo>
                      <a:lnTo>
                        <a:pt x="94" y="343"/>
                      </a:lnTo>
                      <a:lnTo>
                        <a:pt x="107" y="341"/>
                      </a:lnTo>
                      <a:lnTo>
                        <a:pt x="112" y="338"/>
                      </a:lnTo>
                      <a:lnTo>
                        <a:pt x="112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23" y="324"/>
                      </a:lnTo>
                      <a:lnTo>
                        <a:pt x="130" y="318"/>
                      </a:lnTo>
                      <a:lnTo>
                        <a:pt x="137" y="311"/>
                      </a:lnTo>
                      <a:lnTo>
                        <a:pt x="141" y="308"/>
                      </a:lnTo>
                      <a:lnTo>
                        <a:pt x="141" y="308"/>
                      </a:lnTo>
                      <a:lnTo>
                        <a:pt x="143" y="310"/>
                      </a:lnTo>
                      <a:lnTo>
                        <a:pt x="146" y="310"/>
                      </a:lnTo>
                      <a:lnTo>
                        <a:pt x="149" y="308"/>
                      </a:lnTo>
                      <a:lnTo>
                        <a:pt x="150" y="307"/>
                      </a:lnTo>
                      <a:lnTo>
                        <a:pt x="153" y="302"/>
                      </a:lnTo>
                      <a:lnTo>
                        <a:pt x="154" y="299"/>
                      </a:lnTo>
                      <a:lnTo>
                        <a:pt x="156" y="298"/>
                      </a:lnTo>
                      <a:lnTo>
                        <a:pt x="156" y="298"/>
                      </a:lnTo>
                      <a:lnTo>
                        <a:pt x="162" y="301"/>
                      </a:lnTo>
                      <a:lnTo>
                        <a:pt x="168" y="303"/>
                      </a:lnTo>
                      <a:lnTo>
                        <a:pt x="172" y="305"/>
                      </a:lnTo>
                      <a:lnTo>
                        <a:pt x="176" y="305"/>
                      </a:lnTo>
                      <a:lnTo>
                        <a:pt x="180" y="302"/>
                      </a:lnTo>
                      <a:lnTo>
                        <a:pt x="184" y="298"/>
                      </a:lnTo>
                      <a:lnTo>
                        <a:pt x="184" y="298"/>
                      </a:lnTo>
                      <a:lnTo>
                        <a:pt x="191" y="299"/>
                      </a:lnTo>
                      <a:lnTo>
                        <a:pt x="207" y="302"/>
                      </a:lnTo>
                      <a:lnTo>
                        <a:pt x="221" y="305"/>
                      </a:lnTo>
                      <a:lnTo>
                        <a:pt x="226" y="307"/>
                      </a:lnTo>
                      <a:lnTo>
                        <a:pt x="230" y="308"/>
                      </a:lnTo>
                      <a:lnTo>
                        <a:pt x="230" y="308"/>
                      </a:lnTo>
                      <a:lnTo>
                        <a:pt x="233" y="314"/>
                      </a:lnTo>
                      <a:lnTo>
                        <a:pt x="237" y="316"/>
                      </a:lnTo>
                      <a:lnTo>
                        <a:pt x="241" y="318"/>
                      </a:lnTo>
                      <a:lnTo>
                        <a:pt x="245" y="318"/>
                      </a:lnTo>
                      <a:lnTo>
                        <a:pt x="248" y="316"/>
                      </a:lnTo>
                      <a:lnTo>
                        <a:pt x="252" y="314"/>
                      </a:lnTo>
                      <a:lnTo>
                        <a:pt x="259" y="308"/>
                      </a:lnTo>
                      <a:lnTo>
                        <a:pt x="263" y="301"/>
                      </a:lnTo>
                      <a:lnTo>
                        <a:pt x="264" y="297"/>
                      </a:lnTo>
                      <a:lnTo>
                        <a:pt x="264" y="293"/>
                      </a:lnTo>
                      <a:lnTo>
                        <a:pt x="263" y="290"/>
                      </a:lnTo>
                      <a:lnTo>
                        <a:pt x="261" y="286"/>
                      </a:lnTo>
                      <a:lnTo>
                        <a:pt x="257" y="284"/>
                      </a:lnTo>
                      <a:lnTo>
                        <a:pt x="254" y="283"/>
                      </a:lnTo>
                      <a:lnTo>
                        <a:pt x="254" y="283"/>
                      </a:lnTo>
                      <a:lnTo>
                        <a:pt x="245" y="283"/>
                      </a:lnTo>
                      <a:lnTo>
                        <a:pt x="234" y="280"/>
                      </a:lnTo>
                      <a:lnTo>
                        <a:pt x="229" y="277"/>
                      </a:lnTo>
                      <a:lnTo>
                        <a:pt x="224" y="275"/>
                      </a:lnTo>
                      <a:lnTo>
                        <a:pt x="220" y="270"/>
                      </a:lnTo>
                      <a:lnTo>
                        <a:pt x="217" y="264"/>
                      </a:lnTo>
                      <a:lnTo>
                        <a:pt x="217" y="264"/>
                      </a:lnTo>
                      <a:lnTo>
                        <a:pt x="219" y="261"/>
                      </a:lnTo>
                      <a:lnTo>
                        <a:pt x="217" y="258"/>
                      </a:lnTo>
                      <a:lnTo>
                        <a:pt x="215" y="255"/>
                      </a:lnTo>
                      <a:lnTo>
                        <a:pt x="212" y="255"/>
                      </a:lnTo>
                      <a:lnTo>
                        <a:pt x="208" y="255"/>
                      </a:lnTo>
                      <a:lnTo>
                        <a:pt x="206" y="257"/>
                      </a:lnTo>
                      <a:lnTo>
                        <a:pt x="204" y="259"/>
                      </a:lnTo>
                      <a:lnTo>
                        <a:pt x="203" y="262"/>
                      </a:lnTo>
                      <a:lnTo>
                        <a:pt x="203" y="262"/>
                      </a:lnTo>
                      <a:lnTo>
                        <a:pt x="198" y="263"/>
                      </a:lnTo>
                      <a:lnTo>
                        <a:pt x="193" y="263"/>
                      </a:lnTo>
                      <a:lnTo>
                        <a:pt x="187" y="259"/>
                      </a:lnTo>
                      <a:lnTo>
                        <a:pt x="184" y="257"/>
                      </a:lnTo>
                      <a:lnTo>
                        <a:pt x="178" y="249"/>
                      </a:lnTo>
                      <a:lnTo>
                        <a:pt x="176" y="246"/>
                      </a:lnTo>
                      <a:lnTo>
                        <a:pt x="175" y="246"/>
                      </a:lnTo>
                      <a:lnTo>
                        <a:pt x="175" y="246"/>
                      </a:lnTo>
                      <a:lnTo>
                        <a:pt x="169" y="249"/>
                      </a:lnTo>
                      <a:lnTo>
                        <a:pt x="165" y="249"/>
                      </a:lnTo>
                      <a:lnTo>
                        <a:pt x="162" y="249"/>
                      </a:lnTo>
                      <a:lnTo>
                        <a:pt x="159" y="248"/>
                      </a:lnTo>
                      <a:lnTo>
                        <a:pt x="156" y="246"/>
                      </a:lnTo>
                      <a:lnTo>
                        <a:pt x="155" y="244"/>
                      </a:lnTo>
                      <a:lnTo>
                        <a:pt x="155" y="240"/>
                      </a:lnTo>
                      <a:lnTo>
                        <a:pt x="156" y="236"/>
                      </a:lnTo>
                      <a:lnTo>
                        <a:pt x="156" y="236"/>
                      </a:lnTo>
                      <a:lnTo>
                        <a:pt x="154" y="231"/>
                      </a:lnTo>
                      <a:lnTo>
                        <a:pt x="154" y="226"/>
                      </a:lnTo>
                      <a:lnTo>
                        <a:pt x="155" y="223"/>
                      </a:lnTo>
                      <a:lnTo>
                        <a:pt x="159" y="220"/>
                      </a:lnTo>
                      <a:lnTo>
                        <a:pt x="159" y="220"/>
                      </a:lnTo>
                      <a:lnTo>
                        <a:pt x="162" y="219"/>
                      </a:lnTo>
                      <a:lnTo>
                        <a:pt x="163" y="218"/>
                      </a:lnTo>
                      <a:lnTo>
                        <a:pt x="164" y="214"/>
                      </a:lnTo>
                      <a:lnTo>
                        <a:pt x="164" y="210"/>
                      </a:lnTo>
                      <a:lnTo>
                        <a:pt x="165" y="207"/>
                      </a:lnTo>
                      <a:lnTo>
                        <a:pt x="168" y="206"/>
                      </a:lnTo>
                      <a:lnTo>
                        <a:pt x="168" y="206"/>
                      </a:lnTo>
                      <a:lnTo>
                        <a:pt x="171" y="206"/>
                      </a:lnTo>
                      <a:lnTo>
                        <a:pt x="173" y="207"/>
                      </a:lnTo>
                      <a:lnTo>
                        <a:pt x="177" y="210"/>
                      </a:lnTo>
                      <a:lnTo>
                        <a:pt x="180" y="214"/>
                      </a:lnTo>
                      <a:lnTo>
                        <a:pt x="181" y="215"/>
                      </a:lnTo>
                      <a:lnTo>
                        <a:pt x="184" y="216"/>
                      </a:lnTo>
                      <a:lnTo>
                        <a:pt x="184" y="216"/>
                      </a:lnTo>
                      <a:lnTo>
                        <a:pt x="189" y="215"/>
                      </a:lnTo>
                      <a:lnTo>
                        <a:pt x="195" y="211"/>
                      </a:lnTo>
                      <a:lnTo>
                        <a:pt x="199" y="207"/>
                      </a:lnTo>
                      <a:lnTo>
                        <a:pt x="203" y="203"/>
                      </a:lnTo>
                      <a:lnTo>
                        <a:pt x="204" y="198"/>
                      </a:lnTo>
                      <a:lnTo>
                        <a:pt x="203" y="196"/>
                      </a:lnTo>
                      <a:lnTo>
                        <a:pt x="202" y="194"/>
                      </a:lnTo>
                      <a:lnTo>
                        <a:pt x="199" y="192"/>
                      </a:lnTo>
                      <a:lnTo>
                        <a:pt x="195" y="191"/>
                      </a:lnTo>
                      <a:lnTo>
                        <a:pt x="185" y="188"/>
                      </a:lnTo>
                      <a:lnTo>
                        <a:pt x="185" y="188"/>
                      </a:lnTo>
                      <a:lnTo>
                        <a:pt x="184" y="188"/>
                      </a:lnTo>
                      <a:lnTo>
                        <a:pt x="182" y="188"/>
                      </a:lnTo>
                      <a:lnTo>
                        <a:pt x="181" y="191"/>
                      </a:lnTo>
                      <a:lnTo>
                        <a:pt x="180" y="193"/>
                      </a:lnTo>
                      <a:lnTo>
                        <a:pt x="177" y="196"/>
                      </a:lnTo>
                      <a:lnTo>
                        <a:pt x="177" y="196"/>
                      </a:lnTo>
                      <a:lnTo>
                        <a:pt x="169" y="194"/>
                      </a:lnTo>
                      <a:lnTo>
                        <a:pt x="162" y="193"/>
                      </a:lnTo>
                      <a:lnTo>
                        <a:pt x="155" y="189"/>
                      </a:lnTo>
                      <a:lnTo>
                        <a:pt x="154" y="187"/>
                      </a:lnTo>
                      <a:lnTo>
                        <a:pt x="151" y="184"/>
                      </a:lnTo>
                      <a:lnTo>
                        <a:pt x="151" y="184"/>
                      </a:lnTo>
                      <a:lnTo>
                        <a:pt x="128" y="181"/>
                      </a:lnTo>
                      <a:lnTo>
                        <a:pt x="128" y="171"/>
                      </a:lnTo>
                      <a:lnTo>
                        <a:pt x="128" y="171"/>
                      </a:lnTo>
                      <a:lnTo>
                        <a:pt x="136" y="171"/>
                      </a:lnTo>
                      <a:lnTo>
                        <a:pt x="142" y="170"/>
                      </a:lnTo>
                      <a:lnTo>
                        <a:pt x="147" y="166"/>
                      </a:lnTo>
                      <a:lnTo>
                        <a:pt x="151" y="163"/>
                      </a:lnTo>
                      <a:lnTo>
                        <a:pt x="160" y="154"/>
                      </a:lnTo>
                      <a:lnTo>
                        <a:pt x="164" y="152"/>
                      </a:lnTo>
                      <a:lnTo>
                        <a:pt x="171" y="149"/>
                      </a:lnTo>
                      <a:lnTo>
                        <a:pt x="171" y="149"/>
                      </a:lnTo>
                      <a:lnTo>
                        <a:pt x="171" y="146"/>
                      </a:lnTo>
                      <a:lnTo>
                        <a:pt x="169" y="145"/>
                      </a:lnTo>
                      <a:lnTo>
                        <a:pt x="167" y="143"/>
                      </a:lnTo>
                      <a:lnTo>
                        <a:pt x="162" y="137"/>
                      </a:lnTo>
                      <a:lnTo>
                        <a:pt x="159" y="134"/>
                      </a:lnTo>
                      <a:lnTo>
                        <a:pt x="156" y="130"/>
                      </a:lnTo>
                      <a:lnTo>
                        <a:pt x="156" y="130"/>
                      </a:lnTo>
                      <a:lnTo>
                        <a:pt x="149" y="128"/>
                      </a:lnTo>
                      <a:lnTo>
                        <a:pt x="142" y="127"/>
                      </a:lnTo>
                      <a:lnTo>
                        <a:pt x="140" y="126"/>
                      </a:lnTo>
                      <a:lnTo>
                        <a:pt x="141" y="124"/>
                      </a:lnTo>
                      <a:lnTo>
                        <a:pt x="145" y="121"/>
                      </a:lnTo>
                      <a:lnTo>
                        <a:pt x="154" y="117"/>
                      </a:lnTo>
                      <a:lnTo>
                        <a:pt x="154" y="117"/>
                      </a:lnTo>
                      <a:lnTo>
                        <a:pt x="160" y="115"/>
                      </a:lnTo>
                      <a:lnTo>
                        <a:pt x="164" y="115"/>
                      </a:lnTo>
                      <a:lnTo>
                        <a:pt x="164" y="118"/>
                      </a:lnTo>
                      <a:lnTo>
                        <a:pt x="164" y="122"/>
                      </a:lnTo>
                      <a:lnTo>
                        <a:pt x="164" y="124"/>
                      </a:lnTo>
                      <a:lnTo>
                        <a:pt x="164" y="127"/>
                      </a:lnTo>
                      <a:lnTo>
                        <a:pt x="167" y="130"/>
                      </a:lnTo>
                      <a:lnTo>
                        <a:pt x="173" y="128"/>
                      </a:lnTo>
                      <a:lnTo>
                        <a:pt x="173" y="128"/>
                      </a:lnTo>
                      <a:lnTo>
                        <a:pt x="175" y="127"/>
                      </a:lnTo>
                      <a:lnTo>
                        <a:pt x="176" y="126"/>
                      </a:lnTo>
                      <a:lnTo>
                        <a:pt x="175" y="121"/>
                      </a:lnTo>
                      <a:lnTo>
                        <a:pt x="175" y="113"/>
                      </a:lnTo>
                      <a:lnTo>
                        <a:pt x="175" y="108"/>
                      </a:lnTo>
                      <a:lnTo>
                        <a:pt x="177" y="101"/>
                      </a:lnTo>
                      <a:lnTo>
                        <a:pt x="177" y="101"/>
                      </a:lnTo>
                      <a:lnTo>
                        <a:pt x="182" y="99"/>
                      </a:lnTo>
                      <a:lnTo>
                        <a:pt x="189" y="99"/>
                      </a:lnTo>
                      <a:lnTo>
                        <a:pt x="195" y="99"/>
                      </a:lnTo>
                      <a:lnTo>
                        <a:pt x="199" y="100"/>
                      </a:lnTo>
                      <a:lnTo>
                        <a:pt x="199" y="100"/>
                      </a:lnTo>
                      <a:lnTo>
                        <a:pt x="199" y="101"/>
                      </a:lnTo>
                      <a:lnTo>
                        <a:pt x="198" y="102"/>
                      </a:lnTo>
                      <a:lnTo>
                        <a:pt x="197" y="104"/>
                      </a:lnTo>
                      <a:lnTo>
                        <a:pt x="198" y="105"/>
                      </a:lnTo>
                      <a:lnTo>
                        <a:pt x="198" y="105"/>
                      </a:lnTo>
                      <a:lnTo>
                        <a:pt x="204" y="110"/>
                      </a:lnTo>
                      <a:lnTo>
                        <a:pt x="208" y="111"/>
                      </a:lnTo>
                      <a:lnTo>
                        <a:pt x="211" y="111"/>
                      </a:lnTo>
                      <a:lnTo>
                        <a:pt x="217" y="110"/>
                      </a:lnTo>
                      <a:lnTo>
                        <a:pt x="217" y="110"/>
                      </a:lnTo>
                      <a:lnTo>
                        <a:pt x="220" y="110"/>
                      </a:lnTo>
                      <a:lnTo>
                        <a:pt x="224" y="113"/>
                      </a:lnTo>
                      <a:lnTo>
                        <a:pt x="232" y="119"/>
                      </a:lnTo>
                      <a:lnTo>
                        <a:pt x="237" y="122"/>
                      </a:lnTo>
                      <a:lnTo>
                        <a:pt x="242" y="124"/>
                      </a:lnTo>
                      <a:lnTo>
                        <a:pt x="248" y="127"/>
                      </a:lnTo>
                      <a:lnTo>
                        <a:pt x="256" y="127"/>
                      </a:lnTo>
                      <a:lnTo>
                        <a:pt x="256" y="127"/>
                      </a:lnTo>
                      <a:lnTo>
                        <a:pt x="260" y="124"/>
                      </a:lnTo>
                      <a:lnTo>
                        <a:pt x="263" y="123"/>
                      </a:lnTo>
                      <a:lnTo>
                        <a:pt x="263" y="121"/>
                      </a:lnTo>
                      <a:lnTo>
                        <a:pt x="261" y="119"/>
                      </a:lnTo>
                      <a:lnTo>
                        <a:pt x="260" y="117"/>
                      </a:lnTo>
                      <a:lnTo>
                        <a:pt x="260" y="114"/>
                      </a:lnTo>
                      <a:lnTo>
                        <a:pt x="261" y="113"/>
                      </a:lnTo>
                      <a:lnTo>
                        <a:pt x="265" y="110"/>
                      </a:lnTo>
                      <a:lnTo>
                        <a:pt x="265" y="110"/>
                      </a:lnTo>
                      <a:lnTo>
                        <a:pt x="272" y="110"/>
                      </a:lnTo>
                      <a:lnTo>
                        <a:pt x="282" y="111"/>
                      </a:lnTo>
                      <a:lnTo>
                        <a:pt x="294" y="113"/>
                      </a:lnTo>
                      <a:lnTo>
                        <a:pt x="304" y="113"/>
                      </a:lnTo>
                      <a:lnTo>
                        <a:pt x="304" y="113"/>
                      </a:lnTo>
                      <a:lnTo>
                        <a:pt x="304" y="117"/>
                      </a:lnTo>
                      <a:lnTo>
                        <a:pt x="302" y="121"/>
                      </a:lnTo>
                      <a:lnTo>
                        <a:pt x="302" y="123"/>
                      </a:lnTo>
                      <a:lnTo>
                        <a:pt x="302" y="126"/>
                      </a:lnTo>
                      <a:lnTo>
                        <a:pt x="303" y="130"/>
                      </a:lnTo>
                      <a:lnTo>
                        <a:pt x="305" y="132"/>
                      </a:lnTo>
                      <a:lnTo>
                        <a:pt x="305" y="132"/>
                      </a:lnTo>
                      <a:lnTo>
                        <a:pt x="305" y="135"/>
                      </a:lnTo>
                      <a:lnTo>
                        <a:pt x="308" y="136"/>
                      </a:lnTo>
                      <a:lnTo>
                        <a:pt x="311" y="136"/>
                      </a:lnTo>
                      <a:lnTo>
                        <a:pt x="314" y="135"/>
                      </a:lnTo>
                      <a:lnTo>
                        <a:pt x="318" y="132"/>
                      </a:lnTo>
                      <a:lnTo>
                        <a:pt x="321" y="128"/>
                      </a:lnTo>
                      <a:lnTo>
                        <a:pt x="324" y="124"/>
                      </a:lnTo>
                      <a:lnTo>
                        <a:pt x="324" y="121"/>
                      </a:lnTo>
                      <a:lnTo>
                        <a:pt x="324" y="121"/>
                      </a:lnTo>
                      <a:lnTo>
                        <a:pt x="324" y="117"/>
                      </a:lnTo>
                      <a:lnTo>
                        <a:pt x="324" y="111"/>
                      </a:lnTo>
                      <a:lnTo>
                        <a:pt x="325" y="110"/>
                      </a:lnTo>
                      <a:lnTo>
                        <a:pt x="327" y="108"/>
                      </a:lnTo>
                      <a:lnTo>
                        <a:pt x="331" y="105"/>
                      </a:lnTo>
                      <a:lnTo>
                        <a:pt x="337" y="104"/>
                      </a:lnTo>
                      <a:lnTo>
                        <a:pt x="337" y="104"/>
                      </a:lnTo>
                      <a:lnTo>
                        <a:pt x="342" y="104"/>
                      </a:lnTo>
                      <a:lnTo>
                        <a:pt x="351" y="104"/>
                      </a:lnTo>
                      <a:lnTo>
                        <a:pt x="362" y="102"/>
                      </a:lnTo>
                      <a:lnTo>
                        <a:pt x="374" y="104"/>
                      </a:lnTo>
                      <a:lnTo>
                        <a:pt x="374" y="104"/>
                      </a:lnTo>
                      <a:lnTo>
                        <a:pt x="379" y="104"/>
                      </a:lnTo>
                      <a:lnTo>
                        <a:pt x="384" y="102"/>
                      </a:lnTo>
                      <a:lnTo>
                        <a:pt x="387" y="100"/>
                      </a:lnTo>
                      <a:lnTo>
                        <a:pt x="388" y="97"/>
                      </a:lnTo>
                      <a:lnTo>
                        <a:pt x="388" y="93"/>
                      </a:lnTo>
                      <a:lnTo>
                        <a:pt x="388" y="89"/>
                      </a:lnTo>
                      <a:lnTo>
                        <a:pt x="388" y="89"/>
                      </a:lnTo>
                      <a:lnTo>
                        <a:pt x="392" y="88"/>
                      </a:lnTo>
                      <a:lnTo>
                        <a:pt x="397" y="88"/>
                      </a:lnTo>
                      <a:lnTo>
                        <a:pt x="413" y="88"/>
                      </a:lnTo>
                      <a:lnTo>
                        <a:pt x="422" y="88"/>
                      </a:lnTo>
                      <a:lnTo>
                        <a:pt x="432" y="86"/>
                      </a:lnTo>
                      <a:lnTo>
                        <a:pt x="445" y="83"/>
                      </a:lnTo>
                      <a:lnTo>
                        <a:pt x="461" y="76"/>
                      </a:lnTo>
                      <a:lnTo>
                        <a:pt x="461" y="76"/>
                      </a:lnTo>
                      <a:lnTo>
                        <a:pt x="464" y="79"/>
                      </a:lnTo>
                      <a:lnTo>
                        <a:pt x="467" y="84"/>
                      </a:lnTo>
                      <a:lnTo>
                        <a:pt x="473" y="89"/>
                      </a:lnTo>
                      <a:lnTo>
                        <a:pt x="475" y="91"/>
                      </a:lnTo>
                      <a:lnTo>
                        <a:pt x="479" y="92"/>
                      </a:lnTo>
                      <a:lnTo>
                        <a:pt x="479" y="92"/>
                      </a:lnTo>
                      <a:lnTo>
                        <a:pt x="482" y="91"/>
                      </a:lnTo>
                      <a:lnTo>
                        <a:pt x="484" y="89"/>
                      </a:lnTo>
                      <a:lnTo>
                        <a:pt x="484" y="87"/>
                      </a:lnTo>
                      <a:lnTo>
                        <a:pt x="484" y="84"/>
                      </a:lnTo>
                      <a:lnTo>
                        <a:pt x="482" y="76"/>
                      </a:lnTo>
                      <a:lnTo>
                        <a:pt x="482" y="76"/>
                      </a:lnTo>
                      <a:lnTo>
                        <a:pt x="483" y="74"/>
                      </a:lnTo>
                      <a:lnTo>
                        <a:pt x="487" y="71"/>
                      </a:lnTo>
                      <a:lnTo>
                        <a:pt x="495" y="70"/>
                      </a:lnTo>
                      <a:lnTo>
                        <a:pt x="504" y="71"/>
                      </a:lnTo>
                      <a:lnTo>
                        <a:pt x="504" y="71"/>
                      </a:lnTo>
                      <a:lnTo>
                        <a:pt x="508" y="70"/>
                      </a:lnTo>
                      <a:lnTo>
                        <a:pt x="511" y="69"/>
                      </a:lnTo>
                      <a:lnTo>
                        <a:pt x="519" y="67"/>
                      </a:lnTo>
                      <a:lnTo>
                        <a:pt x="530" y="67"/>
                      </a:lnTo>
                      <a:lnTo>
                        <a:pt x="530" y="67"/>
                      </a:lnTo>
                      <a:lnTo>
                        <a:pt x="533" y="65"/>
                      </a:lnTo>
                      <a:lnTo>
                        <a:pt x="537" y="64"/>
                      </a:lnTo>
                      <a:lnTo>
                        <a:pt x="541" y="62"/>
                      </a:lnTo>
                      <a:lnTo>
                        <a:pt x="541" y="62"/>
                      </a:lnTo>
                      <a:lnTo>
                        <a:pt x="553" y="62"/>
                      </a:lnTo>
                      <a:lnTo>
                        <a:pt x="561" y="62"/>
                      </a:lnTo>
                      <a:lnTo>
                        <a:pt x="570" y="65"/>
                      </a:lnTo>
                      <a:lnTo>
                        <a:pt x="570" y="65"/>
                      </a:lnTo>
                      <a:lnTo>
                        <a:pt x="578" y="60"/>
                      </a:lnTo>
                      <a:lnTo>
                        <a:pt x="585" y="56"/>
                      </a:lnTo>
                      <a:lnTo>
                        <a:pt x="589" y="54"/>
                      </a:lnTo>
                      <a:lnTo>
                        <a:pt x="593" y="54"/>
                      </a:lnTo>
                      <a:lnTo>
                        <a:pt x="597" y="56"/>
                      </a:lnTo>
                      <a:lnTo>
                        <a:pt x="601" y="60"/>
                      </a:lnTo>
                      <a:lnTo>
                        <a:pt x="601" y="60"/>
                      </a:lnTo>
                      <a:lnTo>
                        <a:pt x="606" y="66"/>
                      </a:lnTo>
                      <a:lnTo>
                        <a:pt x="610" y="70"/>
                      </a:lnTo>
                      <a:lnTo>
                        <a:pt x="614" y="71"/>
                      </a:lnTo>
                      <a:lnTo>
                        <a:pt x="616" y="70"/>
                      </a:lnTo>
                      <a:lnTo>
                        <a:pt x="618" y="69"/>
                      </a:lnTo>
                      <a:lnTo>
                        <a:pt x="620" y="64"/>
                      </a:lnTo>
                      <a:lnTo>
                        <a:pt x="623" y="56"/>
                      </a:lnTo>
                      <a:lnTo>
                        <a:pt x="622" y="43"/>
                      </a:lnTo>
                      <a:lnTo>
                        <a:pt x="620" y="27"/>
                      </a:lnTo>
                      <a:lnTo>
                        <a:pt x="620" y="27"/>
                      </a:lnTo>
                      <a:lnTo>
                        <a:pt x="625" y="26"/>
                      </a:lnTo>
                      <a:lnTo>
                        <a:pt x="632" y="25"/>
                      </a:lnTo>
                      <a:lnTo>
                        <a:pt x="641" y="26"/>
                      </a:lnTo>
                      <a:lnTo>
                        <a:pt x="649" y="26"/>
                      </a:lnTo>
                      <a:lnTo>
                        <a:pt x="653" y="26"/>
                      </a:lnTo>
                      <a:lnTo>
                        <a:pt x="654" y="25"/>
                      </a:lnTo>
                      <a:lnTo>
                        <a:pt x="654" y="25"/>
                      </a:lnTo>
                      <a:lnTo>
                        <a:pt x="657" y="21"/>
                      </a:lnTo>
                      <a:lnTo>
                        <a:pt x="657" y="19"/>
                      </a:lnTo>
                      <a:lnTo>
                        <a:pt x="655" y="18"/>
                      </a:lnTo>
                      <a:lnTo>
                        <a:pt x="653" y="17"/>
                      </a:lnTo>
                      <a:lnTo>
                        <a:pt x="650" y="14"/>
                      </a:lnTo>
                      <a:lnTo>
                        <a:pt x="649" y="13"/>
                      </a:lnTo>
                      <a:lnTo>
                        <a:pt x="650" y="10"/>
                      </a:lnTo>
                      <a:lnTo>
                        <a:pt x="650" y="10"/>
                      </a:lnTo>
                      <a:lnTo>
                        <a:pt x="653" y="8"/>
                      </a:lnTo>
                      <a:lnTo>
                        <a:pt x="655" y="8"/>
                      </a:lnTo>
                      <a:lnTo>
                        <a:pt x="659" y="8"/>
                      </a:lnTo>
                      <a:lnTo>
                        <a:pt x="663" y="10"/>
                      </a:lnTo>
                      <a:lnTo>
                        <a:pt x="672" y="14"/>
                      </a:lnTo>
                      <a:lnTo>
                        <a:pt x="683" y="18"/>
                      </a:lnTo>
                      <a:lnTo>
                        <a:pt x="683" y="18"/>
                      </a:lnTo>
                      <a:lnTo>
                        <a:pt x="686" y="14"/>
                      </a:lnTo>
                      <a:lnTo>
                        <a:pt x="688" y="10"/>
                      </a:lnTo>
                      <a:lnTo>
                        <a:pt x="690" y="4"/>
                      </a:lnTo>
                      <a:lnTo>
                        <a:pt x="692" y="1"/>
                      </a:lnTo>
                      <a:lnTo>
                        <a:pt x="694" y="0"/>
                      </a:lnTo>
                      <a:lnTo>
                        <a:pt x="699" y="0"/>
                      </a:lnTo>
                      <a:lnTo>
                        <a:pt x="706" y="1"/>
                      </a:lnTo>
                      <a:lnTo>
                        <a:pt x="706" y="1"/>
                      </a:lnTo>
                      <a:lnTo>
                        <a:pt x="707" y="3"/>
                      </a:lnTo>
                      <a:lnTo>
                        <a:pt x="707" y="5"/>
                      </a:lnTo>
                      <a:lnTo>
                        <a:pt x="706" y="10"/>
                      </a:lnTo>
                      <a:lnTo>
                        <a:pt x="706" y="13"/>
                      </a:lnTo>
                      <a:lnTo>
                        <a:pt x="707" y="14"/>
                      </a:lnTo>
                      <a:lnTo>
                        <a:pt x="710" y="14"/>
                      </a:lnTo>
                      <a:lnTo>
                        <a:pt x="716" y="14"/>
                      </a:lnTo>
                      <a:lnTo>
                        <a:pt x="716" y="14"/>
                      </a:lnTo>
                      <a:lnTo>
                        <a:pt x="719" y="32"/>
                      </a:lnTo>
                      <a:lnTo>
                        <a:pt x="720" y="44"/>
                      </a:lnTo>
                      <a:lnTo>
                        <a:pt x="720" y="53"/>
                      </a:lnTo>
                      <a:lnTo>
                        <a:pt x="720" y="53"/>
                      </a:lnTo>
                      <a:lnTo>
                        <a:pt x="725" y="66"/>
                      </a:lnTo>
                      <a:lnTo>
                        <a:pt x="729" y="74"/>
                      </a:lnTo>
                      <a:lnTo>
                        <a:pt x="730" y="79"/>
                      </a:lnTo>
                      <a:lnTo>
                        <a:pt x="730" y="79"/>
                      </a:lnTo>
                      <a:lnTo>
                        <a:pt x="727" y="82"/>
                      </a:lnTo>
                      <a:lnTo>
                        <a:pt x="720" y="84"/>
                      </a:lnTo>
                      <a:lnTo>
                        <a:pt x="712" y="87"/>
                      </a:lnTo>
                      <a:lnTo>
                        <a:pt x="712" y="87"/>
                      </a:lnTo>
                      <a:lnTo>
                        <a:pt x="719" y="91"/>
                      </a:lnTo>
                      <a:lnTo>
                        <a:pt x="728" y="97"/>
                      </a:lnTo>
                      <a:lnTo>
                        <a:pt x="737" y="106"/>
                      </a:lnTo>
                      <a:lnTo>
                        <a:pt x="746" y="115"/>
                      </a:lnTo>
                      <a:lnTo>
                        <a:pt x="746" y="115"/>
                      </a:lnTo>
                      <a:lnTo>
                        <a:pt x="725" y="121"/>
                      </a:lnTo>
                      <a:lnTo>
                        <a:pt x="716" y="128"/>
                      </a:lnTo>
                      <a:lnTo>
                        <a:pt x="702" y="134"/>
                      </a:lnTo>
                      <a:lnTo>
                        <a:pt x="707" y="145"/>
                      </a:lnTo>
                      <a:lnTo>
                        <a:pt x="711" y="149"/>
                      </a:lnTo>
                      <a:lnTo>
                        <a:pt x="714" y="172"/>
                      </a:lnTo>
                      <a:lnTo>
                        <a:pt x="727" y="172"/>
                      </a:lnTo>
                      <a:lnTo>
                        <a:pt x="728" y="197"/>
                      </a:lnTo>
                      <a:lnTo>
                        <a:pt x="717" y="209"/>
                      </a:lnTo>
                      <a:lnTo>
                        <a:pt x="719" y="229"/>
                      </a:lnTo>
                      <a:lnTo>
                        <a:pt x="734" y="229"/>
                      </a:lnTo>
                      <a:lnTo>
                        <a:pt x="734" y="229"/>
                      </a:lnTo>
                      <a:lnTo>
                        <a:pt x="736" y="288"/>
                      </a:lnTo>
                      <a:lnTo>
                        <a:pt x="736" y="288"/>
                      </a:lnTo>
                      <a:lnTo>
                        <a:pt x="746" y="293"/>
                      </a:lnTo>
                      <a:lnTo>
                        <a:pt x="752" y="297"/>
                      </a:lnTo>
                      <a:lnTo>
                        <a:pt x="752" y="297"/>
                      </a:lnTo>
                      <a:lnTo>
                        <a:pt x="752" y="308"/>
                      </a:lnTo>
                      <a:lnTo>
                        <a:pt x="734" y="308"/>
                      </a:lnTo>
                      <a:lnTo>
                        <a:pt x="712" y="314"/>
                      </a:lnTo>
                      <a:lnTo>
                        <a:pt x="714" y="329"/>
                      </a:lnTo>
                      <a:lnTo>
                        <a:pt x="743" y="332"/>
                      </a:lnTo>
                      <a:lnTo>
                        <a:pt x="741" y="347"/>
                      </a:lnTo>
                      <a:lnTo>
                        <a:pt x="719" y="347"/>
                      </a:lnTo>
                      <a:lnTo>
                        <a:pt x="720" y="371"/>
                      </a:lnTo>
                      <a:lnTo>
                        <a:pt x="707" y="371"/>
                      </a:lnTo>
                      <a:lnTo>
                        <a:pt x="705" y="434"/>
                      </a:lnTo>
                      <a:lnTo>
                        <a:pt x="702" y="477"/>
                      </a:lnTo>
                      <a:lnTo>
                        <a:pt x="702" y="477"/>
                      </a:lnTo>
                      <a:lnTo>
                        <a:pt x="695" y="482"/>
                      </a:lnTo>
                      <a:lnTo>
                        <a:pt x="688" y="490"/>
                      </a:lnTo>
                      <a:lnTo>
                        <a:pt x="688" y="490"/>
                      </a:lnTo>
                      <a:lnTo>
                        <a:pt x="685" y="499"/>
                      </a:lnTo>
                      <a:lnTo>
                        <a:pt x="683" y="509"/>
                      </a:lnTo>
                      <a:lnTo>
                        <a:pt x="680" y="524"/>
                      </a:lnTo>
                      <a:lnTo>
                        <a:pt x="675" y="539"/>
                      </a:lnTo>
                      <a:lnTo>
                        <a:pt x="675" y="539"/>
                      </a:lnTo>
                      <a:lnTo>
                        <a:pt x="651" y="555"/>
                      </a:lnTo>
                      <a:lnTo>
                        <a:pt x="633" y="555"/>
                      </a:lnTo>
                      <a:lnTo>
                        <a:pt x="635" y="577"/>
                      </a:lnTo>
                      <a:lnTo>
                        <a:pt x="649" y="578"/>
                      </a:lnTo>
                      <a:lnTo>
                        <a:pt x="658" y="595"/>
                      </a:lnTo>
                      <a:lnTo>
                        <a:pt x="649" y="613"/>
                      </a:lnTo>
                      <a:lnTo>
                        <a:pt x="649" y="630"/>
                      </a:lnTo>
                      <a:lnTo>
                        <a:pt x="649" y="630"/>
                      </a:lnTo>
                      <a:lnTo>
                        <a:pt x="635" y="643"/>
                      </a:lnTo>
                      <a:lnTo>
                        <a:pt x="635" y="643"/>
                      </a:lnTo>
                      <a:lnTo>
                        <a:pt x="640" y="652"/>
                      </a:lnTo>
                      <a:lnTo>
                        <a:pt x="642" y="658"/>
                      </a:lnTo>
                      <a:lnTo>
                        <a:pt x="642" y="660"/>
                      </a:lnTo>
                      <a:lnTo>
                        <a:pt x="642" y="662"/>
                      </a:lnTo>
                      <a:lnTo>
                        <a:pt x="637" y="667"/>
                      </a:lnTo>
                      <a:lnTo>
                        <a:pt x="637" y="667"/>
                      </a:lnTo>
                      <a:lnTo>
                        <a:pt x="649" y="675"/>
                      </a:lnTo>
                      <a:lnTo>
                        <a:pt x="655" y="682"/>
                      </a:lnTo>
                      <a:lnTo>
                        <a:pt x="658" y="684"/>
                      </a:lnTo>
                      <a:lnTo>
                        <a:pt x="659" y="688"/>
                      </a:lnTo>
                      <a:lnTo>
                        <a:pt x="659" y="699"/>
                      </a:lnTo>
                      <a:lnTo>
                        <a:pt x="659" y="699"/>
                      </a:lnTo>
                      <a:lnTo>
                        <a:pt x="658" y="709"/>
                      </a:lnTo>
                      <a:lnTo>
                        <a:pt x="657" y="715"/>
                      </a:lnTo>
                      <a:lnTo>
                        <a:pt x="651" y="724"/>
                      </a:lnTo>
                      <a:lnTo>
                        <a:pt x="651" y="724"/>
                      </a:lnTo>
                      <a:lnTo>
                        <a:pt x="654" y="730"/>
                      </a:lnTo>
                      <a:lnTo>
                        <a:pt x="657" y="734"/>
                      </a:lnTo>
                      <a:lnTo>
                        <a:pt x="659" y="737"/>
                      </a:lnTo>
                      <a:lnTo>
                        <a:pt x="659" y="737"/>
                      </a:lnTo>
                      <a:lnTo>
                        <a:pt x="667" y="740"/>
                      </a:lnTo>
                      <a:lnTo>
                        <a:pt x="676" y="741"/>
                      </a:lnTo>
                      <a:lnTo>
                        <a:pt x="676" y="741"/>
                      </a:lnTo>
                      <a:lnTo>
                        <a:pt x="679" y="739"/>
                      </a:lnTo>
                      <a:lnTo>
                        <a:pt x="681" y="736"/>
                      </a:lnTo>
                      <a:lnTo>
                        <a:pt x="685" y="727"/>
                      </a:lnTo>
                      <a:lnTo>
                        <a:pt x="688" y="719"/>
                      </a:lnTo>
                      <a:lnTo>
                        <a:pt x="692" y="713"/>
                      </a:lnTo>
                      <a:lnTo>
                        <a:pt x="692" y="713"/>
                      </a:lnTo>
                      <a:lnTo>
                        <a:pt x="702" y="721"/>
                      </a:lnTo>
                      <a:lnTo>
                        <a:pt x="706" y="723"/>
                      </a:lnTo>
                      <a:lnTo>
                        <a:pt x="708" y="726"/>
                      </a:lnTo>
                      <a:lnTo>
                        <a:pt x="710" y="728"/>
                      </a:lnTo>
                      <a:lnTo>
                        <a:pt x="710" y="732"/>
                      </a:lnTo>
                      <a:lnTo>
                        <a:pt x="710" y="740"/>
                      </a:lnTo>
                      <a:lnTo>
                        <a:pt x="710" y="740"/>
                      </a:lnTo>
                      <a:lnTo>
                        <a:pt x="711" y="743"/>
                      </a:lnTo>
                      <a:lnTo>
                        <a:pt x="714" y="745"/>
                      </a:lnTo>
                      <a:lnTo>
                        <a:pt x="716" y="745"/>
                      </a:lnTo>
                      <a:lnTo>
                        <a:pt x="719" y="745"/>
                      </a:lnTo>
                      <a:lnTo>
                        <a:pt x="725" y="744"/>
                      </a:lnTo>
                      <a:lnTo>
                        <a:pt x="728" y="744"/>
                      </a:lnTo>
                      <a:lnTo>
                        <a:pt x="732" y="745"/>
                      </a:lnTo>
                      <a:lnTo>
                        <a:pt x="732" y="745"/>
                      </a:lnTo>
                      <a:lnTo>
                        <a:pt x="741" y="770"/>
                      </a:lnTo>
                      <a:lnTo>
                        <a:pt x="755" y="765"/>
                      </a:lnTo>
                      <a:lnTo>
                        <a:pt x="776" y="778"/>
                      </a:lnTo>
                      <a:lnTo>
                        <a:pt x="781" y="775"/>
                      </a:lnTo>
                      <a:lnTo>
                        <a:pt x="789" y="783"/>
                      </a:lnTo>
                      <a:lnTo>
                        <a:pt x="819" y="772"/>
                      </a:lnTo>
                      <a:lnTo>
                        <a:pt x="829" y="791"/>
                      </a:lnTo>
                      <a:lnTo>
                        <a:pt x="829" y="791"/>
                      </a:lnTo>
                      <a:lnTo>
                        <a:pt x="825" y="796"/>
                      </a:lnTo>
                      <a:lnTo>
                        <a:pt x="820" y="805"/>
                      </a:lnTo>
                      <a:lnTo>
                        <a:pt x="820" y="805"/>
                      </a:lnTo>
                      <a:lnTo>
                        <a:pt x="833" y="826"/>
                      </a:lnTo>
                      <a:lnTo>
                        <a:pt x="833" y="826"/>
                      </a:lnTo>
                      <a:lnTo>
                        <a:pt x="855" y="816"/>
                      </a:lnTo>
                      <a:lnTo>
                        <a:pt x="865" y="814"/>
                      </a:lnTo>
                      <a:lnTo>
                        <a:pt x="873" y="811"/>
                      </a:lnTo>
                      <a:lnTo>
                        <a:pt x="889" y="805"/>
                      </a:lnTo>
                      <a:lnTo>
                        <a:pt x="889" y="805"/>
                      </a:lnTo>
                      <a:lnTo>
                        <a:pt x="901" y="805"/>
                      </a:lnTo>
                      <a:lnTo>
                        <a:pt x="912" y="805"/>
                      </a:lnTo>
                      <a:lnTo>
                        <a:pt x="920" y="803"/>
                      </a:lnTo>
                      <a:lnTo>
                        <a:pt x="920" y="803"/>
                      </a:lnTo>
                      <a:lnTo>
                        <a:pt x="925" y="801"/>
                      </a:lnTo>
                      <a:lnTo>
                        <a:pt x="930" y="797"/>
                      </a:lnTo>
                      <a:lnTo>
                        <a:pt x="935" y="791"/>
                      </a:lnTo>
                      <a:lnTo>
                        <a:pt x="935" y="791"/>
                      </a:lnTo>
                      <a:lnTo>
                        <a:pt x="936" y="793"/>
                      </a:lnTo>
                      <a:lnTo>
                        <a:pt x="938" y="794"/>
                      </a:lnTo>
                      <a:lnTo>
                        <a:pt x="942" y="796"/>
                      </a:lnTo>
                      <a:lnTo>
                        <a:pt x="942" y="796"/>
                      </a:lnTo>
                      <a:lnTo>
                        <a:pt x="944" y="797"/>
                      </a:lnTo>
                      <a:lnTo>
                        <a:pt x="946" y="801"/>
                      </a:lnTo>
                      <a:lnTo>
                        <a:pt x="947" y="803"/>
                      </a:lnTo>
                      <a:lnTo>
                        <a:pt x="951" y="807"/>
                      </a:lnTo>
                      <a:lnTo>
                        <a:pt x="951" y="807"/>
                      </a:lnTo>
                      <a:lnTo>
                        <a:pt x="953" y="809"/>
                      </a:lnTo>
                      <a:lnTo>
                        <a:pt x="955" y="810"/>
                      </a:lnTo>
                      <a:lnTo>
                        <a:pt x="955" y="814"/>
                      </a:lnTo>
                      <a:lnTo>
                        <a:pt x="952" y="818"/>
                      </a:lnTo>
                      <a:lnTo>
                        <a:pt x="952" y="818"/>
                      </a:lnTo>
                      <a:lnTo>
                        <a:pt x="949" y="822"/>
                      </a:lnTo>
                      <a:lnTo>
                        <a:pt x="947" y="827"/>
                      </a:lnTo>
                      <a:lnTo>
                        <a:pt x="940" y="833"/>
                      </a:lnTo>
                      <a:lnTo>
                        <a:pt x="931" y="841"/>
                      </a:lnTo>
                      <a:lnTo>
                        <a:pt x="931" y="841"/>
                      </a:lnTo>
                      <a:lnTo>
                        <a:pt x="918" y="848"/>
                      </a:lnTo>
                      <a:lnTo>
                        <a:pt x="911" y="851"/>
                      </a:lnTo>
                      <a:lnTo>
                        <a:pt x="905" y="853"/>
                      </a:lnTo>
                      <a:lnTo>
                        <a:pt x="899" y="851"/>
                      </a:lnTo>
                      <a:lnTo>
                        <a:pt x="899" y="851"/>
                      </a:lnTo>
                      <a:lnTo>
                        <a:pt x="892" y="855"/>
                      </a:lnTo>
                      <a:lnTo>
                        <a:pt x="892" y="857"/>
                      </a:lnTo>
                      <a:lnTo>
                        <a:pt x="894" y="861"/>
                      </a:lnTo>
                      <a:lnTo>
                        <a:pt x="894" y="861"/>
                      </a:lnTo>
                      <a:lnTo>
                        <a:pt x="892" y="864"/>
                      </a:lnTo>
                      <a:lnTo>
                        <a:pt x="892" y="867"/>
                      </a:lnTo>
                      <a:lnTo>
                        <a:pt x="892" y="870"/>
                      </a:lnTo>
                      <a:lnTo>
                        <a:pt x="892" y="870"/>
                      </a:lnTo>
                      <a:lnTo>
                        <a:pt x="894" y="873"/>
                      </a:lnTo>
                      <a:lnTo>
                        <a:pt x="895" y="875"/>
                      </a:lnTo>
                      <a:lnTo>
                        <a:pt x="899" y="875"/>
                      </a:lnTo>
                      <a:lnTo>
                        <a:pt x="899" y="875"/>
                      </a:lnTo>
                      <a:lnTo>
                        <a:pt x="885" y="894"/>
                      </a:lnTo>
                      <a:lnTo>
                        <a:pt x="872" y="912"/>
                      </a:lnTo>
                      <a:lnTo>
                        <a:pt x="872" y="912"/>
                      </a:lnTo>
                      <a:lnTo>
                        <a:pt x="867" y="908"/>
                      </a:lnTo>
                      <a:lnTo>
                        <a:pt x="867" y="908"/>
                      </a:lnTo>
                      <a:lnTo>
                        <a:pt x="848" y="934"/>
                      </a:lnTo>
                      <a:lnTo>
                        <a:pt x="837" y="953"/>
                      </a:lnTo>
                      <a:lnTo>
                        <a:pt x="824" y="967"/>
                      </a:lnTo>
                      <a:lnTo>
                        <a:pt x="824" y="967"/>
                      </a:lnTo>
                      <a:lnTo>
                        <a:pt x="816" y="971"/>
                      </a:lnTo>
                      <a:lnTo>
                        <a:pt x="808" y="976"/>
                      </a:lnTo>
                      <a:lnTo>
                        <a:pt x="794" y="989"/>
                      </a:lnTo>
                      <a:lnTo>
                        <a:pt x="782" y="1000"/>
                      </a:lnTo>
                      <a:lnTo>
                        <a:pt x="778" y="1006"/>
                      </a:lnTo>
                      <a:lnTo>
                        <a:pt x="778" y="1006"/>
                      </a:lnTo>
                      <a:lnTo>
                        <a:pt x="772" y="1020"/>
                      </a:lnTo>
                      <a:lnTo>
                        <a:pt x="767" y="1032"/>
                      </a:lnTo>
                      <a:lnTo>
                        <a:pt x="763" y="1038"/>
                      </a:lnTo>
                      <a:lnTo>
                        <a:pt x="763" y="1038"/>
                      </a:lnTo>
                      <a:lnTo>
                        <a:pt x="749" y="1042"/>
                      </a:lnTo>
                      <a:lnTo>
                        <a:pt x="749" y="1042"/>
                      </a:lnTo>
                      <a:lnTo>
                        <a:pt x="729" y="1065"/>
                      </a:lnTo>
                      <a:lnTo>
                        <a:pt x="715" y="1081"/>
                      </a:lnTo>
                      <a:lnTo>
                        <a:pt x="705" y="1090"/>
                      </a:lnTo>
                      <a:lnTo>
                        <a:pt x="705" y="1090"/>
                      </a:lnTo>
                      <a:lnTo>
                        <a:pt x="686" y="1090"/>
                      </a:lnTo>
                      <a:lnTo>
                        <a:pt x="676" y="1090"/>
                      </a:lnTo>
                      <a:lnTo>
                        <a:pt x="672" y="1090"/>
                      </a:lnTo>
                      <a:lnTo>
                        <a:pt x="670" y="1091"/>
                      </a:lnTo>
                      <a:lnTo>
                        <a:pt x="670" y="1091"/>
                      </a:lnTo>
                      <a:lnTo>
                        <a:pt x="668" y="1094"/>
                      </a:lnTo>
                      <a:lnTo>
                        <a:pt x="668" y="1099"/>
                      </a:lnTo>
                      <a:lnTo>
                        <a:pt x="666" y="1111"/>
                      </a:lnTo>
                      <a:lnTo>
                        <a:pt x="666" y="1111"/>
                      </a:lnTo>
                      <a:lnTo>
                        <a:pt x="653" y="1112"/>
                      </a:lnTo>
                      <a:lnTo>
                        <a:pt x="645" y="1115"/>
                      </a:lnTo>
                      <a:lnTo>
                        <a:pt x="640" y="1118"/>
                      </a:lnTo>
                      <a:lnTo>
                        <a:pt x="631" y="1120"/>
                      </a:lnTo>
                      <a:lnTo>
                        <a:pt x="631" y="1120"/>
                      </a:lnTo>
                      <a:lnTo>
                        <a:pt x="585" y="1109"/>
                      </a:lnTo>
                      <a:lnTo>
                        <a:pt x="541" y="1098"/>
                      </a:lnTo>
                      <a:lnTo>
                        <a:pt x="541" y="1098"/>
                      </a:lnTo>
                      <a:lnTo>
                        <a:pt x="536" y="1122"/>
                      </a:lnTo>
                      <a:lnTo>
                        <a:pt x="533" y="1147"/>
                      </a:lnTo>
                      <a:lnTo>
                        <a:pt x="504" y="1146"/>
                      </a:lnTo>
                      <a:lnTo>
                        <a:pt x="504" y="1146"/>
                      </a:lnTo>
                      <a:lnTo>
                        <a:pt x="508" y="1152"/>
                      </a:lnTo>
                      <a:lnTo>
                        <a:pt x="513" y="1159"/>
                      </a:lnTo>
                      <a:lnTo>
                        <a:pt x="513" y="1159"/>
                      </a:lnTo>
                      <a:lnTo>
                        <a:pt x="509" y="1164"/>
                      </a:lnTo>
                      <a:lnTo>
                        <a:pt x="506" y="1169"/>
                      </a:lnTo>
                      <a:lnTo>
                        <a:pt x="506" y="1169"/>
                      </a:lnTo>
                      <a:lnTo>
                        <a:pt x="515" y="1177"/>
                      </a:lnTo>
                      <a:lnTo>
                        <a:pt x="515" y="1177"/>
                      </a:lnTo>
                      <a:lnTo>
                        <a:pt x="509" y="1179"/>
                      </a:lnTo>
                      <a:lnTo>
                        <a:pt x="497" y="1182"/>
                      </a:lnTo>
                      <a:lnTo>
                        <a:pt x="473" y="1186"/>
                      </a:lnTo>
                      <a:lnTo>
                        <a:pt x="473" y="1186"/>
                      </a:lnTo>
                      <a:lnTo>
                        <a:pt x="475" y="1195"/>
                      </a:lnTo>
                      <a:lnTo>
                        <a:pt x="478" y="1209"/>
                      </a:lnTo>
                      <a:lnTo>
                        <a:pt x="478" y="1209"/>
                      </a:lnTo>
                      <a:lnTo>
                        <a:pt x="458" y="1226"/>
                      </a:lnTo>
                      <a:lnTo>
                        <a:pt x="443" y="1239"/>
                      </a:lnTo>
                      <a:lnTo>
                        <a:pt x="438" y="123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9" name="Freeform 190"/>
                <p:cNvSpPr>
                  <a:spLocks/>
                </p:cNvSpPr>
                <p:nvPr/>
              </p:nvSpPr>
              <p:spPr bwMode="auto">
                <a:xfrm>
                  <a:off x="2940050" y="3881438"/>
                  <a:ext cx="1912938" cy="1700213"/>
                </a:xfrm>
                <a:custGeom>
                  <a:avLst/>
                  <a:gdLst>
                    <a:gd name="T0" fmla="*/ 4 w 1205"/>
                    <a:gd name="T1" fmla="*/ 324 h 1071"/>
                    <a:gd name="T2" fmla="*/ 83 w 1205"/>
                    <a:gd name="T3" fmla="*/ 235 h 1071"/>
                    <a:gd name="T4" fmla="*/ 164 w 1205"/>
                    <a:gd name="T5" fmla="*/ 163 h 1071"/>
                    <a:gd name="T6" fmla="*/ 215 w 1205"/>
                    <a:gd name="T7" fmla="*/ 125 h 1071"/>
                    <a:gd name="T8" fmla="*/ 263 w 1205"/>
                    <a:gd name="T9" fmla="*/ 131 h 1071"/>
                    <a:gd name="T10" fmla="*/ 412 w 1205"/>
                    <a:gd name="T11" fmla="*/ 1 h 1071"/>
                    <a:gd name="T12" fmla="*/ 435 w 1205"/>
                    <a:gd name="T13" fmla="*/ 43 h 1071"/>
                    <a:gd name="T14" fmla="*/ 456 w 1205"/>
                    <a:gd name="T15" fmla="*/ 61 h 1071"/>
                    <a:gd name="T16" fmla="*/ 491 w 1205"/>
                    <a:gd name="T17" fmla="*/ 105 h 1071"/>
                    <a:gd name="T18" fmla="*/ 495 w 1205"/>
                    <a:gd name="T19" fmla="*/ 123 h 1071"/>
                    <a:gd name="T20" fmla="*/ 534 w 1205"/>
                    <a:gd name="T21" fmla="*/ 132 h 1071"/>
                    <a:gd name="T22" fmla="*/ 499 w 1205"/>
                    <a:gd name="T23" fmla="*/ 160 h 1071"/>
                    <a:gd name="T24" fmla="*/ 579 w 1205"/>
                    <a:gd name="T25" fmla="*/ 176 h 1071"/>
                    <a:gd name="T26" fmla="*/ 637 w 1205"/>
                    <a:gd name="T27" fmla="*/ 204 h 1071"/>
                    <a:gd name="T28" fmla="*/ 666 w 1205"/>
                    <a:gd name="T29" fmla="*/ 213 h 1071"/>
                    <a:gd name="T30" fmla="*/ 802 w 1205"/>
                    <a:gd name="T31" fmla="*/ 276 h 1071"/>
                    <a:gd name="T32" fmla="*/ 858 w 1205"/>
                    <a:gd name="T33" fmla="*/ 320 h 1071"/>
                    <a:gd name="T34" fmla="*/ 886 w 1205"/>
                    <a:gd name="T35" fmla="*/ 331 h 1071"/>
                    <a:gd name="T36" fmla="*/ 1025 w 1205"/>
                    <a:gd name="T37" fmla="*/ 341 h 1071"/>
                    <a:gd name="T38" fmla="*/ 1073 w 1205"/>
                    <a:gd name="T39" fmla="*/ 344 h 1071"/>
                    <a:gd name="T40" fmla="*/ 1080 w 1205"/>
                    <a:gd name="T41" fmla="*/ 386 h 1071"/>
                    <a:gd name="T42" fmla="*/ 1105 w 1205"/>
                    <a:gd name="T43" fmla="*/ 420 h 1071"/>
                    <a:gd name="T44" fmla="*/ 1099 w 1205"/>
                    <a:gd name="T45" fmla="*/ 441 h 1071"/>
                    <a:gd name="T46" fmla="*/ 1092 w 1205"/>
                    <a:gd name="T47" fmla="*/ 456 h 1071"/>
                    <a:gd name="T48" fmla="*/ 1092 w 1205"/>
                    <a:gd name="T49" fmla="*/ 478 h 1071"/>
                    <a:gd name="T50" fmla="*/ 1087 w 1205"/>
                    <a:gd name="T51" fmla="*/ 512 h 1071"/>
                    <a:gd name="T52" fmla="*/ 1106 w 1205"/>
                    <a:gd name="T53" fmla="*/ 525 h 1071"/>
                    <a:gd name="T54" fmla="*/ 1128 w 1205"/>
                    <a:gd name="T55" fmla="*/ 585 h 1071"/>
                    <a:gd name="T56" fmla="*/ 1130 w 1205"/>
                    <a:gd name="T57" fmla="*/ 620 h 1071"/>
                    <a:gd name="T58" fmla="*/ 1123 w 1205"/>
                    <a:gd name="T59" fmla="*/ 678 h 1071"/>
                    <a:gd name="T60" fmla="*/ 1127 w 1205"/>
                    <a:gd name="T61" fmla="*/ 690 h 1071"/>
                    <a:gd name="T62" fmla="*/ 1147 w 1205"/>
                    <a:gd name="T63" fmla="*/ 696 h 1071"/>
                    <a:gd name="T64" fmla="*/ 1161 w 1205"/>
                    <a:gd name="T65" fmla="*/ 706 h 1071"/>
                    <a:gd name="T66" fmla="*/ 1171 w 1205"/>
                    <a:gd name="T67" fmla="*/ 722 h 1071"/>
                    <a:gd name="T68" fmla="*/ 1195 w 1205"/>
                    <a:gd name="T69" fmla="*/ 740 h 1071"/>
                    <a:gd name="T70" fmla="*/ 1196 w 1205"/>
                    <a:gd name="T71" fmla="*/ 763 h 1071"/>
                    <a:gd name="T72" fmla="*/ 1185 w 1205"/>
                    <a:gd name="T73" fmla="*/ 775 h 1071"/>
                    <a:gd name="T74" fmla="*/ 1192 w 1205"/>
                    <a:gd name="T75" fmla="*/ 783 h 1071"/>
                    <a:gd name="T76" fmla="*/ 1191 w 1205"/>
                    <a:gd name="T77" fmla="*/ 808 h 1071"/>
                    <a:gd name="T78" fmla="*/ 1180 w 1205"/>
                    <a:gd name="T79" fmla="*/ 805 h 1071"/>
                    <a:gd name="T80" fmla="*/ 1172 w 1205"/>
                    <a:gd name="T81" fmla="*/ 805 h 1071"/>
                    <a:gd name="T82" fmla="*/ 1172 w 1205"/>
                    <a:gd name="T83" fmla="*/ 835 h 1071"/>
                    <a:gd name="T84" fmla="*/ 1162 w 1205"/>
                    <a:gd name="T85" fmla="*/ 853 h 1071"/>
                    <a:gd name="T86" fmla="*/ 1153 w 1205"/>
                    <a:gd name="T87" fmla="*/ 871 h 1071"/>
                    <a:gd name="T88" fmla="*/ 1157 w 1205"/>
                    <a:gd name="T89" fmla="*/ 877 h 1071"/>
                    <a:gd name="T90" fmla="*/ 1170 w 1205"/>
                    <a:gd name="T91" fmla="*/ 884 h 1071"/>
                    <a:gd name="T92" fmla="*/ 1170 w 1205"/>
                    <a:gd name="T93" fmla="*/ 897 h 1071"/>
                    <a:gd name="T94" fmla="*/ 943 w 1205"/>
                    <a:gd name="T95" fmla="*/ 1071 h 1071"/>
                    <a:gd name="T96" fmla="*/ 935 w 1205"/>
                    <a:gd name="T97" fmla="*/ 964 h 1071"/>
                    <a:gd name="T98" fmla="*/ 898 w 1205"/>
                    <a:gd name="T99" fmla="*/ 971 h 1071"/>
                    <a:gd name="T100" fmla="*/ 786 w 1205"/>
                    <a:gd name="T101" fmla="*/ 811 h 1071"/>
                    <a:gd name="T102" fmla="*/ 720 w 1205"/>
                    <a:gd name="T103" fmla="*/ 831 h 1071"/>
                    <a:gd name="T104" fmla="*/ 562 w 1205"/>
                    <a:gd name="T105" fmla="*/ 809 h 1071"/>
                    <a:gd name="T106" fmla="*/ 447 w 1205"/>
                    <a:gd name="T107" fmla="*/ 824 h 1071"/>
                    <a:gd name="T108" fmla="*/ 256 w 1205"/>
                    <a:gd name="T109" fmla="*/ 656 h 10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05" h="1071">
                      <a:moveTo>
                        <a:pt x="0" y="446"/>
                      </a:moveTo>
                      <a:lnTo>
                        <a:pt x="0" y="446"/>
                      </a:lnTo>
                      <a:lnTo>
                        <a:pt x="4" y="331"/>
                      </a:lnTo>
                      <a:lnTo>
                        <a:pt x="4" y="331"/>
                      </a:lnTo>
                      <a:lnTo>
                        <a:pt x="4" y="324"/>
                      </a:lnTo>
                      <a:lnTo>
                        <a:pt x="5" y="320"/>
                      </a:lnTo>
                      <a:lnTo>
                        <a:pt x="8" y="318"/>
                      </a:lnTo>
                      <a:lnTo>
                        <a:pt x="13" y="314"/>
                      </a:lnTo>
                      <a:lnTo>
                        <a:pt x="13" y="314"/>
                      </a:lnTo>
                      <a:lnTo>
                        <a:pt x="83" y="235"/>
                      </a:lnTo>
                      <a:lnTo>
                        <a:pt x="83" y="235"/>
                      </a:lnTo>
                      <a:lnTo>
                        <a:pt x="88" y="228"/>
                      </a:lnTo>
                      <a:lnTo>
                        <a:pt x="105" y="213"/>
                      </a:lnTo>
                      <a:lnTo>
                        <a:pt x="131" y="191"/>
                      </a:lnTo>
                      <a:lnTo>
                        <a:pt x="164" y="163"/>
                      </a:lnTo>
                      <a:lnTo>
                        <a:pt x="164" y="163"/>
                      </a:lnTo>
                      <a:lnTo>
                        <a:pt x="188" y="163"/>
                      </a:lnTo>
                      <a:lnTo>
                        <a:pt x="211" y="163"/>
                      </a:lnTo>
                      <a:lnTo>
                        <a:pt x="211" y="163"/>
                      </a:lnTo>
                      <a:lnTo>
                        <a:pt x="215" y="125"/>
                      </a:lnTo>
                      <a:lnTo>
                        <a:pt x="215" y="125"/>
                      </a:lnTo>
                      <a:lnTo>
                        <a:pt x="221" y="126"/>
                      </a:lnTo>
                      <a:lnTo>
                        <a:pt x="236" y="128"/>
                      </a:lnTo>
                      <a:lnTo>
                        <a:pt x="254" y="131"/>
                      </a:lnTo>
                      <a:lnTo>
                        <a:pt x="263" y="131"/>
                      </a:lnTo>
                      <a:lnTo>
                        <a:pt x="271" y="131"/>
                      </a:lnTo>
                      <a:lnTo>
                        <a:pt x="334" y="0"/>
                      </a:lnTo>
                      <a:lnTo>
                        <a:pt x="334" y="0"/>
                      </a:lnTo>
                      <a:lnTo>
                        <a:pt x="412" y="1"/>
                      </a:lnTo>
                      <a:lnTo>
                        <a:pt x="412" y="1"/>
                      </a:lnTo>
                      <a:lnTo>
                        <a:pt x="417" y="12"/>
                      </a:lnTo>
                      <a:lnTo>
                        <a:pt x="423" y="21"/>
                      </a:lnTo>
                      <a:lnTo>
                        <a:pt x="430" y="31"/>
                      </a:lnTo>
                      <a:lnTo>
                        <a:pt x="435" y="43"/>
                      </a:lnTo>
                      <a:lnTo>
                        <a:pt x="435" y="43"/>
                      </a:lnTo>
                      <a:lnTo>
                        <a:pt x="439" y="52"/>
                      </a:lnTo>
                      <a:lnTo>
                        <a:pt x="442" y="57"/>
                      </a:lnTo>
                      <a:lnTo>
                        <a:pt x="443" y="60"/>
                      </a:lnTo>
                      <a:lnTo>
                        <a:pt x="446" y="61"/>
                      </a:lnTo>
                      <a:lnTo>
                        <a:pt x="456" y="61"/>
                      </a:lnTo>
                      <a:lnTo>
                        <a:pt x="456" y="61"/>
                      </a:lnTo>
                      <a:lnTo>
                        <a:pt x="482" y="93"/>
                      </a:lnTo>
                      <a:lnTo>
                        <a:pt x="482" y="93"/>
                      </a:lnTo>
                      <a:lnTo>
                        <a:pt x="487" y="100"/>
                      </a:lnTo>
                      <a:lnTo>
                        <a:pt x="491" y="105"/>
                      </a:lnTo>
                      <a:lnTo>
                        <a:pt x="491" y="110"/>
                      </a:lnTo>
                      <a:lnTo>
                        <a:pt x="487" y="119"/>
                      </a:lnTo>
                      <a:lnTo>
                        <a:pt x="487" y="119"/>
                      </a:lnTo>
                      <a:lnTo>
                        <a:pt x="491" y="122"/>
                      </a:lnTo>
                      <a:lnTo>
                        <a:pt x="495" y="123"/>
                      </a:lnTo>
                      <a:lnTo>
                        <a:pt x="506" y="125"/>
                      </a:lnTo>
                      <a:lnTo>
                        <a:pt x="521" y="127"/>
                      </a:lnTo>
                      <a:lnTo>
                        <a:pt x="527" y="130"/>
                      </a:lnTo>
                      <a:lnTo>
                        <a:pt x="534" y="132"/>
                      </a:lnTo>
                      <a:lnTo>
                        <a:pt x="534" y="132"/>
                      </a:lnTo>
                      <a:lnTo>
                        <a:pt x="528" y="138"/>
                      </a:lnTo>
                      <a:lnTo>
                        <a:pt x="528" y="138"/>
                      </a:lnTo>
                      <a:lnTo>
                        <a:pt x="510" y="149"/>
                      </a:lnTo>
                      <a:lnTo>
                        <a:pt x="503" y="156"/>
                      </a:lnTo>
                      <a:lnTo>
                        <a:pt x="499" y="160"/>
                      </a:lnTo>
                      <a:lnTo>
                        <a:pt x="499" y="160"/>
                      </a:lnTo>
                      <a:lnTo>
                        <a:pt x="525" y="156"/>
                      </a:lnTo>
                      <a:lnTo>
                        <a:pt x="550" y="150"/>
                      </a:lnTo>
                      <a:lnTo>
                        <a:pt x="579" y="176"/>
                      </a:lnTo>
                      <a:lnTo>
                        <a:pt x="579" y="176"/>
                      </a:lnTo>
                      <a:lnTo>
                        <a:pt x="604" y="185"/>
                      </a:lnTo>
                      <a:lnTo>
                        <a:pt x="620" y="195"/>
                      </a:lnTo>
                      <a:lnTo>
                        <a:pt x="636" y="204"/>
                      </a:lnTo>
                      <a:lnTo>
                        <a:pt x="636" y="204"/>
                      </a:lnTo>
                      <a:lnTo>
                        <a:pt x="637" y="204"/>
                      </a:lnTo>
                      <a:lnTo>
                        <a:pt x="639" y="202"/>
                      </a:lnTo>
                      <a:lnTo>
                        <a:pt x="641" y="200"/>
                      </a:lnTo>
                      <a:lnTo>
                        <a:pt x="641" y="200"/>
                      </a:lnTo>
                      <a:lnTo>
                        <a:pt x="653" y="206"/>
                      </a:lnTo>
                      <a:lnTo>
                        <a:pt x="666" y="213"/>
                      </a:lnTo>
                      <a:lnTo>
                        <a:pt x="693" y="224"/>
                      </a:lnTo>
                      <a:lnTo>
                        <a:pt x="725" y="236"/>
                      </a:lnTo>
                      <a:lnTo>
                        <a:pt x="788" y="272"/>
                      </a:lnTo>
                      <a:lnTo>
                        <a:pt x="788" y="272"/>
                      </a:lnTo>
                      <a:lnTo>
                        <a:pt x="802" y="276"/>
                      </a:lnTo>
                      <a:lnTo>
                        <a:pt x="816" y="280"/>
                      </a:lnTo>
                      <a:lnTo>
                        <a:pt x="816" y="280"/>
                      </a:lnTo>
                      <a:lnTo>
                        <a:pt x="833" y="300"/>
                      </a:lnTo>
                      <a:lnTo>
                        <a:pt x="847" y="312"/>
                      </a:lnTo>
                      <a:lnTo>
                        <a:pt x="858" y="320"/>
                      </a:lnTo>
                      <a:lnTo>
                        <a:pt x="869" y="327"/>
                      </a:lnTo>
                      <a:lnTo>
                        <a:pt x="869" y="327"/>
                      </a:lnTo>
                      <a:lnTo>
                        <a:pt x="872" y="331"/>
                      </a:lnTo>
                      <a:lnTo>
                        <a:pt x="872" y="331"/>
                      </a:lnTo>
                      <a:lnTo>
                        <a:pt x="886" y="331"/>
                      </a:lnTo>
                      <a:lnTo>
                        <a:pt x="899" y="333"/>
                      </a:lnTo>
                      <a:lnTo>
                        <a:pt x="913" y="337"/>
                      </a:lnTo>
                      <a:lnTo>
                        <a:pt x="1012" y="342"/>
                      </a:lnTo>
                      <a:lnTo>
                        <a:pt x="1012" y="342"/>
                      </a:lnTo>
                      <a:lnTo>
                        <a:pt x="1025" y="341"/>
                      </a:lnTo>
                      <a:lnTo>
                        <a:pt x="1036" y="340"/>
                      </a:lnTo>
                      <a:lnTo>
                        <a:pt x="1056" y="341"/>
                      </a:lnTo>
                      <a:lnTo>
                        <a:pt x="1069" y="342"/>
                      </a:lnTo>
                      <a:lnTo>
                        <a:pt x="1073" y="344"/>
                      </a:lnTo>
                      <a:lnTo>
                        <a:pt x="1073" y="344"/>
                      </a:lnTo>
                      <a:lnTo>
                        <a:pt x="1077" y="350"/>
                      </a:lnTo>
                      <a:lnTo>
                        <a:pt x="1078" y="357"/>
                      </a:lnTo>
                      <a:lnTo>
                        <a:pt x="1080" y="371"/>
                      </a:lnTo>
                      <a:lnTo>
                        <a:pt x="1080" y="382"/>
                      </a:lnTo>
                      <a:lnTo>
                        <a:pt x="1080" y="386"/>
                      </a:lnTo>
                      <a:lnTo>
                        <a:pt x="1093" y="403"/>
                      </a:lnTo>
                      <a:lnTo>
                        <a:pt x="1099" y="402"/>
                      </a:lnTo>
                      <a:lnTo>
                        <a:pt x="1099" y="402"/>
                      </a:lnTo>
                      <a:lnTo>
                        <a:pt x="1105" y="420"/>
                      </a:lnTo>
                      <a:lnTo>
                        <a:pt x="1105" y="420"/>
                      </a:lnTo>
                      <a:lnTo>
                        <a:pt x="1101" y="428"/>
                      </a:lnTo>
                      <a:lnTo>
                        <a:pt x="1099" y="433"/>
                      </a:lnTo>
                      <a:lnTo>
                        <a:pt x="1097" y="438"/>
                      </a:lnTo>
                      <a:lnTo>
                        <a:pt x="1097" y="438"/>
                      </a:lnTo>
                      <a:lnTo>
                        <a:pt x="1099" y="441"/>
                      </a:lnTo>
                      <a:lnTo>
                        <a:pt x="1097" y="445"/>
                      </a:lnTo>
                      <a:lnTo>
                        <a:pt x="1097" y="449"/>
                      </a:lnTo>
                      <a:lnTo>
                        <a:pt x="1097" y="449"/>
                      </a:lnTo>
                      <a:lnTo>
                        <a:pt x="1093" y="451"/>
                      </a:lnTo>
                      <a:lnTo>
                        <a:pt x="1092" y="456"/>
                      </a:lnTo>
                      <a:lnTo>
                        <a:pt x="1092" y="460"/>
                      </a:lnTo>
                      <a:lnTo>
                        <a:pt x="1092" y="465"/>
                      </a:lnTo>
                      <a:lnTo>
                        <a:pt x="1092" y="465"/>
                      </a:lnTo>
                      <a:lnTo>
                        <a:pt x="1093" y="472"/>
                      </a:lnTo>
                      <a:lnTo>
                        <a:pt x="1092" y="478"/>
                      </a:lnTo>
                      <a:lnTo>
                        <a:pt x="1092" y="487"/>
                      </a:lnTo>
                      <a:lnTo>
                        <a:pt x="1083" y="496"/>
                      </a:lnTo>
                      <a:lnTo>
                        <a:pt x="1083" y="508"/>
                      </a:lnTo>
                      <a:lnTo>
                        <a:pt x="1083" y="508"/>
                      </a:lnTo>
                      <a:lnTo>
                        <a:pt x="1087" y="512"/>
                      </a:lnTo>
                      <a:lnTo>
                        <a:pt x="1090" y="515"/>
                      </a:lnTo>
                      <a:lnTo>
                        <a:pt x="1093" y="515"/>
                      </a:lnTo>
                      <a:lnTo>
                        <a:pt x="1093" y="515"/>
                      </a:lnTo>
                      <a:lnTo>
                        <a:pt x="1100" y="520"/>
                      </a:lnTo>
                      <a:lnTo>
                        <a:pt x="1106" y="525"/>
                      </a:lnTo>
                      <a:lnTo>
                        <a:pt x="1115" y="530"/>
                      </a:lnTo>
                      <a:lnTo>
                        <a:pt x="1121" y="533"/>
                      </a:lnTo>
                      <a:lnTo>
                        <a:pt x="1127" y="534"/>
                      </a:lnTo>
                      <a:lnTo>
                        <a:pt x="1127" y="534"/>
                      </a:lnTo>
                      <a:lnTo>
                        <a:pt x="1128" y="585"/>
                      </a:lnTo>
                      <a:lnTo>
                        <a:pt x="1128" y="585"/>
                      </a:lnTo>
                      <a:lnTo>
                        <a:pt x="1128" y="591"/>
                      </a:lnTo>
                      <a:lnTo>
                        <a:pt x="1130" y="600"/>
                      </a:lnTo>
                      <a:lnTo>
                        <a:pt x="1130" y="620"/>
                      </a:lnTo>
                      <a:lnTo>
                        <a:pt x="1130" y="620"/>
                      </a:lnTo>
                      <a:lnTo>
                        <a:pt x="1130" y="631"/>
                      </a:lnTo>
                      <a:lnTo>
                        <a:pt x="1130" y="648"/>
                      </a:lnTo>
                      <a:lnTo>
                        <a:pt x="1127" y="670"/>
                      </a:lnTo>
                      <a:lnTo>
                        <a:pt x="1127" y="670"/>
                      </a:lnTo>
                      <a:lnTo>
                        <a:pt x="1123" y="678"/>
                      </a:lnTo>
                      <a:lnTo>
                        <a:pt x="1122" y="682"/>
                      </a:lnTo>
                      <a:lnTo>
                        <a:pt x="1122" y="684"/>
                      </a:lnTo>
                      <a:lnTo>
                        <a:pt x="1125" y="687"/>
                      </a:lnTo>
                      <a:lnTo>
                        <a:pt x="1127" y="690"/>
                      </a:lnTo>
                      <a:lnTo>
                        <a:pt x="1127" y="690"/>
                      </a:lnTo>
                      <a:lnTo>
                        <a:pt x="1130" y="692"/>
                      </a:lnTo>
                      <a:lnTo>
                        <a:pt x="1132" y="695"/>
                      </a:lnTo>
                      <a:lnTo>
                        <a:pt x="1137" y="696"/>
                      </a:lnTo>
                      <a:lnTo>
                        <a:pt x="1143" y="696"/>
                      </a:lnTo>
                      <a:lnTo>
                        <a:pt x="1147" y="696"/>
                      </a:lnTo>
                      <a:lnTo>
                        <a:pt x="1147" y="696"/>
                      </a:lnTo>
                      <a:lnTo>
                        <a:pt x="1154" y="699"/>
                      </a:lnTo>
                      <a:lnTo>
                        <a:pt x="1158" y="701"/>
                      </a:lnTo>
                      <a:lnTo>
                        <a:pt x="1160" y="704"/>
                      </a:lnTo>
                      <a:lnTo>
                        <a:pt x="1161" y="706"/>
                      </a:lnTo>
                      <a:lnTo>
                        <a:pt x="1162" y="710"/>
                      </a:lnTo>
                      <a:lnTo>
                        <a:pt x="1163" y="713"/>
                      </a:lnTo>
                      <a:lnTo>
                        <a:pt x="1167" y="716"/>
                      </a:lnTo>
                      <a:lnTo>
                        <a:pt x="1167" y="716"/>
                      </a:lnTo>
                      <a:lnTo>
                        <a:pt x="1171" y="722"/>
                      </a:lnTo>
                      <a:lnTo>
                        <a:pt x="1178" y="728"/>
                      </a:lnTo>
                      <a:lnTo>
                        <a:pt x="1178" y="728"/>
                      </a:lnTo>
                      <a:lnTo>
                        <a:pt x="1183" y="734"/>
                      </a:lnTo>
                      <a:lnTo>
                        <a:pt x="1188" y="736"/>
                      </a:lnTo>
                      <a:lnTo>
                        <a:pt x="1195" y="740"/>
                      </a:lnTo>
                      <a:lnTo>
                        <a:pt x="1205" y="747"/>
                      </a:lnTo>
                      <a:lnTo>
                        <a:pt x="1205" y="747"/>
                      </a:lnTo>
                      <a:lnTo>
                        <a:pt x="1204" y="753"/>
                      </a:lnTo>
                      <a:lnTo>
                        <a:pt x="1200" y="758"/>
                      </a:lnTo>
                      <a:lnTo>
                        <a:pt x="1196" y="763"/>
                      </a:lnTo>
                      <a:lnTo>
                        <a:pt x="1191" y="766"/>
                      </a:lnTo>
                      <a:lnTo>
                        <a:pt x="1191" y="766"/>
                      </a:lnTo>
                      <a:lnTo>
                        <a:pt x="1189" y="769"/>
                      </a:lnTo>
                      <a:lnTo>
                        <a:pt x="1185" y="774"/>
                      </a:lnTo>
                      <a:lnTo>
                        <a:pt x="1185" y="775"/>
                      </a:lnTo>
                      <a:lnTo>
                        <a:pt x="1185" y="776"/>
                      </a:lnTo>
                      <a:lnTo>
                        <a:pt x="1187" y="778"/>
                      </a:lnTo>
                      <a:lnTo>
                        <a:pt x="1191" y="778"/>
                      </a:lnTo>
                      <a:lnTo>
                        <a:pt x="1191" y="778"/>
                      </a:lnTo>
                      <a:lnTo>
                        <a:pt x="1192" y="783"/>
                      </a:lnTo>
                      <a:lnTo>
                        <a:pt x="1193" y="787"/>
                      </a:lnTo>
                      <a:lnTo>
                        <a:pt x="1193" y="793"/>
                      </a:lnTo>
                      <a:lnTo>
                        <a:pt x="1192" y="804"/>
                      </a:lnTo>
                      <a:lnTo>
                        <a:pt x="1192" y="804"/>
                      </a:lnTo>
                      <a:lnTo>
                        <a:pt x="1191" y="808"/>
                      </a:lnTo>
                      <a:lnTo>
                        <a:pt x="1188" y="809"/>
                      </a:lnTo>
                      <a:lnTo>
                        <a:pt x="1187" y="810"/>
                      </a:lnTo>
                      <a:lnTo>
                        <a:pt x="1185" y="809"/>
                      </a:lnTo>
                      <a:lnTo>
                        <a:pt x="1182" y="808"/>
                      </a:lnTo>
                      <a:lnTo>
                        <a:pt x="1180" y="805"/>
                      </a:lnTo>
                      <a:lnTo>
                        <a:pt x="1180" y="805"/>
                      </a:lnTo>
                      <a:lnTo>
                        <a:pt x="1178" y="804"/>
                      </a:lnTo>
                      <a:lnTo>
                        <a:pt x="1174" y="802"/>
                      </a:lnTo>
                      <a:lnTo>
                        <a:pt x="1172" y="804"/>
                      </a:lnTo>
                      <a:lnTo>
                        <a:pt x="1172" y="805"/>
                      </a:lnTo>
                      <a:lnTo>
                        <a:pt x="1174" y="813"/>
                      </a:lnTo>
                      <a:lnTo>
                        <a:pt x="1174" y="813"/>
                      </a:lnTo>
                      <a:lnTo>
                        <a:pt x="1174" y="818"/>
                      </a:lnTo>
                      <a:lnTo>
                        <a:pt x="1174" y="826"/>
                      </a:lnTo>
                      <a:lnTo>
                        <a:pt x="1172" y="835"/>
                      </a:lnTo>
                      <a:lnTo>
                        <a:pt x="1172" y="835"/>
                      </a:lnTo>
                      <a:lnTo>
                        <a:pt x="1169" y="840"/>
                      </a:lnTo>
                      <a:lnTo>
                        <a:pt x="1165" y="845"/>
                      </a:lnTo>
                      <a:lnTo>
                        <a:pt x="1162" y="853"/>
                      </a:lnTo>
                      <a:lnTo>
                        <a:pt x="1162" y="853"/>
                      </a:lnTo>
                      <a:lnTo>
                        <a:pt x="1162" y="854"/>
                      </a:lnTo>
                      <a:lnTo>
                        <a:pt x="1163" y="857"/>
                      </a:lnTo>
                      <a:lnTo>
                        <a:pt x="1161" y="862"/>
                      </a:lnTo>
                      <a:lnTo>
                        <a:pt x="1157" y="868"/>
                      </a:lnTo>
                      <a:lnTo>
                        <a:pt x="1153" y="871"/>
                      </a:lnTo>
                      <a:lnTo>
                        <a:pt x="1149" y="872"/>
                      </a:lnTo>
                      <a:lnTo>
                        <a:pt x="1149" y="872"/>
                      </a:lnTo>
                      <a:lnTo>
                        <a:pt x="1152" y="875"/>
                      </a:lnTo>
                      <a:lnTo>
                        <a:pt x="1153" y="876"/>
                      </a:lnTo>
                      <a:lnTo>
                        <a:pt x="1157" y="877"/>
                      </a:lnTo>
                      <a:lnTo>
                        <a:pt x="1161" y="876"/>
                      </a:lnTo>
                      <a:lnTo>
                        <a:pt x="1161" y="876"/>
                      </a:lnTo>
                      <a:lnTo>
                        <a:pt x="1165" y="879"/>
                      </a:lnTo>
                      <a:lnTo>
                        <a:pt x="1169" y="881"/>
                      </a:lnTo>
                      <a:lnTo>
                        <a:pt x="1170" y="884"/>
                      </a:lnTo>
                      <a:lnTo>
                        <a:pt x="1170" y="887"/>
                      </a:lnTo>
                      <a:lnTo>
                        <a:pt x="1170" y="889"/>
                      </a:lnTo>
                      <a:lnTo>
                        <a:pt x="1169" y="893"/>
                      </a:lnTo>
                      <a:lnTo>
                        <a:pt x="1169" y="893"/>
                      </a:lnTo>
                      <a:lnTo>
                        <a:pt x="1170" y="897"/>
                      </a:lnTo>
                      <a:lnTo>
                        <a:pt x="1171" y="900"/>
                      </a:lnTo>
                      <a:lnTo>
                        <a:pt x="1174" y="902"/>
                      </a:lnTo>
                      <a:lnTo>
                        <a:pt x="1175" y="909"/>
                      </a:lnTo>
                      <a:lnTo>
                        <a:pt x="1090" y="955"/>
                      </a:lnTo>
                      <a:lnTo>
                        <a:pt x="943" y="1071"/>
                      </a:lnTo>
                      <a:lnTo>
                        <a:pt x="930" y="1071"/>
                      </a:lnTo>
                      <a:lnTo>
                        <a:pt x="931" y="970"/>
                      </a:lnTo>
                      <a:lnTo>
                        <a:pt x="931" y="970"/>
                      </a:lnTo>
                      <a:lnTo>
                        <a:pt x="934" y="967"/>
                      </a:lnTo>
                      <a:lnTo>
                        <a:pt x="935" y="964"/>
                      </a:lnTo>
                      <a:lnTo>
                        <a:pt x="935" y="962"/>
                      </a:lnTo>
                      <a:lnTo>
                        <a:pt x="934" y="959"/>
                      </a:lnTo>
                      <a:lnTo>
                        <a:pt x="931" y="957"/>
                      </a:lnTo>
                      <a:lnTo>
                        <a:pt x="929" y="955"/>
                      </a:lnTo>
                      <a:lnTo>
                        <a:pt x="898" y="971"/>
                      </a:lnTo>
                      <a:lnTo>
                        <a:pt x="856" y="887"/>
                      </a:lnTo>
                      <a:lnTo>
                        <a:pt x="807" y="849"/>
                      </a:lnTo>
                      <a:lnTo>
                        <a:pt x="786" y="814"/>
                      </a:lnTo>
                      <a:lnTo>
                        <a:pt x="786" y="814"/>
                      </a:lnTo>
                      <a:lnTo>
                        <a:pt x="786" y="811"/>
                      </a:lnTo>
                      <a:lnTo>
                        <a:pt x="785" y="809"/>
                      </a:lnTo>
                      <a:lnTo>
                        <a:pt x="779" y="806"/>
                      </a:lnTo>
                      <a:lnTo>
                        <a:pt x="769" y="804"/>
                      </a:lnTo>
                      <a:lnTo>
                        <a:pt x="720" y="831"/>
                      </a:lnTo>
                      <a:lnTo>
                        <a:pt x="720" y="831"/>
                      </a:lnTo>
                      <a:lnTo>
                        <a:pt x="679" y="828"/>
                      </a:lnTo>
                      <a:lnTo>
                        <a:pt x="644" y="824"/>
                      </a:lnTo>
                      <a:lnTo>
                        <a:pt x="615" y="820"/>
                      </a:lnTo>
                      <a:lnTo>
                        <a:pt x="592" y="817"/>
                      </a:lnTo>
                      <a:lnTo>
                        <a:pt x="562" y="809"/>
                      </a:lnTo>
                      <a:lnTo>
                        <a:pt x="553" y="806"/>
                      </a:lnTo>
                      <a:lnTo>
                        <a:pt x="553" y="806"/>
                      </a:lnTo>
                      <a:lnTo>
                        <a:pt x="518" y="814"/>
                      </a:lnTo>
                      <a:lnTo>
                        <a:pt x="473" y="822"/>
                      </a:lnTo>
                      <a:lnTo>
                        <a:pt x="447" y="824"/>
                      </a:lnTo>
                      <a:lnTo>
                        <a:pt x="421" y="827"/>
                      </a:lnTo>
                      <a:lnTo>
                        <a:pt x="395" y="828"/>
                      </a:lnTo>
                      <a:lnTo>
                        <a:pt x="368" y="827"/>
                      </a:lnTo>
                      <a:lnTo>
                        <a:pt x="258" y="682"/>
                      </a:lnTo>
                      <a:lnTo>
                        <a:pt x="256" y="656"/>
                      </a:lnTo>
                      <a:lnTo>
                        <a:pt x="135" y="556"/>
                      </a:lnTo>
                      <a:lnTo>
                        <a:pt x="0" y="446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0" name="Freeform 191"/>
                <p:cNvSpPr>
                  <a:spLocks/>
                </p:cNvSpPr>
                <p:nvPr/>
              </p:nvSpPr>
              <p:spPr bwMode="auto">
                <a:xfrm>
                  <a:off x="4429125" y="1612899"/>
                  <a:ext cx="1479550" cy="981075"/>
                </a:xfrm>
                <a:custGeom>
                  <a:avLst/>
                  <a:gdLst>
                    <a:gd name="T0" fmla="*/ 66 w 932"/>
                    <a:gd name="T1" fmla="*/ 604 h 618"/>
                    <a:gd name="T2" fmla="*/ 183 w 932"/>
                    <a:gd name="T3" fmla="*/ 575 h 618"/>
                    <a:gd name="T4" fmla="*/ 225 w 932"/>
                    <a:gd name="T5" fmla="*/ 588 h 618"/>
                    <a:gd name="T6" fmla="*/ 237 w 932"/>
                    <a:gd name="T7" fmla="*/ 565 h 618"/>
                    <a:gd name="T8" fmla="*/ 312 w 932"/>
                    <a:gd name="T9" fmla="*/ 473 h 618"/>
                    <a:gd name="T10" fmla="*/ 302 w 932"/>
                    <a:gd name="T11" fmla="*/ 407 h 618"/>
                    <a:gd name="T12" fmla="*/ 317 w 932"/>
                    <a:gd name="T13" fmla="*/ 356 h 618"/>
                    <a:gd name="T14" fmla="*/ 395 w 932"/>
                    <a:gd name="T15" fmla="*/ 372 h 618"/>
                    <a:gd name="T16" fmla="*/ 460 w 932"/>
                    <a:gd name="T17" fmla="*/ 369 h 618"/>
                    <a:gd name="T18" fmla="*/ 478 w 932"/>
                    <a:gd name="T19" fmla="*/ 394 h 618"/>
                    <a:gd name="T20" fmla="*/ 522 w 932"/>
                    <a:gd name="T21" fmla="*/ 382 h 618"/>
                    <a:gd name="T22" fmla="*/ 596 w 932"/>
                    <a:gd name="T23" fmla="*/ 395 h 618"/>
                    <a:gd name="T24" fmla="*/ 634 w 932"/>
                    <a:gd name="T25" fmla="*/ 389 h 618"/>
                    <a:gd name="T26" fmla="*/ 654 w 932"/>
                    <a:gd name="T27" fmla="*/ 457 h 618"/>
                    <a:gd name="T28" fmla="*/ 781 w 932"/>
                    <a:gd name="T29" fmla="*/ 440 h 618"/>
                    <a:gd name="T30" fmla="*/ 807 w 932"/>
                    <a:gd name="T31" fmla="*/ 491 h 618"/>
                    <a:gd name="T32" fmla="*/ 921 w 932"/>
                    <a:gd name="T33" fmla="*/ 508 h 618"/>
                    <a:gd name="T34" fmla="*/ 924 w 932"/>
                    <a:gd name="T35" fmla="*/ 443 h 618"/>
                    <a:gd name="T36" fmla="*/ 888 w 932"/>
                    <a:gd name="T37" fmla="*/ 469 h 618"/>
                    <a:gd name="T38" fmla="*/ 868 w 932"/>
                    <a:gd name="T39" fmla="*/ 446 h 618"/>
                    <a:gd name="T40" fmla="*/ 894 w 932"/>
                    <a:gd name="T41" fmla="*/ 398 h 618"/>
                    <a:gd name="T42" fmla="*/ 850 w 932"/>
                    <a:gd name="T43" fmla="*/ 391 h 618"/>
                    <a:gd name="T44" fmla="*/ 853 w 932"/>
                    <a:gd name="T45" fmla="*/ 352 h 618"/>
                    <a:gd name="T46" fmla="*/ 832 w 932"/>
                    <a:gd name="T47" fmla="*/ 332 h 618"/>
                    <a:gd name="T48" fmla="*/ 844 w 932"/>
                    <a:gd name="T49" fmla="*/ 276 h 618"/>
                    <a:gd name="T50" fmla="*/ 876 w 932"/>
                    <a:gd name="T51" fmla="*/ 256 h 618"/>
                    <a:gd name="T52" fmla="*/ 862 w 932"/>
                    <a:gd name="T53" fmla="*/ 238 h 618"/>
                    <a:gd name="T54" fmla="*/ 855 w 932"/>
                    <a:gd name="T55" fmla="*/ 252 h 618"/>
                    <a:gd name="T56" fmla="*/ 818 w 932"/>
                    <a:gd name="T57" fmla="*/ 254 h 618"/>
                    <a:gd name="T58" fmla="*/ 767 w 932"/>
                    <a:gd name="T59" fmla="*/ 229 h 618"/>
                    <a:gd name="T60" fmla="*/ 752 w 932"/>
                    <a:gd name="T61" fmla="*/ 243 h 618"/>
                    <a:gd name="T62" fmla="*/ 748 w 932"/>
                    <a:gd name="T63" fmla="*/ 256 h 618"/>
                    <a:gd name="T64" fmla="*/ 733 w 932"/>
                    <a:gd name="T65" fmla="*/ 232 h 618"/>
                    <a:gd name="T66" fmla="*/ 717 w 932"/>
                    <a:gd name="T67" fmla="*/ 206 h 618"/>
                    <a:gd name="T68" fmla="*/ 679 w 932"/>
                    <a:gd name="T69" fmla="*/ 194 h 618"/>
                    <a:gd name="T70" fmla="*/ 671 w 932"/>
                    <a:gd name="T71" fmla="*/ 217 h 618"/>
                    <a:gd name="T72" fmla="*/ 647 w 932"/>
                    <a:gd name="T73" fmla="*/ 238 h 618"/>
                    <a:gd name="T74" fmla="*/ 596 w 932"/>
                    <a:gd name="T75" fmla="*/ 236 h 618"/>
                    <a:gd name="T76" fmla="*/ 565 w 932"/>
                    <a:gd name="T77" fmla="*/ 205 h 618"/>
                    <a:gd name="T78" fmla="*/ 583 w 932"/>
                    <a:gd name="T79" fmla="*/ 160 h 618"/>
                    <a:gd name="T80" fmla="*/ 593 w 932"/>
                    <a:gd name="T81" fmla="*/ 136 h 618"/>
                    <a:gd name="T82" fmla="*/ 556 w 932"/>
                    <a:gd name="T83" fmla="*/ 59 h 618"/>
                    <a:gd name="T84" fmla="*/ 529 w 932"/>
                    <a:gd name="T85" fmla="*/ 19 h 618"/>
                    <a:gd name="T86" fmla="*/ 492 w 932"/>
                    <a:gd name="T87" fmla="*/ 24 h 618"/>
                    <a:gd name="T88" fmla="*/ 461 w 932"/>
                    <a:gd name="T89" fmla="*/ 46 h 618"/>
                    <a:gd name="T90" fmla="*/ 408 w 932"/>
                    <a:gd name="T91" fmla="*/ 13 h 618"/>
                    <a:gd name="T92" fmla="*/ 376 w 932"/>
                    <a:gd name="T93" fmla="*/ 6 h 618"/>
                    <a:gd name="T94" fmla="*/ 330 w 932"/>
                    <a:gd name="T95" fmla="*/ 0 h 618"/>
                    <a:gd name="T96" fmla="*/ 333 w 932"/>
                    <a:gd name="T97" fmla="*/ 30 h 618"/>
                    <a:gd name="T98" fmla="*/ 298 w 932"/>
                    <a:gd name="T99" fmla="*/ 33 h 618"/>
                    <a:gd name="T100" fmla="*/ 255 w 932"/>
                    <a:gd name="T101" fmla="*/ 46 h 618"/>
                    <a:gd name="T102" fmla="*/ 255 w 932"/>
                    <a:gd name="T103" fmla="*/ 75 h 618"/>
                    <a:gd name="T104" fmla="*/ 212 w 932"/>
                    <a:gd name="T105" fmla="*/ 89 h 618"/>
                    <a:gd name="T106" fmla="*/ 174 w 932"/>
                    <a:gd name="T107" fmla="*/ 114 h 618"/>
                    <a:gd name="T108" fmla="*/ 122 w 932"/>
                    <a:gd name="T109" fmla="*/ 125 h 618"/>
                    <a:gd name="T110" fmla="*/ 27 w 932"/>
                    <a:gd name="T111" fmla="*/ 215 h 618"/>
                    <a:gd name="T112" fmla="*/ 23 w 932"/>
                    <a:gd name="T113" fmla="*/ 262 h 618"/>
                    <a:gd name="T114" fmla="*/ 34 w 932"/>
                    <a:gd name="T115" fmla="*/ 429 h 618"/>
                    <a:gd name="T116" fmla="*/ 18 w 932"/>
                    <a:gd name="T117" fmla="*/ 512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32" h="618">
                      <a:moveTo>
                        <a:pt x="12" y="571"/>
                      </a:moveTo>
                      <a:lnTo>
                        <a:pt x="30" y="595"/>
                      </a:lnTo>
                      <a:lnTo>
                        <a:pt x="30" y="595"/>
                      </a:lnTo>
                      <a:lnTo>
                        <a:pt x="45" y="589"/>
                      </a:lnTo>
                      <a:lnTo>
                        <a:pt x="56" y="587"/>
                      </a:lnTo>
                      <a:lnTo>
                        <a:pt x="62" y="586"/>
                      </a:lnTo>
                      <a:lnTo>
                        <a:pt x="62" y="586"/>
                      </a:lnTo>
                      <a:lnTo>
                        <a:pt x="63" y="587"/>
                      </a:lnTo>
                      <a:lnTo>
                        <a:pt x="65" y="589"/>
                      </a:lnTo>
                      <a:lnTo>
                        <a:pt x="66" y="595"/>
                      </a:lnTo>
                      <a:lnTo>
                        <a:pt x="66" y="604"/>
                      </a:lnTo>
                      <a:lnTo>
                        <a:pt x="66" y="604"/>
                      </a:lnTo>
                      <a:lnTo>
                        <a:pt x="84" y="605"/>
                      </a:lnTo>
                      <a:lnTo>
                        <a:pt x="97" y="608"/>
                      </a:lnTo>
                      <a:lnTo>
                        <a:pt x="102" y="609"/>
                      </a:lnTo>
                      <a:lnTo>
                        <a:pt x="106" y="611"/>
                      </a:lnTo>
                      <a:lnTo>
                        <a:pt x="106" y="611"/>
                      </a:lnTo>
                      <a:lnTo>
                        <a:pt x="111" y="610"/>
                      </a:lnTo>
                      <a:lnTo>
                        <a:pt x="118" y="611"/>
                      </a:lnTo>
                      <a:lnTo>
                        <a:pt x="126" y="613"/>
                      </a:lnTo>
                      <a:lnTo>
                        <a:pt x="140" y="613"/>
                      </a:lnTo>
                      <a:lnTo>
                        <a:pt x="154" y="618"/>
                      </a:lnTo>
                      <a:lnTo>
                        <a:pt x="154" y="576"/>
                      </a:lnTo>
                      <a:lnTo>
                        <a:pt x="183" y="575"/>
                      </a:lnTo>
                      <a:lnTo>
                        <a:pt x="190" y="587"/>
                      </a:lnTo>
                      <a:lnTo>
                        <a:pt x="203" y="589"/>
                      </a:lnTo>
                      <a:lnTo>
                        <a:pt x="203" y="589"/>
                      </a:lnTo>
                      <a:lnTo>
                        <a:pt x="210" y="596"/>
                      </a:lnTo>
                      <a:lnTo>
                        <a:pt x="215" y="601"/>
                      </a:lnTo>
                      <a:lnTo>
                        <a:pt x="219" y="604"/>
                      </a:lnTo>
                      <a:lnTo>
                        <a:pt x="219" y="604"/>
                      </a:lnTo>
                      <a:lnTo>
                        <a:pt x="220" y="601"/>
                      </a:lnTo>
                      <a:lnTo>
                        <a:pt x="222" y="596"/>
                      </a:lnTo>
                      <a:lnTo>
                        <a:pt x="223" y="592"/>
                      </a:lnTo>
                      <a:lnTo>
                        <a:pt x="225" y="588"/>
                      </a:lnTo>
                      <a:lnTo>
                        <a:pt x="225" y="588"/>
                      </a:lnTo>
                      <a:lnTo>
                        <a:pt x="231" y="588"/>
                      </a:lnTo>
                      <a:lnTo>
                        <a:pt x="232" y="588"/>
                      </a:lnTo>
                      <a:lnTo>
                        <a:pt x="233" y="587"/>
                      </a:lnTo>
                      <a:lnTo>
                        <a:pt x="233" y="584"/>
                      </a:lnTo>
                      <a:lnTo>
                        <a:pt x="234" y="582"/>
                      </a:lnTo>
                      <a:lnTo>
                        <a:pt x="234" y="582"/>
                      </a:lnTo>
                      <a:lnTo>
                        <a:pt x="240" y="574"/>
                      </a:lnTo>
                      <a:lnTo>
                        <a:pt x="241" y="569"/>
                      </a:lnTo>
                      <a:lnTo>
                        <a:pt x="241" y="565"/>
                      </a:lnTo>
                      <a:lnTo>
                        <a:pt x="241" y="565"/>
                      </a:lnTo>
                      <a:lnTo>
                        <a:pt x="240" y="565"/>
                      </a:lnTo>
                      <a:lnTo>
                        <a:pt x="237" y="565"/>
                      </a:lnTo>
                      <a:lnTo>
                        <a:pt x="234" y="565"/>
                      </a:lnTo>
                      <a:lnTo>
                        <a:pt x="234" y="553"/>
                      </a:lnTo>
                      <a:lnTo>
                        <a:pt x="251" y="552"/>
                      </a:lnTo>
                      <a:lnTo>
                        <a:pt x="251" y="552"/>
                      </a:lnTo>
                      <a:lnTo>
                        <a:pt x="253" y="551"/>
                      </a:lnTo>
                      <a:lnTo>
                        <a:pt x="253" y="547"/>
                      </a:lnTo>
                      <a:lnTo>
                        <a:pt x="254" y="541"/>
                      </a:lnTo>
                      <a:lnTo>
                        <a:pt x="273" y="540"/>
                      </a:lnTo>
                      <a:lnTo>
                        <a:pt x="284" y="519"/>
                      </a:lnTo>
                      <a:lnTo>
                        <a:pt x="301" y="508"/>
                      </a:lnTo>
                      <a:lnTo>
                        <a:pt x="314" y="496"/>
                      </a:lnTo>
                      <a:lnTo>
                        <a:pt x="312" y="473"/>
                      </a:lnTo>
                      <a:lnTo>
                        <a:pt x="312" y="473"/>
                      </a:lnTo>
                      <a:lnTo>
                        <a:pt x="314" y="470"/>
                      </a:lnTo>
                      <a:lnTo>
                        <a:pt x="319" y="462"/>
                      </a:lnTo>
                      <a:lnTo>
                        <a:pt x="321" y="457"/>
                      </a:lnTo>
                      <a:lnTo>
                        <a:pt x="323" y="452"/>
                      </a:lnTo>
                      <a:lnTo>
                        <a:pt x="324" y="446"/>
                      </a:lnTo>
                      <a:lnTo>
                        <a:pt x="323" y="439"/>
                      </a:lnTo>
                      <a:lnTo>
                        <a:pt x="323" y="439"/>
                      </a:lnTo>
                      <a:lnTo>
                        <a:pt x="321" y="433"/>
                      </a:lnTo>
                      <a:lnTo>
                        <a:pt x="317" y="426"/>
                      </a:lnTo>
                      <a:lnTo>
                        <a:pt x="310" y="416"/>
                      </a:lnTo>
                      <a:lnTo>
                        <a:pt x="302" y="407"/>
                      </a:lnTo>
                      <a:lnTo>
                        <a:pt x="299" y="404"/>
                      </a:lnTo>
                      <a:lnTo>
                        <a:pt x="298" y="400"/>
                      </a:lnTo>
                      <a:lnTo>
                        <a:pt x="298" y="400"/>
                      </a:lnTo>
                      <a:lnTo>
                        <a:pt x="295" y="394"/>
                      </a:lnTo>
                      <a:lnTo>
                        <a:pt x="295" y="389"/>
                      </a:lnTo>
                      <a:lnTo>
                        <a:pt x="297" y="383"/>
                      </a:lnTo>
                      <a:lnTo>
                        <a:pt x="298" y="378"/>
                      </a:lnTo>
                      <a:lnTo>
                        <a:pt x="301" y="373"/>
                      </a:lnTo>
                      <a:lnTo>
                        <a:pt x="304" y="369"/>
                      </a:lnTo>
                      <a:lnTo>
                        <a:pt x="315" y="359"/>
                      </a:lnTo>
                      <a:lnTo>
                        <a:pt x="315" y="359"/>
                      </a:lnTo>
                      <a:lnTo>
                        <a:pt x="317" y="356"/>
                      </a:lnTo>
                      <a:lnTo>
                        <a:pt x="319" y="352"/>
                      </a:lnTo>
                      <a:lnTo>
                        <a:pt x="320" y="347"/>
                      </a:lnTo>
                      <a:lnTo>
                        <a:pt x="320" y="347"/>
                      </a:lnTo>
                      <a:lnTo>
                        <a:pt x="334" y="347"/>
                      </a:lnTo>
                      <a:lnTo>
                        <a:pt x="339" y="347"/>
                      </a:lnTo>
                      <a:lnTo>
                        <a:pt x="342" y="347"/>
                      </a:lnTo>
                      <a:lnTo>
                        <a:pt x="343" y="346"/>
                      </a:lnTo>
                      <a:lnTo>
                        <a:pt x="351" y="338"/>
                      </a:lnTo>
                      <a:lnTo>
                        <a:pt x="351" y="338"/>
                      </a:lnTo>
                      <a:lnTo>
                        <a:pt x="369" y="354"/>
                      </a:lnTo>
                      <a:lnTo>
                        <a:pt x="381" y="372"/>
                      </a:lnTo>
                      <a:lnTo>
                        <a:pt x="395" y="372"/>
                      </a:lnTo>
                      <a:lnTo>
                        <a:pt x="391" y="352"/>
                      </a:lnTo>
                      <a:lnTo>
                        <a:pt x="403" y="338"/>
                      </a:lnTo>
                      <a:lnTo>
                        <a:pt x="425" y="339"/>
                      </a:lnTo>
                      <a:lnTo>
                        <a:pt x="442" y="346"/>
                      </a:lnTo>
                      <a:lnTo>
                        <a:pt x="442" y="346"/>
                      </a:lnTo>
                      <a:lnTo>
                        <a:pt x="443" y="355"/>
                      </a:lnTo>
                      <a:lnTo>
                        <a:pt x="446" y="363"/>
                      </a:lnTo>
                      <a:lnTo>
                        <a:pt x="448" y="367"/>
                      </a:lnTo>
                      <a:lnTo>
                        <a:pt x="448" y="367"/>
                      </a:lnTo>
                      <a:lnTo>
                        <a:pt x="452" y="367"/>
                      </a:lnTo>
                      <a:lnTo>
                        <a:pt x="457" y="368"/>
                      </a:lnTo>
                      <a:lnTo>
                        <a:pt x="460" y="369"/>
                      </a:lnTo>
                      <a:lnTo>
                        <a:pt x="463" y="370"/>
                      </a:lnTo>
                      <a:lnTo>
                        <a:pt x="464" y="374"/>
                      </a:lnTo>
                      <a:lnTo>
                        <a:pt x="464" y="379"/>
                      </a:lnTo>
                      <a:lnTo>
                        <a:pt x="464" y="379"/>
                      </a:lnTo>
                      <a:lnTo>
                        <a:pt x="464" y="383"/>
                      </a:lnTo>
                      <a:lnTo>
                        <a:pt x="463" y="386"/>
                      </a:lnTo>
                      <a:lnTo>
                        <a:pt x="463" y="391"/>
                      </a:lnTo>
                      <a:lnTo>
                        <a:pt x="464" y="392"/>
                      </a:lnTo>
                      <a:lnTo>
                        <a:pt x="466" y="394"/>
                      </a:lnTo>
                      <a:lnTo>
                        <a:pt x="470" y="395"/>
                      </a:lnTo>
                      <a:lnTo>
                        <a:pt x="478" y="394"/>
                      </a:lnTo>
                      <a:lnTo>
                        <a:pt x="478" y="394"/>
                      </a:lnTo>
                      <a:lnTo>
                        <a:pt x="482" y="395"/>
                      </a:lnTo>
                      <a:lnTo>
                        <a:pt x="486" y="396"/>
                      </a:lnTo>
                      <a:lnTo>
                        <a:pt x="488" y="402"/>
                      </a:lnTo>
                      <a:lnTo>
                        <a:pt x="488" y="402"/>
                      </a:lnTo>
                      <a:lnTo>
                        <a:pt x="498" y="411"/>
                      </a:lnTo>
                      <a:lnTo>
                        <a:pt x="501" y="413"/>
                      </a:lnTo>
                      <a:lnTo>
                        <a:pt x="505" y="414"/>
                      </a:lnTo>
                      <a:lnTo>
                        <a:pt x="508" y="414"/>
                      </a:lnTo>
                      <a:lnTo>
                        <a:pt x="512" y="412"/>
                      </a:lnTo>
                      <a:lnTo>
                        <a:pt x="522" y="403"/>
                      </a:lnTo>
                      <a:lnTo>
                        <a:pt x="522" y="403"/>
                      </a:lnTo>
                      <a:lnTo>
                        <a:pt x="522" y="382"/>
                      </a:lnTo>
                      <a:lnTo>
                        <a:pt x="522" y="382"/>
                      </a:lnTo>
                      <a:lnTo>
                        <a:pt x="547" y="379"/>
                      </a:lnTo>
                      <a:lnTo>
                        <a:pt x="564" y="378"/>
                      </a:lnTo>
                      <a:lnTo>
                        <a:pt x="569" y="378"/>
                      </a:lnTo>
                      <a:lnTo>
                        <a:pt x="571" y="378"/>
                      </a:lnTo>
                      <a:lnTo>
                        <a:pt x="571" y="378"/>
                      </a:lnTo>
                      <a:lnTo>
                        <a:pt x="574" y="391"/>
                      </a:lnTo>
                      <a:lnTo>
                        <a:pt x="574" y="391"/>
                      </a:lnTo>
                      <a:lnTo>
                        <a:pt x="583" y="391"/>
                      </a:lnTo>
                      <a:lnTo>
                        <a:pt x="588" y="392"/>
                      </a:lnTo>
                      <a:lnTo>
                        <a:pt x="596" y="395"/>
                      </a:lnTo>
                      <a:lnTo>
                        <a:pt x="596" y="395"/>
                      </a:lnTo>
                      <a:lnTo>
                        <a:pt x="600" y="395"/>
                      </a:lnTo>
                      <a:lnTo>
                        <a:pt x="606" y="394"/>
                      </a:lnTo>
                      <a:lnTo>
                        <a:pt x="619" y="386"/>
                      </a:lnTo>
                      <a:lnTo>
                        <a:pt x="619" y="386"/>
                      </a:lnTo>
                      <a:lnTo>
                        <a:pt x="622" y="381"/>
                      </a:lnTo>
                      <a:lnTo>
                        <a:pt x="625" y="377"/>
                      </a:lnTo>
                      <a:lnTo>
                        <a:pt x="626" y="377"/>
                      </a:lnTo>
                      <a:lnTo>
                        <a:pt x="627" y="377"/>
                      </a:lnTo>
                      <a:lnTo>
                        <a:pt x="628" y="378"/>
                      </a:lnTo>
                      <a:lnTo>
                        <a:pt x="631" y="381"/>
                      </a:lnTo>
                      <a:lnTo>
                        <a:pt x="631" y="381"/>
                      </a:lnTo>
                      <a:lnTo>
                        <a:pt x="634" y="389"/>
                      </a:lnTo>
                      <a:lnTo>
                        <a:pt x="639" y="395"/>
                      </a:lnTo>
                      <a:lnTo>
                        <a:pt x="645" y="404"/>
                      </a:lnTo>
                      <a:lnTo>
                        <a:pt x="652" y="409"/>
                      </a:lnTo>
                      <a:lnTo>
                        <a:pt x="653" y="412"/>
                      </a:lnTo>
                      <a:lnTo>
                        <a:pt x="653" y="414"/>
                      </a:lnTo>
                      <a:lnTo>
                        <a:pt x="653" y="414"/>
                      </a:lnTo>
                      <a:lnTo>
                        <a:pt x="653" y="421"/>
                      </a:lnTo>
                      <a:lnTo>
                        <a:pt x="649" y="446"/>
                      </a:lnTo>
                      <a:lnTo>
                        <a:pt x="649" y="446"/>
                      </a:lnTo>
                      <a:lnTo>
                        <a:pt x="649" y="449"/>
                      </a:lnTo>
                      <a:lnTo>
                        <a:pt x="652" y="453"/>
                      </a:lnTo>
                      <a:lnTo>
                        <a:pt x="654" y="457"/>
                      </a:lnTo>
                      <a:lnTo>
                        <a:pt x="660" y="460"/>
                      </a:lnTo>
                      <a:lnTo>
                        <a:pt x="671" y="462"/>
                      </a:lnTo>
                      <a:lnTo>
                        <a:pt x="685" y="465"/>
                      </a:lnTo>
                      <a:lnTo>
                        <a:pt x="698" y="465"/>
                      </a:lnTo>
                      <a:lnTo>
                        <a:pt x="711" y="465"/>
                      </a:lnTo>
                      <a:lnTo>
                        <a:pt x="723" y="465"/>
                      </a:lnTo>
                      <a:lnTo>
                        <a:pt x="729" y="451"/>
                      </a:lnTo>
                      <a:lnTo>
                        <a:pt x="729" y="451"/>
                      </a:lnTo>
                      <a:lnTo>
                        <a:pt x="761" y="444"/>
                      </a:lnTo>
                      <a:lnTo>
                        <a:pt x="775" y="442"/>
                      </a:lnTo>
                      <a:lnTo>
                        <a:pt x="781" y="440"/>
                      </a:lnTo>
                      <a:lnTo>
                        <a:pt x="781" y="440"/>
                      </a:lnTo>
                      <a:lnTo>
                        <a:pt x="783" y="443"/>
                      </a:lnTo>
                      <a:lnTo>
                        <a:pt x="784" y="446"/>
                      </a:lnTo>
                      <a:lnTo>
                        <a:pt x="785" y="451"/>
                      </a:lnTo>
                      <a:lnTo>
                        <a:pt x="789" y="456"/>
                      </a:lnTo>
                      <a:lnTo>
                        <a:pt x="789" y="456"/>
                      </a:lnTo>
                      <a:lnTo>
                        <a:pt x="793" y="468"/>
                      </a:lnTo>
                      <a:lnTo>
                        <a:pt x="794" y="481"/>
                      </a:lnTo>
                      <a:lnTo>
                        <a:pt x="797" y="495"/>
                      </a:lnTo>
                      <a:lnTo>
                        <a:pt x="797" y="495"/>
                      </a:lnTo>
                      <a:lnTo>
                        <a:pt x="798" y="495"/>
                      </a:lnTo>
                      <a:lnTo>
                        <a:pt x="801" y="494"/>
                      </a:lnTo>
                      <a:lnTo>
                        <a:pt x="807" y="491"/>
                      </a:lnTo>
                      <a:lnTo>
                        <a:pt x="816" y="487"/>
                      </a:lnTo>
                      <a:lnTo>
                        <a:pt x="816" y="487"/>
                      </a:lnTo>
                      <a:lnTo>
                        <a:pt x="824" y="490"/>
                      </a:lnTo>
                      <a:lnTo>
                        <a:pt x="831" y="491"/>
                      </a:lnTo>
                      <a:lnTo>
                        <a:pt x="842" y="492"/>
                      </a:lnTo>
                      <a:lnTo>
                        <a:pt x="851" y="492"/>
                      </a:lnTo>
                      <a:lnTo>
                        <a:pt x="858" y="492"/>
                      </a:lnTo>
                      <a:lnTo>
                        <a:pt x="858" y="492"/>
                      </a:lnTo>
                      <a:lnTo>
                        <a:pt x="863" y="501"/>
                      </a:lnTo>
                      <a:lnTo>
                        <a:pt x="869" y="499"/>
                      </a:lnTo>
                      <a:lnTo>
                        <a:pt x="877" y="509"/>
                      </a:lnTo>
                      <a:lnTo>
                        <a:pt x="921" y="508"/>
                      </a:lnTo>
                      <a:lnTo>
                        <a:pt x="921" y="501"/>
                      </a:lnTo>
                      <a:lnTo>
                        <a:pt x="902" y="503"/>
                      </a:lnTo>
                      <a:lnTo>
                        <a:pt x="891" y="492"/>
                      </a:lnTo>
                      <a:lnTo>
                        <a:pt x="897" y="487"/>
                      </a:lnTo>
                      <a:lnTo>
                        <a:pt x="903" y="488"/>
                      </a:lnTo>
                      <a:lnTo>
                        <a:pt x="914" y="497"/>
                      </a:lnTo>
                      <a:lnTo>
                        <a:pt x="921" y="497"/>
                      </a:lnTo>
                      <a:lnTo>
                        <a:pt x="919" y="477"/>
                      </a:lnTo>
                      <a:lnTo>
                        <a:pt x="926" y="474"/>
                      </a:lnTo>
                      <a:lnTo>
                        <a:pt x="925" y="462"/>
                      </a:lnTo>
                      <a:lnTo>
                        <a:pt x="932" y="459"/>
                      </a:lnTo>
                      <a:lnTo>
                        <a:pt x="924" y="443"/>
                      </a:lnTo>
                      <a:lnTo>
                        <a:pt x="924" y="443"/>
                      </a:lnTo>
                      <a:lnTo>
                        <a:pt x="917" y="447"/>
                      </a:lnTo>
                      <a:lnTo>
                        <a:pt x="912" y="449"/>
                      </a:lnTo>
                      <a:lnTo>
                        <a:pt x="907" y="451"/>
                      </a:lnTo>
                      <a:lnTo>
                        <a:pt x="907" y="451"/>
                      </a:lnTo>
                      <a:lnTo>
                        <a:pt x="906" y="456"/>
                      </a:lnTo>
                      <a:lnTo>
                        <a:pt x="903" y="461"/>
                      </a:lnTo>
                      <a:lnTo>
                        <a:pt x="901" y="465"/>
                      </a:lnTo>
                      <a:lnTo>
                        <a:pt x="902" y="469"/>
                      </a:lnTo>
                      <a:lnTo>
                        <a:pt x="902" y="469"/>
                      </a:lnTo>
                      <a:lnTo>
                        <a:pt x="893" y="469"/>
                      </a:lnTo>
                      <a:lnTo>
                        <a:pt x="888" y="469"/>
                      </a:lnTo>
                      <a:lnTo>
                        <a:pt x="884" y="469"/>
                      </a:lnTo>
                      <a:lnTo>
                        <a:pt x="884" y="469"/>
                      </a:lnTo>
                      <a:lnTo>
                        <a:pt x="882" y="465"/>
                      </a:lnTo>
                      <a:lnTo>
                        <a:pt x="881" y="461"/>
                      </a:lnTo>
                      <a:lnTo>
                        <a:pt x="881" y="455"/>
                      </a:lnTo>
                      <a:lnTo>
                        <a:pt x="886" y="446"/>
                      </a:lnTo>
                      <a:lnTo>
                        <a:pt x="879" y="436"/>
                      </a:lnTo>
                      <a:lnTo>
                        <a:pt x="879" y="436"/>
                      </a:lnTo>
                      <a:lnTo>
                        <a:pt x="875" y="442"/>
                      </a:lnTo>
                      <a:lnTo>
                        <a:pt x="872" y="444"/>
                      </a:lnTo>
                      <a:lnTo>
                        <a:pt x="868" y="446"/>
                      </a:lnTo>
                      <a:lnTo>
                        <a:pt x="868" y="446"/>
                      </a:lnTo>
                      <a:lnTo>
                        <a:pt x="869" y="443"/>
                      </a:lnTo>
                      <a:lnTo>
                        <a:pt x="871" y="439"/>
                      </a:lnTo>
                      <a:lnTo>
                        <a:pt x="873" y="434"/>
                      </a:lnTo>
                      <a:lnTo>
                        <a:pt x="873" y="434"/>
                      </a:lnTo>
                      <a:lnTo>
                        <a:pt x="880" y="424"/>
                      </a:lnTo>
                      <a:lnTo>
                        <a:pt x="885" y="416"/>
                      </a:lnTo>
                      <a:lnTo>
                        <a:pt x="889" y="412"/>
                      </a:lnTo>
                      <a:lnTo>
                        <a:pt x="889" y="412"/>
                      </a:lnTo>
                      <a:lnTo>
                        <a:pt x="893" y="407"/>
                      </a:lnTo>
                      <a:lnTo>
                        <a:pt x="894" y="403"/>
                      </a:lnTo>
                      <a:lnTo>
                        <a:pt x="894" y="400"/>
                      </a:lnTo>
                      <a:lnTo>
                        <a:pt x="894" y="398"/>
                      </a:lnTo>
                      <a:lnTo>
                        <a:pt x="891" y="396"/>
                      </a:lnTo>
                      <a:lnTo>
                        <a:pt x="889" y="395"/>
                      </a:lnTo>
                      <a:lnTo>
                        <a:pt x="885" y="395"/>
                      </a:lnTo>
                      <a:lnTo>
                        <a:pt x="881" y="396"/>
                      </a:lnTo>
                      <a:lnTo>
                        <a:pt x="881" y="396"/>
                      </a:lnTo>
                      <a:lnTo>
                        <a:pt x="868" y="405"/>
                      </a:lnTo>
                      <a:lnTo>
                        <a:pt x="863" y="409"/>
                      </a:lnTo>
                      <a:lnTo>
                        <a:pt x="855" y="411"/>
                      </a:lnTo>
                      <a:lnTo>
                        <a:pt x="855" y="411"/>
                      </a:lnTo>
                      <a:lnTo>
                        <a:pt x="853" y="407"/>
                      </a:lnTo>
                      <a:lnTo>
                        <a:pt x="851" y="400"/>
                      </a:lnTo>
                      <a:lnTo>
                        <a:pt x="850" y="391"/>
                      </a:lnTo>
                      <a:lnTo>
                        <a:pt x="853" y="382"/>
                      </a:lnTo>
                      <a:lnTo>
                        <a:pt x="853" y="382"/>
                      </a:lnTo>
                      <a:lnTo>
                        <a:pt x="862" y="383"/>
                      </a:lnTo>
                      <a:lnTo>
                        <a:pt x="862" y="383"/>
                      </a:lnTo>
                      <a:lnTo>
                        <a:pt x="864" y="383"/>
                      </a:lnTo>
                      <a:lnTo>
                        <a:pt x="868" y="383"/>
                      </a:lnTo>
                      <a:lnTo>
                        <a:pt x="869" y="382"/>
                      </a:lnTo>
                      <a:lnTo>
                        <a:pt x="871" y="382"/>
                      </a:lnTo>
                      <a:lnTo>
                        <a:pt x="872" y="379"/>
                      </a:lnTo>
                      <a:lnTo>
                        <a:pt x="871" y="377"/>
                      </a:lnTo>
                      <a:lnTo>
                        <a:pt x="871" y="377"/>
                      </a:lnTo>
                      <a:lnTo>
                        <a:pt x="853" y="352"/>
                      </a:lnTo>
                      <a:lnTo>
                        <a:pt x="853" y="352"/>
                      </a:lnTo>
                      <a:lnTo>
                        <a:pt x="849" y="351"/>
                      </a:lnTo>
                      <a:lnTo>
                        <a:pt x="846" y="350"/>
                      </a:lnTo>
                      <a:lnTo>
                        <a:pt x="844" y="344"/>
                      </a:lnTo>
                      <a:lnTo>
                        <a:pt x="844" y="337"/>
                      </a:lnTo>
                      <a:lnTo>
                        <a:pt x="844" y="337"/>
                      </a:lnTo>
                      <a:lnTo>
                        <a:pt x="842" y="334"/>
                      </a:lnTo>
                      <a:lnTo>
                        <a:pt x="841" y="333"/>
                      </a:lnTo>
                      <a:lnTo>
                        <a:pt x="840" y="332"/>
                      </a:lnTo>
                      <a:lnTo>
                        <a:pt x="840" y="332"/>
                      </a:lnTo>
                      <a:lnTo>
                        <a:pt x="834" y="332"/>
                      </a:lnTo>
                      <a:lnTo>
                        <a:pt x="832" y="332"/>
                      </a:lnTo>
                      <a:lnTo>
                        <a:pt x="829" y="330"/>
                      </a:lnTo>
                      <a:lnTo>
                        <a:pt x="829" y="330"/>
                      </a:lnTo>
                      <a:lnTo>
                        <a:pt x="829" y="328"/>
                      </a:lnTo>
                      <a:lnTo>
                        <a:pt x="829" y="324"/>
                      </a:lnTo>
                      <a:lnTo>
                        <a:pt x="833" y="312"/>
                      </a:lnTo>
                      <a:lnTo>
                        <a:pt x="836" y="299"/>
                      </a:lnTo>
                      <a:lnTo>
                        <a:pt x="837" y="290"/>
                      </a:lnTo>
                      <a:lnTo>
                        <a:pt x="837" y="290"/>
                      </a:lnTo>
                      <a:lnTo>
                        <a:pt x="841" y="285"/>
                      </a:lnTo>
                      <a:lnTo>
                        <a:pt x="842" y="281"/>
                      </a:lnTo>
                      <a:lnTo>
                        <a:pt x="844" y="276"/>
                      </a:lnTo>
                      <a:lnTo>
                        <a:pt x="844" y="276"/>
                      </a:lnTo>
                      <a:lnTo>
                        <a:pt x="845" y="272"/>
                      </a:lnTo>
                      <a:lnTo>
                        <a:pt x="846" y="268"/>
                      </a:lnTo>
                      <a:lnTo>
                        <a:pt x="849" y="265"/>
                      </a:lnTo>
                      <a:lnTo>
                        <a:pt x="851" y="265"/>
                      </a:lnTo>
                      <a:lnTo>
                        <a:pt x="855" y="265"/>
                      </a:lnTo>
                      <a:lnTo>
                        <a:pt x="860" y="267"/>
                      </a:lnTo>
                      <a:lnTo>
                        <a:pt x="860" y="267"/>
                      </a:lnTo>
                      <a:lnTo>
                        <a:pt x="868" y="268"/>
                      </a:lnTo>
                      <a:lnTo>
                        <a:pt x="871" y="268"/>
                      </a:lnTo>
                      <a:lnTo>
                        <a:pt x="872" y="267"/>
                      </a:lnTo>
                      <a:lnTo>
                        <a:pt x="875" y="263"/>
                      </a:lnTo>
                      <a:lnTo>
                        <a:pt x="876" y="256"/>
                      </a:lnTo>
                      <a:lnTo>
                        <a:pt x="876" y="256"/>
                      </a:lnTo>
                      <a:lnTo>
                        <a:pt x="877" y="243"/>
                      </a:lnTo>
                      <a:lnTo>
                        <a:pt x="877" y="234"/>
                      </a:lnTo>
                      <a:lnTo>
                        <a:pt x="877" y="234"/>
                      </a:lnTo>
                      <a:lnTo>
                        <a:pt x="875" y="230"/>
                      </a:lnTo>
                      <a:lnTo>
                        <a:pt x="871" y="229"/>
                      </a:lnTo>
                      <a:lnTo>
                        <a:pt x="867" y="229"/>
                      </a:lnTo>
                      <a:lnTo>
                        <a:pt x="867" y="229"/>
                      </a:lnTo>
                      <a:lnTo>
                        <a:pt x="864" y="229"/>
                      </a:lnTo>
                      <a:lnTo>
                        <a:pt x="863" y="232"/>
                      </a:lnTo>
                      <a:lnTo>
                        <a:pt x="862" y="234"/>
                      </a:lnTo>
                      <a:lnTo>
                        <a:pt x="862" y="238"/>
                      </a:lnTo>
                      <a:lnTo>
                        <a:pt x="862" y="240"/>
                      </a:lnTo>
                      <a:lnTo>
                        <a:pt x="862" y="241"/>
                      </a:lnTo>
                      <a:lnTo>
                        <a:pt x="862" y="241"/>
                      </a:lnTo>
                      <a:lnTo>
                        <a:pt x="855" y="242"/>
                      </a:lnTo>
                      <a:lnTo>
                        <a:pt x="853" y="242"/>
                      </a:lnTo>
                      <a:lnTo>
                        <a:pt x="850" y="243"/>
                      </a:lnTo>
                      <a:lnTo>
                        <a:pt x="850" y="243"/>
                      </a:lnTo>
                      <a:lnTo>
                        <a:pt x="850" y="245"/>
                      </a:lnTo>
                      <a:lnTo>
                        <a:pt x="850" y="246"/>
                      </a:lnTo>
                      <a:lnTo>
                        <a:pt x="853" y="249"/>
                      </a:lnTo>
                      <a:lnTo>
                        <a:pt x="854" y="251"/>
                      </a:lnTo>
                      <a:lnTo>
                        <a:pt x="855" y="252"/>
                      </a:lnTo>
                      <a:lnTo>
                        <a:pt x="854" y="254"/>
                      </a:lnTo>
                      <a:lnTo>
                        <a:pt x="854" y="254"/>
                      </a:lnTo>
                      <a:lnTo>
                        <a:pt x="851" y="254"/>
                      </a:lnTo>
                      <a:lnTo>
                        <a:pt x="849" y="254"/>
                      </a:lnTo>
                      <a:lnTo>
                        <a:pt x="841" y="250"/>
                      </a:lnTo>
                      <a:lnTo>
                        <a:pt x="841" y="250"/>
                      </a:lnTo>
                      <a:lnTo>
                        <a:pt x="837" y="252"/>
                      </a:lnTo>
                      <a:lnTo>
                        <a:pt x="833" y="255"/>
                      </a:lnTo>
                      <a:lnTo>
                        <a:pt x="829" y="256"/>
                      </a:lnTo>
                      <a:lnTo>
                        <a:pt x="827" y="256"/>
                      </a:lnTo>
                      <a:lnTo>
                        <a:pt x="821" y="255"/>
                      </a:lnTo>
                      <a:lnTo>
                        <a:pt x="818" y="254"/>
                      </a:lnTo>
                      <a:lnTo>
                        <a:pt x="818" y="254"/>
                      </a:lnTo>
                      <a:lnTo>
                        <a:pt x="809" y="254"/>
                      </a:lnTo>
                      <a:lnTo>
                        <a:pt x="805" y="252"/>
                      </a:lnTo>
                      <a:lnTo>
                        <a:pt x="801" y="249"/>
                      </a:lnTo>
                      <a:lnTo>
                        <a:pt x="801" y="249"/>
                      </a:lnTo>
                      <a:lnTo>
                        <a:pt x="801" y="243"/>
                      </a:lnTo>
                      <a:lnTo>
                        <a:pt x="799" y="240"/>
                      </a:lnTo>
                      <a:lnTo>
                        <a:pt x="797" y="236"/>
                      </a:lnTo>
                      <a:lnTo>
                        <a:pt x="793" y="233"/>
                      </a:lnTo>
                      <a:lnTo>
                        <a:pt x="788" y="230"/>
                      </a:lnTo>
                      <a:lnTo>
                        <a:pt x="779" y="229"/>
                      </a:lnTo>
                      <a:lnTo>
                        <a:pt x="767" y="229"/>
                      </a:lnTo>
                      <a:lnTo>
                        <a:pt x="767" y="229"/>
                      </a:lnTo>
                      <a:lnTo>
                        <a:pt x="754" y="229"/>
                      </a:lnTo>
                      <a:lnTo>
                        <a:pt x="745" y="230"/>
                      </a:lnTo>
                      <a:lnTo>
                        <a:pt x="745" y="230"/>
                      </a:lnTo>
                      <a:lnTo>
                        <a:pt x="742" y="233"/>
                      </a:lnTo>
                      <a:lnTo>
                        <a:pt x="740" y="237"/>
                      </a:lnTo>
                      <a:lnTo>
                        <a:pt x="740" y="242"/>
                      </a:lnTo>
                      <a:lnTo>
                        <a:pt x="740" y="246"/>
                      </a:lnTo>
                      <a:lnTo>
                        <a:pt x="740" y="246"/>
                      </a:lnTo>
                      <a:lnTo>
                        <a:pt x="741" y="246"/>
                      </a:lnTo>
                      <a:lnTo>
                        <a:pt x="744" y="246"/>
                      </a:lnTo>
                      <a:lnTo>
                        <a:pt x="752" y="243"/>
                      </a:lnTo>
                      <a:lnTo>
                        <a:pt x="755" y="243"/>
                      </a:lnTo>
                      <a:lnTo>
                        <a:pt x="758" y="243"/>
                      </a:lnTo>
                      <a:lnTo>
                        <a:pt x="761" y="245"/>
                      </a:lnTo>
                      <a:lnTo>
                        <a:pt x="762" y="249"/>
                      </a:lnTo>
                      <a:lnTo>
                        <a:pt x="762" y="249"/>
                      </a:lnTo>
                      <a:lnTo>
                        <a:pt x="761" y="254"/>
                      </a:lnTo>
                      <a:lnTo>
                        <a:pt x="758" y="256"/>
                      </a:lnTo>
                      <a:lnTo>
                        <a:pt x="755" y="258"/>
                      </a:lnTo>
                      <a:lnTo>
                        <a:pt x="754" y="259"/>
                      </a:lnTo>
                      <a:lnTo>
                        <a:pt x="750" y="258"/>
                      </a:lnTo>
                      <a:lnTo>
                        <a:pt x="748" y="256"/>
                      </a:lnTo>
                      <a:lnTo>
                        <a:pt x="748" y="256"/>
                      </a:lnTo>
                      <a:lnTo>
                        <a:pt x="745" y="258"/>
                      </a:lnTo>
                      <a:lnTo>
                        <a:pt x="742" y="262"/>
                      </a:lnTo>
                      <a:lnTo>
                        <a:pt x="737" y="272"/>
                      </a:lnTo>
                      <a:lnTo>
                        <a:pt x="737" y="272"/>
                      </a:lnTo>
                      <a:lnTo>
                        <a:pt x="729" y="271"/>
                      </a:lnTo>
                      <a:lnTo>
                        <a:pt x="726" y="268"/>
                      </a:lnTo>
                      <a:lnTo>
                        <a:pt x="723" y="265"/>
                      </a:lnTo>
                      <a:lnTo>
                        <a:pt x="723" y="264"/>
                      </a:lnTo>
                      <a:lnTo>
                        <a:pt x="722" y="237"/>
                      </a:lnTo>
                      <a:lnTo>
                        <a:pt x="722" y="237"/>
                      </a:lnTo>
                      <a:lnTo>
                        <a:pt x="728" y="234"/>
                      </a:lnTo>
                      <a:lnTo>
                        <a:pt x="733" y="232"/>
                      </a:lnTo>
                      <a:lnTo>
                        <a:pt x="735" y="230"/>
                      </a:lnTo>
                      <a:lnTo>
                        <a:pt x="735" y="230"/>
                      </a:lnTo>
                      <a:lnTo>
                        <a:pt x="735" y="229"/>
                      </a:lnTo>
                      <a:lnTo>
                        <a:pt x="732" y="228"/>
                      </a:lnTo>
                      <a:lnTo>
                        <a:pt x="724" y="224"/>
                      </a:lnTo>
                      <a:lnTo>
                        <a:pt x="717" y="220"/>
                      </a:lnTo>
                      <a:lnTo>
                        <a:pt x="714" y="217"/>
                      </a:lnTo>
                      <a:lnTo>
                        <a:pt x="711" y="215"/>
                      </a:lnTo>
                      <a:lnTo>
                        <a:pt x="711" y="215"/>
                      </a:lnTo>
                      <a:lnTo>
                        <a:pt x="713" y="212"/>
                      </a:lnTo>
                      <a:lnTo>
                        <a:pt x="714" y="210"/>
                      </a:lnTo>
                      <a:lnTo>
                        <a:pt x="717" y="206"/>
                      </a:lnTo>
                      <a:lnTo>
                        <a:pt x="717" y="206"/>
                      </a:lnTo>
                      <a:lnTo>
                        <a:pt x="714" y="202"/>
                      </a:lnTo>
                      <a:lnTo>
                        <a:pt x="710" y="198"/>
                      </a:lnTo>
                      <a:lnTo>
                        <a:pt x="705" y="194"/>
                      </a:lnTo>
                      <a:lnTo>
                        <a:pt x="700" y="190"/>
                      </a:lnTo>
                      <a:lnTo>
                        <a:pt x="688" y="186"/>
                      </a:lnTo>
                      <a:lnTo>
                        <a:pt x="684" y="185"/>
                      </a:lnTo>
                      <a:lnTo>
                        <a:pt x="680" y="185"/>
                      </a:lnTo>
                      <a:lnTo>
                        <a:pt x="680" y="185"/>
                      </a:lnTo>
                      <a:lnTo>
                        <a:pt x="679" y="188"/>
                      </a:lnTo>
                      <a:lnTo>
                        <a:pt x="679" y="190"/>
                      </a:lnTo>
                      <a:lnTo>
                        <a:pt x="679" y="194"/>
                      </a:lnTo>
                      <a:lnTo>
                        <a:pt x="679" y="194"/>
                      </a:lnTo>
                      <a:lnTo>
                        <a:pt x="680" y="199"/>
                      </a:lnTo>
                      <a:lnTo>
                        <a:pt x="683" y="205"/>
                      </a:lnTo>
                      <a:lnTo>
                        <a:pt x="692" y="217"/>
                      </a:lnTo>
                      <a:lnTo>
                        <a:pt x="700" y="227"/>
                      </a:lnTo>
                      <a:lnTo>
                        <a:pt x="702" y="229"/>
                      </a:lnTo>
                      <a:lnTo>
                        <a:pt x="702" y="232"/>
                      </a:lnTo>
                      <a:lnTo>
                        <a:pt x="702" y="232"/>
                      </a:lnTo>
                      <a:lnTo>
                        <a:pt x="697" y="230"/>
                      </a:lnTo>
                      <a:lnTo>
                        <a:pt x="691" y="229"/>
                      </a:lnTo>
                      <a:lnTo>
                        <a:pt x="680" y="224"/>
                      </a:lnTo>
                      <a:lnTo>
                        <a:pt x="671" y="217"/>
                      </a:lnTo>
                      <a:lnTo>
                        <a:pt x="669" y="215"/>
                      </a:lnTo>
                      <a:lnTo>
                        <a:pt x="669" y="215"/>
                      </a:lnTo>
                      <a:lnTo>
                        <a:pt x="665" y="214"/>
                      </a:lnTo>
                      <a:lnTo>
                        <a:pt x="657" y="212"/>
                      </a:lnTo>
                      <a:lnTo>
                        <a:pt x="654" y="212"/>
                      </a:lnTo>
                      <a:lnTo>
                        <a:pt x="650" y="214"/>
                      </a:lnTo>
                      <a:lnTo>
                        <a:pt x="649" y="217"/>
                      </a:lnTo>
                      <a:lnTo>
                        <a:pt x="649" y="224"/>
                      </a:lnTo>
                      <a:lnTo>
                        <a:pt x="649" y="224"/>
                      </a:lnTo>
                      <a:lnTo>
                        <a:pt x="649" y="232"/>
                      </a:lnTo>
                      <a:lnTo>
                        <a:pt x="648" y="236"/>
                      </a:lnTo>
                      <a:lnTo>
                        <a:pt x="647" y="238"/>
                      </a:lnTo>
                      <a:lnTo>
                        <a:pt x="643" y="241"/>
                      </a:lnTo>
                      <a:lnTo>
                        <a:pt x="637" y="241"/>
                      </a:lnTo>
                      <a:lnTo>
                        <a:pt x="631" y="238"/>
                      </a:lnTo>
                      <a:lnTo>
                        <a:pt x="621" y="234"/>
                      </a:lnTo>
                      <a:lnTo>
                        <a:pt x="621" y="234"/>
                      </a:lnTo>
                      <a:lnTo>
                        <a:pt x="618" y="232"/>
                      </a:lnTo>
                      <a:lnTo>
                        <a:pt x="612" y="229"/>
                      </a:lnTo>
                      <a:lnTo>
                        <a:pt x="608" y="229"/>
                      </a:lnTo>
                      <a:lnTo>
                        <a:pt x="604" y="229"/>
                      </a:lnTo>
                      <a:lnTo>
                        <a:pt x="600" y="232"/>
                      </a:lnTo>
                      <a:lnTo>
                        <a:pt x="596" y="236"/>
                      </a:lnTo>
                      <a:lnTo>
                        <a:pt x="596" y="236"/>
                      </a:lnTo>
                      <a:lnTo>
                        <a:pt x="592" y="240"/>
                      </a:lnTo>
                      <a:lnTo>
                        <a:pt x="588" y="242"/>
                      </a:lnTo>
                      <a:lnTo>
                        <a:pt x="586" y="242"/>
                      </a:lnTo>
                      <a:lnTo>
                        <a:pt x="583" y="241"/>
                      </a:lnTo>
                      <a:lnTo>
                        <a:pt x="580" y="238"/>
                      </a:lnTo>
                      <a:lnTo>
                        <a:pt x="578" y="236"/>
                      </a:lnTo>
                      <a:lnTo>
                        <a:pt x="573" y="228"/>
                      </a:lnTo>
                      <a:lnTo>
                        <a:pt x="573" y="228"/>
                      </a:lnTo>
                      <a:lnTo>
                        <a:pt x="569" y="221"/>
                      </a:lnTo>
                      <a:lnTo>
                        <a:pt x="566" y="212"/>
                      </a:lnTo>
                      <a:lnTo>
                        <a:pt x="565" y="208"/>
                      </a:lnTo>
                      <a:lnTo>
                        <a:pt x="565" y="205"/>
                      </a:lnTo>
                      <a:lnTo>
                        <a:pt x="568" y="201"/>
                      </a:lnTo>
                      <a:lnTo>
                        <a:pt x="570" y="198"/>
                      </a:lnTo>
                      <a:lnTo>
                        <a:pt x="570" y="198"/>
                      </a:lnTo>
                      <a:lnTo>
                        <a:pt x="574" y="198"/>
                      </a:lnTo>
                      <a:lnTo>
                        <a:pt x="578" y="199"/>
                      </a:lnTo>
                      <a:lnTo>
                        <a:pt x="583" y="199"/>
                      </a:lnTo>
                      <a:lnTo>
                        <a:pt x="586" y="198"/>
                      </a:lnTo>
                      <a:lnTo>
                        <a:pt x="586" y="198"/>
                      </a:lnTo>
                      <a:lnTo>
                        <a:pt x="587" y="194"/>
                      </a:lnTo>
                      <a:lnTo>
                        <a:pt x="586" y="186"/>
                      </a:lnTo>
                      <a:lnTo>
                        <a:pt x="583" y="176"/>
                      </a:lnTo>
                      <a:lnTo>
                        <a:pt x="583" y="160"/>
                      </a:lnTo>
                      <a:lnTo>
                        <a:pt x="583" y="160"/>
                      </a:lnTo>
                      <a:lnTo>
                        <a:pt x="579" y="155"/>
                      </a:lnTo>
                      <a:lnTo>
                        <a:pt x="578" y="153"/>
                      </a:lnTo>
                      <a:lnTo>
                        <a:pt x="579" y="150"/>
                      </a:lnTo>
                      <a:lnTo>
                        <a:pt x="583" y="150"/>
                      </a:lnTo>
                      <a:lnTo>
                        <a:pt x="590" y="149"/>
                      </a:lnTo>
                      <a:lnTo>
                        <a:pt x="592" y="149"/>
                      </a:lnTo>
                      <a:lnTo>
                        <a:pt x="593" y="146"/>
                      </a:lnTo>
                      <a:lnTo>
                        <a:pt x="593" y="146"/>
                      </a:lnTo>
                      <a:lnTo>
                        <a:pt x="595" y="142"/>
                      </a:lnTo>
                      <a:lnTo>
                        <a:pt x="595" y="140"/>
                      </a:lnTo>
                      <a:lnTo>
                        <a:pt x="593" y="136"/>
                      </a:lnTo>
                      <a:lnTo>
                        <a:pt x="591" y="132"/>
                      </a:lnTo>
                      <a:lnTo>
                        <a:pt x="587" y="129"/>
                      </a:lnTo>
                      <a:lnTo>
                        <a:pt x="580" y="128"/>
                      </a:lnTo>
                      <a:lnTo>
                        <a:pt x="571" y="128"/>
                      </a:lnTo>
                      <a:lnTo>
                        <a:pt x="571" y="128"/>
                      </a:lnTo>
                      <a:lnTo>
                        <a:pt x="568" y="123"/>
                      </a:lnTo>
                      <a:lnTo>
                        <a:pt x="564" y="115"/>
                      </a:lnTo>
                      <a:lnTo>
                        <a:pt x="558" y="105"/>
                      </a:lnTo>
                      <a:lnTo>
                        <a:pt x="558" y="105"/>
                      </a:lnTo>
                      <a:lnTo>
                        <a:pt x="558" y="87"/>
                      </a:lnTo>
                      <a:lnTo>
                        <a:pt x="557" y="72"/>
                      </a:lnTo>
                      <a:lnTo>
                        <a:pt x="556" y="59"/>
                      </a:lnTo>
                      <a:lnTo>
                        <a:pt x="556" y="59"/>
                      </a:lnTo>
                      <a:lnTo>
                        <a:pt x="551" y="53"/>
                      </a:lnTo>
                      <a:lnTo>
                        <a:pt x="547" y="46"/>
                      </a:lnTo>
                      <a:lnTo>
                        <a:pt x="539" y="32"/>
                      </a:lnTo>
                      <a:lnTo>
                        <a:pt x="539" y="32"/>
                      </a:lnTo>
                      <a:lnTo>
                        <a:pt x="536" y="28"/>
                      </a:lnTo>
                      <a:lnTo>
                        <a:pt x="535" y="24"/>
                      </a:lnTo>
                      <a:lnTo>
                        <a:pt x="536" y="22"/>
                      </a:lnTo>
                      <a:lnTo>
                        <a:pt x="535" y="19"/>
                      </a:lnTo>
                      <a:lnTo>
                        <a:pt x="535" y="19"/>
                      </a:lnTo>
                      <a:lnTo>
                        <a:pt x="533" y="19"/>
                      </a:lnTo>
                      <a:lnTo>
                        <a:pt x="529" y="19"/>
                      </a:lnTo>
                      <a:lnTo>
                        <a:pt x="523" y="22"/>
                      </a:lnTo>
                      <a:lnTo>
                        <a:pt x="518" y="26"/>
                      </a:lnTo>
                      <a:lnTo>
                        <a:pt x="518" y="26"/>
                      </a:lnTo>
                      <a:lnTo>
                        <a:pt x="512" y="27"/>
                      </a:lnTo>
                      <a:lnTo>
                        <a:pt x="505" y="26"/>
                      </a:lnTo>
                      <a:lnTo>
                        <a:pt x="500" y="27"/>
                      </a:lnTo>
                      <a:lnTo>
                        <a:pt x="498" y="27"/>
                      </a:lnTo>
                      <a:lnTo>
                        <a:pt x="498" y="27"/>
                      </a:lnTo>
                      <a:lnTo>
                        <a:pt x="495" y="27"/>
                      </a:lnTo>
                      <a:lnTo>
                        <a:pt x="494" y="26"/>
                      </a:lnTo>
                      <a:lnTo>
                        <a:pt x="494" y="24"/>
                      </a:lnTo>
                      <a:lnTo>
                        <a:pt x="492" y="24"/>
                      </a:lnTo>
                      <a:lnTo>
                        <a:pt x="492" y="24"/>
                      </a:lnTo>
                      <a:lnTo>
                        <a:pt x="491" y="32"/>
                      </a:lnTo>
                      <a:lnTo>
                        <a:pt x="488" y="35"/>
                      </a:lnTo>
                      <a:lnTo>
                        <a:pt x="487" y="36"/>
                      </a:lnTo>
                      <a:lnTo>
                        <a:pt x="483" y="37"/>
                      </a:lnTo>
                      <a:lnTo>
                        <a:pt x="483" y="37"/>
                      </a:lnTo>
                      <a:lnTo>
                        <a:pt x="478" y="43"/>
                      </a:lnTo>
                      <a:lnTo>
                        <a:pt x="474" y="46"/>
                      </a:lnTo>
                      <a:lnTo>
                        <a:pt x="472" y="48"/>
                      </a:lnTo>
                      <a:lnTo>
                        <a:pt x="468" y="48"/>
                      </a:lnTo>
                      <a:lnTo>
                        <a:pt x="461" y="46"/>
                      </a:lnTo>
                      <a:lnTo>
                        <a:pt x="461" y="46"/>
                      </a:lnTo>
                      <a:lnTo>
                        <a:pt x="452" y="43"/>
                      </a:lnTo>
                      <a:lnTo>
                        <a:pt x="441" y="36"/>
                      </a:lnTo>
                      <a:lnTo>
                        <a:pt x="441" y="36"/>
                      </a:lnTo>
                      <a:lnTo>
                        <a:pt x="439" y="35"/>
                      </a:lnTo>
                      <a:lnTo>
                        <a:pt x="437" y="32"/>
                      </a:lnTo>
                      <a:lnTo>
                        <a:pt x="433" y="27"/>
                      </a:lnTo>
                      <a:lnTo>
                        <a:pt x="430" y="23"/>
                      </a:lnTo>
                      <a:lnTo>
                        <a:pt x="426" y="19"/>
                      </a:lnTo>
                      <a:lnTo>
                        <a:pt x="421" y="17"/>
                      </a:lnTo>
                      <a:lnTo>
                        <a:pt x="413" y="13"/>
                      </a:lnTo>
                      <a:lnTo>
                        <a:pt x="413" y="13"/>
                      </a:lnTo>
                      <a:lnTo>
                        <a:pt x="408" y="13"/>
                      </a:lnTo>
                      <a:lnTo>
                        <a:pt x="402" y="14"/>
                      </a:lnTo>
                      <a:lnTo>
                        <a:pt x="393" y="14"/>
                      </a:lnTo>
                      <a:lnTo>
                        <a:pt x="385" y="14"/>
                      </a:lnTo>
                      <a:lnTo>
                        <a:pt x="385" y="14"/>
                      </a:lnTo>
                      <a:lnTo>
                        <a:pt x="382" y="13"/>
                      </a:lnTo>
                      <a:lnTo>
                        <a:pt x="382" y="11"/>
                      </a:lnTo>
                      <a:lnTo>
                        <a:pt x="382" y="9"/>
                      </a:lnTo>
                      <a:lnTo>
                        <a:pt x="382" y="8"/>
                      </a:lnTo>
                      <a:lnTo>
                        <a:pt x="381" y="6"/>
                      </a:lnTo>
                      <a:lnTo>
                        <a:pt x="380" y="6"/>
                      </a:lnTo>
                      <a:lnTo>
                        <a:pt x="376" y="6"/>
                      </a:lnTo>
                      <a:lnTo>
                        <a:pt x="376" y="6"/>
                      </a:lnTo>
                      <a:lnTo>
                        <a:pt x="373" y="11"/>
                      </a:lnTo>
                      <a:lnTo>
                        <a:pt x="369" y="15"/>
                      </a:lnTo>
                      <a:lnTo>
                        <a:pt x="365" y="18"/>
                      </a:lnTo>
                      <a:lnTo>
                        <a:pt x="359" y="19"/>
                      </a:lnTo>
                      <a:lnTo>
                        <a:pt x="359" y="19"/>
                      </a:lnTo>
                      <a:lnTo>
                        <a:pt x="356" y="15"/>
                      </a:lnTo>
                      <a:lnTo>
                        <a:pt x="351" y="9"/>
                      </a:lnTo>
                      <a:lnTo>
                        <a:pt x="345" y="2"/>
                      </a:lnTo>
                      <a:lnTo>
                        <a:pt x="341" y="0"/>
                      </a:lnTo>
                      <a:lnTo>
                        <a:pt x="337" y="0"/>
                      </a:lnTo>
                      <a:lnTo>
                        <a:pt x="337" y="0"/>
                      </a:lnTo>
                      <a:lnTo>
                        <a:pt x="330" y="0"/>
                      </a:lnTo>
                      <a:lnTo>
                        <a:pt x="328" y="1"/>
                      </a:lnTo>
                      <a:lnTo>
                        <a:pt x="328" y="5"/>
                      </a:lnTo>
                      <a:lnTo>
                        <a:pt x="328" y="11"/>
                      </a:lnTo>
                      <a:lnTo>
                        <a:pt x="328" y="11"/>
                      </a:lnTo>
                      <a:lnTo>
                        <a:pt x="334" y="15"/>
                      </a:lnTo>
                      <a:lnTo>
                        <a:pt x="339" y="21"/>
                      </a:lnTo>
                      <a:lnTo>
                        <a:pt x="341" y="23"/>
                      </a:lnTo>
                      <a:lnTo>
                        <a:pt x="341" y="24"/>
                      </a:lnTo>
                      <a:lnTo>
                        <a:pt x="339" y="27"/>
                      </a:lnTo>
                      <a:lnTo>
                        <a:pt x="337" y="30"/>
                      </a:lnTo>
                      <a:lnTo>
                        <a:pt x="337" y="30"/>
                      </a:lnTo>
                      <a:lnTo>
                        <a:pt x="333" y="30"/>
                      </a:lnTo>
                      <a:lnTo>
                        <a:pt x="329" y="28"/>
                      </a:lnTo>
                      <a:lnTo>
                        <a:pt x="326" y="26"/>
                      </a:lnTo>
                      <a:lnTo>
                        <a:pt x="323" y="22"/>
                      </a:lnTo>
                      <a:lnTo>
                        <a:pt x="317" y="14"/>
                      </a:lnTo>
                      <a:lnTo>
                        <a:pt x="315" y="11"/>
                      </a:lnTo>
                      <a:lnTo>
                        <a:pt x="312" y="10"/>
                      </a:lnTo>
                      <a:lnTo>
                        <a:pt x="312" y="10"/>
                      </a:lnTo>
                      <a:lnTo>
                        <a:pt x="311" y="11"/>
                      </a:lnTo>
                      <a:lnTo>
                        <a:pt x="308" y="14"/>
                      </a:lnTo>
                      <a:lnTo>
                        <a:pt x="303" y="21"/>
                      </a:lnTo>
                      <a:lnTo>
                        <a:pt x="301" y="28"/>
                      </a:lnTo>
                      <a:lnTo>
                        <a:pt x="298" y="33"/>
                      </a:lnTo>
                      <a:lnTo>
                        <a:pt x="298" y="33"/>
                      </a:lnTo>
                      <a:lnTo>
                        <a:pt x="299" y="37"/>
                      </a:lnTo>
                      <a:lnTo>
                        <a:pt x="301" y="40"/>
                      </a:lnTo>
                      <a:lnTo>
                        <a:pt x="301" y="43"/>
                      </a:lnTo>
                      <a:lnTo>
                        <a:pt x="299" y="44"/>
                      </a:lnTo>
                      <a:lnTo>
                        <a:pt x="297" y="45"/>
                      </a:lnTo>
                      <a:lnTo>
                        <a:pt x="290" y="45"/>
                      </a:lnTo>
                      <a:lnTo>
                        <a:pt x="282" y="44"/>
                      </a:lnTo>
                      <a:lnTo>
                        <a:pt x="282" y="44"/>
                      </a:lnTo>
                      <a:lnTo>
                        <a:pt x="275" y="46"/>
                      </a:lnTo>
                      <a:lnTo>
                        <a:pt x="266" y="46"/>
                      </a:lnTo>
                      <a:lnTo>
                        <a:pt x="255" y="46"/>
                      </a:lnTo>
                      <a:lnTo>
                        <a:pt x="255" y="46"/>
                      </a:lnTo>
                      <a:lnTo>
                        <a:pt x="253" y="46"/>
                      </a:lnTo>
                      <a:lnTo>
                        <a:pt x="249" y="49"/>
                      </a:lnTo>
                      <a:lnTo>
                        <a:pt x="249" y="50"/>
                      </a:lnTo>
                      <a:lnTo>
                        <a:pt x="249" y="54"/>
                      </a:lnTo>
                      <a:lnTo>
                        <a:pt x="251" y="57"/>
                      </a:lnTo>
                      <a:lnTo>
                        <a:pt x="257" y="62"/>
                      </a:lnTo>
                      <a:lnTo>
                        <a:pt x="257" y="62"/>
                      </a:lnTo>
                      <a:lnTo>
                        <a:pt x="258" y="63"/>
                      </a:lnTo>
                      <a:lnTo>
                        <a:pt x="258" y="65"/>
                      </a:lnTo>
                      <a:lnTo>
                        <a:pt x="257" y="70"/>
                      </a:lnTo>
                      <a:lnTo>
                        <a:pt x="255" y="75"/>
                      </a:lnTo>
                      <a:lnTo>
                        <a:pt x="253" y="80"/>
                      </a:lnTo>
                      <a:lnTo>
                        <a:pt x="253" y="80"/>
                      </a:lnTo>
                      <a:lnTo>
                        <a:pt x="251" y="87"/>
                      </a:lnTo>
                      <a:lnTo>
                        <a:pt x="249" y="90"/>
                      </a:lnTo>
                      <a:lnTo>
                        <a:pt x="246" y="92"/>
                      </a:lnTo>
                      <a:lnTo>
                        <a:pt x="242" y="93"/>
                      </a:lnTo>
                      <a:lnTo>
                        <a:pt x="237" y="94"/>
                      </a:lnTo>
                      <a:lnTo>
                        <a:pt x="231" y="93"/>
                      </a:lnTo>
                      <a:lnTo>
                        <a:pt x="223" y="90"/>
                      </a:lnTo>
                      <a:lnTo>
                        <a:pt x="223" y="90"/>
                      </a:lnTo>
                      <a:lnTo>
                        <a:pt x="218" y="89"/>
                      </a:lnTo>
                      <a:lnTo>
                        <a:pt x="212" y="89"/>
                      </a:lnTo>
                      <a:lnTo>
                        <a:pt x="210" y="90"/>
                      </a:lnTo>
                      <a:lnTo>
                        <a:pt x="207" y="93"/>
                      </a:lnTo>
                      <a:lnTo>
                        <a:pt x="206" y="97"/>
                      </a:lnTo>
                      <a:lnTo>
                        <a:pt x="206" y="102"/>
                      </a:lnTo>
                      <a:lnTo>
                        <a:pt x="206" y="102"/>
                      </a:lnTo>
                      <a:lnTo>
                        <a:pt x="205" y="103"/>
                      </a:lnTo>
                      <a:lnTo>
                        <a:pt x="203" y="106"/>
                      </a:lnTo>
                      <a:lnTo>
                        <a:pt x="198" y="109"/>
                      </a:lnTo>
                      <a:lnTo>
                        <a:pt x="188" y="113"/>
                      </a:lnTo>
                      <a:lnTo>
                        <a:pt x="188" y="113"/>
                      </a:lnTo>
                      <a:lnTo>
                        <a:pt x="183" y="114"/>
                      </a:lnTo>
                      <a:lnTo>
                        <a:pt x="174" y="114"/>
                      </a:lnTo>
                      <a:lnTo>
                        <a:pt x="165" y="113"/>
                      </a:lnTo>
                      <a:lnTo>
                        <a:pt x="155" y="111"/>
                      </a:lnTo>
                      <a:lnTo>
                        <a:pt x="155" y="111"/>
                      </a:lnTo>
                      <a:lnTo>
                        <a:pt x="153" y="113"/>
                      </a:lnTo>
                      <a:lnTo>
                        <a:pt x="152" y="114"/>
                      </a:lnTo>
                      <a:lnTo>
                        <a:pt x="149" y="118"/>
                      </a:lnTo>
                      <a:lnTo>
                        <a:pt x="146" y="119"/>
                      </a:lnTo>
                      <a:lnTo>
                        <a:pt x="142" y="120"/>
                      </a:lnTo>
                      <a:lnTo>
                        <a:pt x="137" y="123"/>
                      </a:lnTo>
                      <a:lnTo>
                        <a:pt x="130" y="124"/>
                      </a:lnTo>
                      <a:lnTo>
                        <a:pt x="130" y="124"/>
                      </a:lnTo>
                      <a:lnTo>
                        <a:pt x="122" y="125"/>
                      </a:lnTo>
                      <a:lnTo>
                        <a:pt x="110" y="127"/>
                      </a:lnTo>
                      <a:lnTo>
                        <a:pt x="97" y="129"/>
                      </a:lnTo>
                      <a:lnTo>
                        <a:pt x="65" y="140"/>
                      </a:lnTo>
                      <a:lnTo>
                        <a:pt x="52" y="141"/>
                      </a:lnTo>
                      <a:lnTo>
                        <a:pt x="14" y="155"/>
                      </a:lnTo>
                      <a:lnTo>
                        <a:pt x="14" y="155"/>
                      </a:lnTo>
                      <a:lnTo>
                        <a:pt x="17" y="173"/>
                      </a:lnTo>
                      <a:lnTo>
                        <a:pt x="18" y="185"/>
                      </a:lnTo>
                      <a:lnTo>
                        <a:pt x="18" y="194"/>
                      </a:lnTo>
                      <a:lnTo>
                        <a:pt x="18" y="194"/>
                      </a:lnTo>
                      <a:lnTo>
                        <a:pt x="23" y="207"/>
                      </a:lnTo>
                      <a:lnTo>
                        <a:pt x="27" y="215"/>
                      </a:lnTo>
                      <a:lnTo>
                        <a:pt x="28" y="220"/>
                      </a:lnTo>
                      <a:lnTo>
                        <a:pt x="28" y="220"/>
                      </a:lnTo>
                      <a:lnTo>
                        <a:pt x="25" y="223"/>
                      </a:lnTo>
                      <a:lnTo>
                        <a:pt x="18" y="225"/>
                      </a:lnTo>
                      <a:lnTo>
                        <a:pt x="10" y="228"/>
                      </a:lnTo>
                      <a:lnTo>
                        <a:pt x="10" y="228"/>
                      </a:lnTo>
                      <a:lnTo>
                        <a:pt x="17" y="232"/>
                      </a:lnTo>
                      <a:lnTo>
                        <a:pt x="26" y="240"/>
                      </a:lnTo>
                      <a:lnTo>
                        <a:pt x="35" y="247"/>
                      </a:lnTo>
                      <a:lnTo>
                        <a:pt x="44" y="256"/>
                      </a:lnTo>
                      <a:lnTo>
                        <a:pt x="44" y="256"/>
                      </a:lnTo>
                      <a:lnTo>
                        <a:pt x="23" y="262"/>
                      </a:lnTo>
                      <a:lnTo>
                        <a:pt x="14" y="269"/>
                      </a:lnTo>
                      <a:lnTo>
                        <a:pt x="0" y="275"/>
                      </a:lnTo>
                      <a:lnTo>
                        <a:pt x="5" y="286"/>
                      </a:lnTo>
                      <a:lnTo>
                        <a:pt x="9" y="290"/>
                      </a:lnTo>
                      <a:lnTo>
                        <a:pt x="12" y="313"/>
                      </a:lnTo>
                      <a:lnTo>
                        <a:pt x="25" y="313"/>
                      </a:lnTo>
                      <a:lnTo>
                        <a:pt x="26" y="338"/>
                      </a:lnTo>
                      <a:lnTo>
                        <a:pt x="15" y="350"/>
                      </a:lnTo>
                      <a:lnTo>
                        <a:pt x="17" y="370"/>
                      </a:lnTo>
                      <a:lnTo>
                        <a:pt x="32" y="370"/>
                      </a:lnTo>
                      <a:lnTo>
                        <a:pt x="32" y="370"/>
                      </a:lnTo>
                      <a:lnTo>
                        <a:pt x="34" y="429"/>
                      </a:lnTo>
                      <a:lnTo>
                        <a:pt x="34" y="429"/>
                      </a:lnTo>
                      <a:lnTo>
                        <a:pt x="44" y="434"/>
                      </a:lnTo>
                      <a:lnTo>
                        <a:pt x="50" y="438"/>
                      </a:lnTo>
                      <a:lnTo>
                        <a:pt x="50" y="438"/>
                      </a:lnTo>
                      <a:lnTo>
                        <a:pt x="50" y="449"/>
                      </a:lnTo>
                      <a:lnTo>
                        <a:pt x="32" y="449"/>
                      </a:lnTo>
                      <a:lnTo>
                        <a:pt x="10" y="455"/>
                      </a:lnTo>
                      <a:lnTo>
                        <a:pt x="12" y="470"/>
                      </a:lnTo>
                      <a:lnTo>
                        <a:pt x="41" y="473"/>
                      </a:lnTo>
                      <a:lnTo>
                        <a:pt x="39" y="488"/>
                      </a:lnTo>
                      <a:lnTo>
                        <a:pt x="17" y="488"/>
                      </a:lnTo>
                      <a:lnTo>
                        <a:pt x="18" y="512"/>
                      </a:lnTo>
                      <a:lnTo>
                        <a:pt x="5" y="512"/>
                      </a:lnTo>
                      <a:lnTo>
                        <a:pt x="3" y="569"/>
                      </a:lnTo>
                      <a:lnTo>
                        <a:pt x="3" y="575"/>
                      </a:lnTo>
                      <a:lnTo>
                        <a:pt x="12" y="571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1" name="Freeform 192"/>
                <p:cNvSpPr>
                  <a:spLocks/>
                </p:cNvSpPr>
                <p:nvPr/>
              </p:nvSpPr>
              <p:spPr bwMode="auto">
                <a:xfrm>
                  <a:off x="3732213" y="2811463"/>
                  <a:ext cx="3076575" cy="1660525"/>
                </a:xfrm>
                <a:custGeom>
                  <a:avLst/>
                  <a:gdLst>
                    <a:gd name="T0" fmla="*/ 400 w 1938"/>
                    <a:gd name="T1" fmla="*/ 1007 h 1046"/>
                    <a:gd name="T2" fmla="*/ 226 w 1938"/>
                    <a:gd name="T3" fmla="*/ 910 h 1046"/>
                    <a:gd name="T4" fmla="*/ 51 w 1938"/>
                    <a:gd name="T5" fmla="*/ 824 h 1046"/>
                    <a:gd name="T6" fmla="*/ 138 w 1938"/>
                    <a:gd name="T7" fmla="*/ 738 h 1046"/>
                    <a:gd name="T8" fmla="*/ 195 w 1938"/>
                    <a:gd name="T9" fmla="*/ 612 h 1046"/>
                    <a:gd name="T10" fmla="*/ 250 w 1938"/>
                    <a:gd name="T11" fmla="*/ 545 h 1046"/>
                    <a:gd name="T12" fmla="*/ 403 w 1938"/>
                    <a:gd name="T13" fmla="*/ 497 h 1046"/>
                    <a:gd name="T14" fmla="*/ 486 w 1938"/>
                    <a:gd name="T15" fmla="*/ 428 h 1046"/>
                    <a:gd name="T16" fmla="*/ 585 w 1938"/>
                    <a:gd name="T17" fmla="*/ 320 h 1046"/>
                    <a:gd name="T18" fmla="*/ 631 w 1938"/>
                    <a:gd name="T19" fmla="*/ 247 h 1046"/>
                    <a:gd name="T20" fmla="*/ 689 w 1938"/>
                    <a:gd name="T21" fmla="*/ 204 h 1046"/>
                    <a:gd name="T22" fmla="*/ 672 w 1938"/>
                    <a:gd name="T23" fmla="*/ 167 h 1046"/>
                    <a:gd name="T24" fmla="*/ 714 w 1938"/>
                    <a:gd name="T25" fmla="*/ 152 h 1046"/>
                    <a:gd name="T26" fmla="*/ 775 w 1938"/>
                    <a:gd name="T27" fmla="*/ 175 h 1046"/>
                    <a:gd name="T28" fmla="*/ 762 w 1938"/>
                    <a:gd name="T29" fmla="*/ 232 h 1046"/>
                    <a:gd name="T30" fmla="*/ 824 w 1938"/>
                    <a:gd name="T31" fmla="*/ 235 h 1046"/>
                    <a:gd name="T32" fmla="*/ 846 w 1938"/>
                    <a:gd name="T33" fmla="*/ 205 h 1046"/>
                    <a:gd name="T34" fmla="*/ 882 w 1938"/>
                    <a:gd name="T35" fmla="*/ 240 h 1046"/>
                    <a:gd name="T36" fmla="*/ 949 w 1938"/>
                    <a:gd name="T37" fmla="*/ 267 h 1046"/>
                    <a:gd name="T38" fmla="*/ 1008 w 1938"/>
                    <a:gd name="T39" fmla="*/ 222 h 1046"/>
                    <a:gd name="T40" fmla="*/ 1048 w 1938"/>
                    <a:gd name="T41" fmla="*/ 174 h 1046"/>
                    <a:gd name="T42" fmla="*/ 1089 w 1938"/>
                    <a:gd name="T43" fmla="*/ 125 h 1046"/>
                    <a:gd name="T44" fmla="*/ 1118 w 1938"/>
                    <a:gd name="T45" fmla="*/ 117 h 1046"/>
                    <a:gd name="T46" fmla="*/ 1140 w 1938"/>
                    <a:gd name="T47" fmla="*/ 139 h 1046"/>
                    <a:gd name="T48" fmla="*/ 1130 w 1938"/>
                    <a:gd name="T49" fmla="*/ 180 h 1046"/>
                    <a:gd name="T50" fmla="*/ 1185 w 1938"/>
                    <a:gd name="T51" fmla="*/ 160 h 1046"/>
                    <a:gd name="T52" fmla="*/ 1218 w 1938"/>
                    <a:gd name="T53" fmla="*/ 151 h 1046"/>
                    <a:gd name="T54" fmla="*/ 1220 w 1938"/>
                    <a:gd name="T55" fmla="*/ 118 h 1046"/>
                    <a:gd name="T56" fmla="*/ 1280 w 1938"/>
                    <a:gd name="T57" fmla="*/ 88 h 1046"/>
                    <a:gd name="T58" fmla="*/ 1333 w 1938"/>
                    <a:gd name="T59" fmla="*/ 47 h 1046"/>
                    <a:gd name="T60" fmla="*/ 1310 w 1938"/>
                    <a:gd name="T61" fmla="*/ 29 h 1046"/>
                    <a:gd name="T62" fmla="*/ 1299 w 1938"/>
                    <a:gd name="T63" fmla="*/ 5 h 1046"/>
                    <a:gd name="T64" fmla="*/ 1334 w 1938"/>
                    <a:gd name="T65" fmla="*/ 2 h 1046"/>
                    <a:gd name="T66" fmla="*/ 1403 w 1938"/>
                    <a:gd name="T67" fmla="*/ 85 h 1046"/>
                    <a:gd name="T68" fmla="*/ 1389 w 1938"/>
                    <a:gd name="T69" fmla="*/ 112 h 1046"/>
                    <a:gd name="T70" fmla="*/ 1447 w 1938"/>
                    <a:gd name="T71" fmla="*/ 121 h 1046"/>
                    <a:gd name="T72" fmla="*/ 1490 w 1938"/>
                    <a:gd name="T73" fmla="*/ 139 h 1046"/>
                    <a:gd name="T74" fmla="*/ 1526 w 1938"/>
                    <a:gd name="T75" fmla="*/ 165 h 1046"/>
                    <a:gd name="T76" fmla="*/ 1525 w 1938"/>
                    <a:gd name="T77" fmla="*/ 199 h 1046"/>
                    <a:gd name="T78" fmla="*/ 1560 w 1938"/>
                    <a:gd name="T79" fmla="*/ 209 h 1046"/>
                    <a:gd name="T80" fmla="*/ 1626 w 1938"/>
                    <a:gd name="T81" fmla="*/ 182 h 1046"/>
                    <a:gd name="T82" fmla="*/ 1679 w 1938"/>
                    <a:gd name="T83" fmla="*/ 175 h 1046"/>
                    <a:gd name="T84" fmla="*/ 1730 w 1938"/>
                    <a:gd name="T85" fmla="*/ 156 h 1046"/>
                    <a:gd name="T86" fmla="*/ 1743 w 1938"/>
                    <a:gd name="T87" fmla="*/ 92 h 1046"/>
                    <a:gd name="T88" fmla="*/ 1787 w 1938"/>
                    <a:gd name="T89" fmla="*/ 87 h 1046"/>
                    <a:gd name="T90" fmla="*/ 1849 w 1938"/>
                    <a:gd name="T91" fmla="*/ 127 h 1046"/>
                    <a:gd name="T92" fmla="*/ 1832 w 1938"/>
                    <a:gd name="T93" fmla="*/ 193 h 1046"/>
                    <a:gd name="T94" fmla="*/ 1805 w 1938"/>
                    <a:gd name="T95" fmla="*/ 252 h 1046"/>
                    <a:gd name="T96" fmla="*/ 1763 w 1938"/>
                    <a:gd name="T97" fmla="*/ 293 h 1046"/>
                    <a:gd name="T98" fmla="*/ 1775 w 1938"/>
                    <a:gd name="T99" fmla="*/ 349 h 1046"/>
                    <a:gd name="T100" fmla="*/ 1803 w 1938"/>
                    <a:gd name="T101" fmla="*/ 386 h 1046"/>
                    <a:gd name="T102" fmla="*/ 1846 w 1938"/>
                    <a:gd name="T103" fmla="*/ 416 h 1046"/>
                    <a:gd name="T104" fmla="*/ 1803 w 1938"/>
                    <a:gd name="T105" fmla="*/ 507 h 1046"/>
                    <a:gd name="T106" fmla="*/ 1835 w 1938"/>
                    <a:gd name="T107" fmla="*/ 534 h 1046"/>
                    <a:gd name="T108" fmla="*/ 1871 w 1938"/>
                    <a:gd name="T109" fmla="*/ 563 h 1046"/>
                    <a:gd name="T110" fmla="*/ 1837 w 1938"/>
                    <a:gd name="T111" fmla="*/ 643 h 1046"/>
                    <a:gd name="T112" fmla="*/ 1824 w 1938"/>
                    <a:gd name="T113" fmla="*/ 726 h 1046"/>
                    <a:gd name="T114" fmla="*/ 1881 w 1938"/>
                    <a:gd name="T115" fmla="*/ 732 h 1046"/>
                    <a:gd name="T116" fmla="*/ 1776 w 1938"/>
                    <a:gd name="T117" fmla="*/ 847 h 1046"/>
                    <a:gd name="T118" fmla="*/ 1135 w 1938"/>
                    <a:gd name="T119" fmla="*/ 1029 h 1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38" h="1046">
                      <a:moveTo>
                        <a:pt x="581" y="1045"/>
                      </a:moveTo>
                      <a:lnTo>
                        <a:pt x="581" y="1045"/>
                      </a:lnTo>
                      <a:lnTo>
                        <a:pt x="579" y="1031"/>
                      </a:lnTo>
                      <a:lnTo>
                        <a:pt x="578" y="1024"/>
                      </a:lnTo>
                      <a:lnTo>
                        <a:pt x="574" y="1018"/>
                      </a:lnTo>
                      <a:lnTo>
                        <a:pt x="574" y="1018"/>
                      </a:lnTo>
                      <a:lnTo>
                        <a:pt x="570" y="1016"/>
                      </a:lnTo>
                      <a:lnTo>
                        <a:pt x="557" y="1014"/>
                      </a:lnTo>
                      <a:lnTo>
                        <a:pt x="537" y="1014"/>
                      </a:lnTo>
                      <a:lnTo>
                        <a:pt x="526" y="1015"/>
                      </a:lnTo>
                      <a:lnTo>
                        <a:pt x="513" y="1016"/>
                      </a:lnTo>
                      <a:lnTo>
                        <a:pt x="416" y="1011"/>
                      </a:lnTo>
                      <a:lnTo>
                        <a:pt x="416" y="1011"/>
                      </a:lnTo>
                      <a:lnTo>
                        <a:pt x="400" y="1007"/>
                      </a:lnTo>
                      <a:lnTo>
                        <a:pt x="387" y="1005"/>
                      </a:lnTo>
                      <a:lnTo>
                        <a:pt x="373" y="1005"/>
                      </a:lnTo>
                      <a:lnTo>
                        <a:pt x="373" y="1005"/>
                      </a:lnTo>
                      <a:lnTo>
                        <a:pt x="370" y="1001"/>
                      </a:lnTo>
                      <a:lnTo>
                        <a:pt x="370" y="1001"/>
                      </a:lnTo>
                      <a:lnTo>
                        <a:pt x="359" y="994"/>
                      </a:lnTo>
                      <a:lnTo>
                        <a:pt x="348" y="986"/>
                      </a:lnTo>
                      <a:lnTo>
                        <a:pt x="334" y="974"/>
                      </a:lnTo>
                      <a:lnTo>
                        <a:pt x="317" y="954"/>
                      </a:lnTo>
                      <a:lnTo>
                        <a:pt x="317" y="954"/>
                      </a:lnTo>
                      <a:lnTo>
                        <a:pt x="303" y="950"/>
                      </a:lnTo>
                      <a:lnTo>
                        <a:pt x="289" y="946"/>
                      </a:lnTo>
                      <a:lnTo>
                        <a:pt x="226" y="910"/>
                      </a:lnTo>
                      <a:lnTo>
                        <a:pt x="226" y="910"/>
                      </a:lnTo>
                      <a:lnTo>
                        <a:pt x="194" y="898"/>
                      </a:lnTo>
                      <a:lnTo>
                        <a:pt x="167" y="887"/>
                      </a:lnTo>
                      <a:lnTo>
                        <a:pt x="154" y="880"/>
                      </a:lnTo>
                      <a:lnTo>
                        <a:pt x="143" y="874"/>
                      </a:lnTo>
                      <a:lnTo>
                        <a:pt x="143" y="874"/>
                      </a:lnTo>
                      <a:lnTo>
                        <a:pt x="140" y="876"/>
                      </a:lnTo>
                      <a:lnTo>
                        <a:pt x="138" y="878"/>
                      </a:lnTo>
                      <a:lnTo>
                        <a:pt x="137" y="878"/>
                      </a:lnTo>
                      <a:lnTo>
                        <a:pt x="137" y="878"/>
                      </a:lnTo>
                      <a:lnTo>
                        <a:pt x="121" y="869"/>
                      </a:lnTo>
                      <a:lnTo>
                        <a:pt x="105" y="859"/>
                      </a:lnTo>
                      <a:lnTo>
                        <a:pt x="80" y="850"/>
                      </a:lnTo>
                      <a:lnTo>
                        <a:pt x="51" y="824"/>
                      </a:lnTo>
                      <a:lnTo>
                        <a:pt x="51" y="824"/>
                      </a:lnTo>
                      <a:lnTo>
                        <a:pt x="26" y="830"/>
                      </a:lnTo>
                      <a:lnTo>
                        <a:pt x="0" y="834"/>
                      </a:lnTo>
                      <a:lnTo>
                        <a:pt x="0" y="834"/>
                      </a:lnTo>
                      <a:lnTo>
                        <a:pt x="4" y="830"/>
                      </a:lnTo>
                      <a:lnTo>
                        <a:pt x="11" y="823"/>
                      </a:lnTo>
                      <a:lnTo>
                        <a:pt x="29" y="810"/>
                      </a:lnTo>
                      <a:lnTo>
                        <a:pt x="29" y="810"/>
                      </a:lnTo>
                      <a:lnTo>
                        <a:pt x="35" y="806"/>
                      </a:lnTo>
                      <a:lnTo>
                        <a:pt x="35" y="806"/>
                      </a:lnTo>
                      <a:lnTo>
                        <a:pt x="45" y="796"/>
                      </a:lnTo>
                      <a:lnTo>
                        <a:pt x="58" y="787"/>
                      </a:lnTo>
                      <a:lnTo>
                        <a:pt x="84" y="770"/>
                      </a:lnTo>
                      <a:lnTo>
                        <a:pt x="138" y="738"/>
                      </a:lnTo>
                      <a:lnTo>
                        <a:pt x="138" y="738"/>
                      </a:lnTo>
                      <a:lnTo>
                        <a:pt x="158" y="726"/>
                      </a:lnTo>
                      <a:lnTo>
                        <a:pt x="171" y="718"/>
                      </a:lnTo>
                      <a:lnTo>
                        <a:pt x="178" y="713"/>
                      </a:lnTo>
                      <a:lnTo>
                        <a:pt x="186" y="705"/>
                      </a:lnTo>
                      <a:lnTo>
                        <a:pt x="208" y="679"/>
                      </a:lnTo>
                      <a:lnTo>
                        <a:pt x="208" y="679"/>
                      </a:lnTo>
                      <a:lnTo>
                        <a:pt x="207" y="677"/>
                      </a:lnTo>
                      <a:lnTo>
                        <a:pt x="202" y="670"/>
                      </a:lnTo>
                      <a:lnTo>
                        <a:pt x="194" y="659"/>
                      </a:lnTo>
                      <a:lnTo>
                        <a:pt x="189" y="650"/>
                      </a:lnTo>
                      <a:lnTo>
                        <a:pt x="185" y="639"/>
                      </a:lnTo>
                      <a:lnTo>
                        <a:pt x="180" y="625"/>
                      </a:lnTo>
                      <a:lnTo>
                        <a:pt x="180" y="625"/>
                      </a:lnTo>
                      <a:lnTo>
                        <a:pt x="195" y="612"/>
                      </a:lnTo>
                      <a:lnTo>
                        <a:pt x="215" y="595"/>
                      </a:lnTo>
                      <a:lnTo>
                        <a:pt x="215" y="595"/>
                      </a:lnTo>
                      <a:lnTo>
                        <a:pt x="212" y="581"/>
                      </a:lnTo>
                      <a:lnTo>
                        <a:pt x="210" y="572"/>
                      </a:lnTo>
                      <a:lnTo>
                        <a:pt x="210" y="572"/>
                      </a:lnTo>
                      <a:lnTo>
                        <a:pt x="234" y="568"/>
                      </a:lnTo>
                      <a:lnTo>
                        <a:pt x="246" y="565"/>
                      </a:lnTo>
                      <a:lnTo>
                        <a:pt x="252" y="563"/>
                      </a:lnTo>
                      <a:lnTo>
                        <a:pt x="252" y="563"/>
                      </a:lnTo>
                      <a:lnTo>
                        <a:pt x="243" y="555"/>
                      </a:lnTo>
                      <a:lnTo>
                        <a:pt x="243" y="555"/>
                      </a:lnTo>
                      <a:lnTo>
                        <a:pt x="246" y="550"/>
                      </a:lnTo>
                      <a:lnTo>
                        <a:pt x="250" y="545"/>
                      </a:lnTo>
                      <a:lnTo>
                        <a:pt x="250" y="545"/>
                      </a:lnTo>
                      <a:lnTo>
                        <a:pt x="245" y="538"/>
                      </a:lnTo>
                      <a:lnTo>
                        <a:pt x="241" y="532"/>
                      </a:lnTo>
                      <a:lnTo>
                        <a:pt x="270" y="533"/>
                      </a:lnTo>
                      <a:lnTo>
                        <a:pt x="270" y="533"/>
                      </a:lnTo>
                      <a:lnTo>
                        <a:pt x="273" y="508"/>
                      </a:lnTo>
                      <a:lnTo>
                        <a:pt x="278" y="484"/>
                      </a:lnTo>
                      <a:lnTo>
                        <a:pt x="278" y="484"/>
                      </a:lnTo>
                      <a:lnTo>
                        <a:pt x="322" y="495"/>
                      </a:lnTo>
                      <a:lnTo>
                        <a:pt x="368" y="506"/>
                      </a:lnTo>
                      <a:lnTo>
                        <a:pt x="368" y="506"/>
                      </a:lnTo>
                      <a:lnTo>
                        <a:pt x="377" y="504"/>
                      </a:lnTo>
                      <a:lnTo>
                        <a:pt x="382" y="501"/>
                      </a:lnTo>
                      <a:lnTo>
                        <a:pt x="390" y="498"/>
                      </a:lnTo>
                      <a:lnTo>
                        <a:pt x="403" y="497"/>
                      </a:lnTo>
                      <a:lnTo>
                        <a:pt x="403" y="497"/>
                      </a:lnTo>
                      <a:lnTo>
                        <a:pt x="405" y="485"/>
                      </a:lnTo>
                      <a:lnTo>
                        <a:pt x="405" y="480"/>
                      </a:lnTo>
                      <a:lnTo>
                        <a:pt x="407" y="477"/>
                      </a:lnTo>
                      <a:lnTo>
                        <a:pt x="407" y="477"/>
                      </a:lnTo>
                      <a:lnTo>
                        <a:pt x="409" y="476"/>
                      </a:lnTo>
                      <a:lnTo>
                        <a:pt x="413" y="476"/>
                      </a:lnTo>
                      <a:lnTo>
                        <a:pt x="423" y="476"/>
                      </a:lnTo>
                      <a:lnTo>
                        <a:pt x="442" y="476"/>
                      </a:lnTo>
                      <a:lnTo>
                        <a:pt x="442" y="476"/>
                      </a:lnTo>
                      <a:lnTo>
                        <a:pt x="452" y="467"/>
                      </a:lnTo>
                      <a:lnTo>
                        <a:pt x="466" y="451"/>
                      </a:lnTo>
                      <a:lnTo>
                        <a:pt x="486" y="428"/>
                      </a:lnTo>
                      <a:lnTo>
                        <a:pt x="486" y="428"/>
                      </a:lnTo>
                      <a:lnTo>
                        <a:pt x="500" y="424"/>
                      </a:lnTo>
                      <a:lnTo>
                        <a:pt x="500" y="424"/>
                      </a:lnTo>
                      <a:lnTo>
                        <a:pt x="504" y="419"/>
                      </a:lnTo>
                      <a:lnTo>
                        <a:pt x="509" y="410"/>
                      </a:lnTo>
                      <a:lnTo>
                        <a:pt x="513" y="399"/>
                      </a:lnTo>
                      <a:lnTo>
                        <a:pt x="515" y="392"/>
                      </a:lnTo>
                      <a:lnTo>
                        <a:pt x="515" y="392"/>
                      </a:lnTo>
                      <a:lnTo>
                        <a:pt x="528" y="376"/>
                      </a:lnTo>
                      <a:lnTo>
                        <a:pt x="539" y="366"/>
                      </a:lnTo>
                      <a:lnTo>
                        <a:pt x="548" y="359"/>
                      </a:lnTo>
                      <a:lnTo>
                        <a:pt x="561" y="353"/>
                      </a:lnTo>
                      <a:lnTo>
                        <a:pt x="561" y="353"/>
                      </a:lnTo>
                      <a:lnTo>
                        <a:pt x="574" y="339"/>
                      </a:lnTo>
                      <a:lnTo>
                        <a:pt x="585" y="320"/>
                      </a:lnTo>
                      <a:lnTo>
                        <a:pt x="604" y="294"/>
                      </a:lnTo>
                      <a:lnTo>
                        <a:pt x="604" y="294"/>
                      </a:lnTo>
                      <a:lnTo>
                        <a:pt x="609" y="298"/>
                      </a:lnTo>
                      <a:lnTo>
                        <a:pt x="609" y="298"/>
                      </a:lnTo>
                      <a:lnTo>
                        <a:pt x="622" y="280"/>
                      </a:lnTo>
                      <a:lnTo>
                        <a:pt x="636" y="261"/>
                      </a:lnTo>
                      <a:lnTo>
                        <a:pt x="636" y="261"/>
                      </a:lnTo>
                      <a:lnTo>
                        <a:pt x="632" y="261"/>
                      </a:lnTo>
                      <a:lnTo>
                        <a:pt x="631" y="259"/>
                      </a:lnTo>
                      <a:lnTo>
                        <a:pt x="629" y="256"/>
                      </a:lnTo>
                      <a:lnTo>
                        <a:pt x="629" y="256"/>
                      </a:lnTo>
                      <a:lnTo>
                        <a:pt x="629" y="253"/>
                      </a:lnTo>
                      <a:lnTo>
                        <a:pt x="629" y="250"/>
                      </a:lnTo>
                      <a:lnTo>
                        <a:pt x="631" y="247"/>
                      </a:lnTo>
                      <a:lnTo>
                        <a:pt x="631" y="247"/>
                      </a:lnTo>
                      <a:lnTo>
                        <a:pt x="629" y="243"/>
                      </a:lnTo>
                      <a:lnTo>
                        <a:pt x="629" y="241"/>
                      </a:lnTo>
                      <a:lnTo>
                        <a:pt x="636" y="237"/>
                      </a:lnTo>
                      <a:lnTo>
                        <a:pt x="636" y="237"/>
                      </a:lnTo>
                      <a:lnTo>
                        <a:pt x="642" y="239"/>
                      </a:lnTo>
                      <a:lnTo>
                        <a:pt x="648" y="237"/>
                      </a:lnTo>
                      <a:lnTo>
                        <a:pt x="655" y="234"/>
                      </a:lnTo>
                      <a:lnTo>
                        <a:pt x="668" y="227"/>
                      </a:lnTo>
                      <a:lnTo>
                        <a:pt x="668" y="227"/>
                      </a:lnTo>
                      <a:lnTo>
                        <a:pt x="677" y="219"/>
                      </a:lnTo>
                      <a:lnTo>
                        <a:pt x="684" y="213"/>
                      </a:lnTo>
                      <a:lnTo>
                        <a:pt x="686" y="208"/>
                      </a:lnTo>
                      <a:lnTo>
                        <a:pt x="689" y="204"/>
                      </a:lnTo>
                      <a:lnTo>
                        <a:pt x="689" y="204"/>
                      </a:lnTo>
                      <a:lnTo>
                        <a:pt x="692" y="200"/>
                      </a:lnTo>
                      <a:lnTo>
                        <a:pt x="692" y="196"/>
                      </a:lnTo>
                      <a:lnTo>
                        <a:pt x="690" y="195"/>
                      </a:lnTo>
                      <a:lnTo>
                        <a:pt x="688" y="193"/>
                      </a:lnTo>
                      <a:lnTo>
                        <a:pt x="688" y="193"/>
                      </a:lnTo>
                      <a:lnTo>
                        <a:pt x="684" y="189"/>
                      </a:lnTo>
                      <a:lnTo>
                        <a:pt x="683" y="187"/>
                      </a:lnTo>
                      <a:lnTo>
                        <a:pt x="681" y="184"/>
                      </a:lnTo>
                      <a:lnTo>
                        <a:pt x="679" y="182"/>
                      </a:lnTo>
                      <a:lnTo>
                        <a:pt x="679" y="182"/>
                      </a:lnTo>
                      <a:lnTo>
                        <a:pt x="675" y="180"/>
                      </a:lnTo>
                      <a:lnTo>
                        <a:pt x="673" y="178"/>
                      </a:lnTo>
                      <a:lnTo>
                        <a:pt x="672" y="167"/>
                      </a:lnTo>
                      <a:lnTo>
                        <a:pt x="667" y="158"/>
                      </a:lnTo>
                      <a:lnTo>
                        <a:pt x="684" y="157"/>
                      </a:lnTo>
                      <a:lnTo>
                        <a:pt x="684" y="157"/>
                      </a:lnTo>
                      <a:lnTo>
                        <a:pt x="690" y="164"/>
                      </a:lnTo>
                      <a:lnTo>
                        <a:pt x="693" y="165"/>
                      </a:lnTo>
                      <a:lnTo>
                        <a:pt x="694" y="165"/>
                      </a:lnTo>
                      <a:lnTo>
                        <a:pt x="694" y="165"/>
                      </a:lnTo>
                      <a:lnTo>
                        <a:pt x="698" y="165"/>
                      </a:lnTo>
                      <a:lnTo>
                        <a:pt x="701" y="162"/>
                      </a:lnTo>
                      <a:lnTo>
                        <a:pt x="705" y="160"/>
                      </a:lnTo>
                      <a:lnTo>
                        <a:pt x="705" y="160"/>
                      </a:lnTo>
                      <a:lnTo>
                        <a:pt x="707" y="158"/>
                      </a:lnTo>
                      <a:lnTo>
                        <a:pt x="710" y="157"/>
                      </a:lnTo>
                      <a:lnTo>
                        <a:pt x="714" y="152"/>
                      </a:lnTo>
                      <a:lnTo>
                        <a:pt x="718" y="145"/>
                      </a:lnTo>
                      <a:lnTo>
                        <a:pt x="718" y="145"/>
                      </a:lnTo>
                      <a:lnTo>
                        <a:pt x="727" y="140"/>
                      </a:lnTo>
                      <a:lnTo>
                        <a:pt x="732" y="136"/>
                      </a:lnTo>
                      <a:lnTo>
                        <a:pt x="738" y="132"/>
                      </a:lnTo>
                      <a:lnTo>
                        <a:pt x="738" y="132"/>
                      </a:lnTo>
                      <a:lnTo>
                        <a:pt x="743" y="130"/>
                      </a:lnTo>
                      <a:lnTo>
                        <a:pt x="750" y="130"/>
                      </a:lnTo>
                      <a:lnTo>
                        <a:pt x="763" y="129"/>
                      </a:lnTo>
                      <a:lnTo>
                        <a:pt x="777" y="130"/>
                      </a:lnTo>
                      <a:lnTo>
                        <a:pt x="777" y="130"/>
                      </a:lnTo>
                      <a:lnTo>
                        <a:pt x="780" y="173"/>
                      </a:lnTo>
                      <a:lnTo>
                        <a:pt x="780" y="173"/>
                      </a:lnTo>
                      <a:lnTo>
                        <a:pt x="775" y="175"/>
                      </a:lnTo>
                      <a:lnTo>
                        <a:pt x="772" y="179"/>
                      </a:lnTo>
                      <a:lnTo>
                        <a:pt x="771" y="183"/>
                      </a:lnTo>
                      <a:lnTo>
                        <a:pt x="771" y="183"/>
                      </a:lnTo>
                      <a:lnTo>
                        <a:pt x="771" y="199"/>
                      </a:lnTo>
                      <a:lnTo>
                        <a:pt x="771" y="199"/>
                      </a:lnTo>
                      <a:lnTo>
                        <a:pt x="769" y="204"/>
                      </a:lnTo>
                      <a:lnTo>
                        <a:pt x="768" y="209"/>
                      </a:lnTo>
                      <a:lnTo>
                        <a:pt x="767" y="217"/>
                      </a:lnTo>
                      <a:lnTo>
                        <a:pt x="767" y="217"/>
                      </a:lnTo>
                      <a:lnTo>
                        <a:pt x="767" y="223"/>
                      </a:lnTo>
                      <a:lnTo>
                        <a:pt x="765" y="227"/>
                      </a:lnTo>
                      <a:lnTo>
                        <a:pt x="764" y="230"/>
                      </a:lnTo>
                      <a:lnTo>
                        <a:pt x="762" y="232"/>
                      </a:lnTo>
                      <a:lnTo>
                        <a:pt x="762" y="232"/>
                      </a:lnTo>
                      <a:lnTo>
                        <a:pt x="765" y="236"/>
                      </a:lnTo>
                      <a:lnTo>
                        <a:pt x="773" y="240"/>
                      </a:lnTo>
                      <a:lnTo>
                        <a:pt x="784" y="244"/>
                      </a:lnTo>
                      <a:lnTo>
                        <a:pt x="798" y="247"/>
                      </a:lnTo>
                      <a:lnTo>
                        <a:pt x="798" y="247"/>
                      </a:lnTo>
                      <a:lnTo>
                        <a:pt x="807" y="247"/>
                      </a:lnTo>
                      <a:lnTo>
                        <a:pt x="812" y="245"/>
                      </a:lnTo>
                      <a:lnTo>
                        <a:pt x="812" y="245"/>
                      </a:lnTo>
                      <a:lnTo>
                        <a:pt x="811" y="244"/>
                      </a:lnTo>
                      <a:lnTo>
                        <a:pt x="812" y="241"/>
                      </a:lnTo>
                      <a:lnTo>
                        <a:pt x="815" y="239"/>
                      </a:lnTo>
                      <a:lnTo>
                        <a:pt x="821" y="234"/>
                      </a:lnTo>
                      <a:lnTo>
                        <a:pt x="821" y="234"/>
                      </a:lnTo>
                      <a:lnTo>
                        <a:pt x="824" y="235"/>
                      </a:lnTo>
                      <a:lnTo>
                        <a:pt x="828" y="236"/>
                      </a:lnTo>
                      <a:lnTo>
                        <a:pt x="830" y="236"/>
                      </a:lnTo>
                      <a:lnTo>
                        <a:pt x="833" y="235"/>
                      </a:lnTo>
                      <a:lnTo>
                        <a:pt x="837" y="232"/>
                      </a:lnTo>
                      <a:lnTo>
                        <a:pt x="839" y="231"/>
                      </a:lnTo>
                      <a:lnTo>
                        <a:pt x="839" y="231"/>
                      </a:lnTo>
                      <a:lnTo>
                        <a:pt x="834" y="223"/>
                      </a:lnTo>
                      <a:lnTo>
                        <a:pt x="833" y="218"/>
                      </a:lnTo>
                      <a:lnTo>
                        <a:pt x="833" y="212"/>
                      </a:lnTo>
                      <a:lnTo>
                        <a:pt x="833" y="212"/>
                      </a:lnTo>
                      <a:lnTo>
                        <a:pt x="837" y="209"/>
                      </a:lnTo>
                      <a:lnTo>
                        <a:pt x="841" y="206"/>
                      </a:lnTo>
                      <a:lnTo>
                        <a:pt x="845" y="205"/>
                      </a:lnTo>
                      <a:lnTo>
                        <a:pt x="846" y="205"/>
                      </a:lnTo>
                      <a:lnTo>
                        <a:pt x="846" y="204"/>
                      </a:lnTo>
                      <a:lnTo>
                        <a:pt x="846" y="204"/>
                      </a:lnTo>
                      <a:lnTo>
                        <a:pt x="847" y="204"/>
                      </a:lnTo>
                      <a:lnTo>
                        <a:pt x="848" y="206"/>
                      </a:lnTo>
                      <a:lnTo>
                        <a:pt x="852" y="212"/>
                      </a:lnTo>
                      <a:lnTo>
                        <a:pt x="856" y="215"/>
                      </a:lnTo>
                      <a:lnTo>
                        <a:pt x="860" y="218"/>
                      </a:lnTo>
                      <a:lnTo>
                        <a:pt x="867" y="222"/>
                      </a:lnTo>
                      <a:lnTo>
                        <a:pt x="874" y="224"/>
                      </a:lnTo>
                      <a:lnTo>
                        <a:pt x="874" y="224"/>
                      </a:lnTo>
                      <a:lnTo>
                        <a:pt x="876" y="230"/>
                      </a:lnTo>
                      <a:lnTo>
                        <a:pt x="878" y="235"/>
                      </a:lnTo>
                      <a:lnTo>
                        <a:pt x="882" y="240"/>
                      </a:lnTo>
                      <a:lnTo>
                        <a:pt x="882" y="240"/>
                      </a:lnTo>
                      <a:lnTo>
                        <a:pt x="898" y="237"/>
                      </a:lnTo>
                      <a:lnTo>
                        <a:pt x="915" y="234"/>
                      </a:lnTo>
                      <a:lnTo>
                        <a:pt x="933" y="228"/>
                      </a:lnTo>
                      <a:lnTo>
                        <a:pt x="947" y="236"/>
                      </a:lnTo>
                      <a:lnTo>
                        <a:pt x="947" y="236"/>
                      </a:lnTo>
                      <a:lnTo>
                        <a:pt x="942" y="247"/>
                      </a:lnTo>
                      <a:lnTo>
                        <a:pt x="940" y="256"/>
                      </a:lnTo>
                      <a:lnTo>
                        <a:pt x="940" y="262"/>
                      </a:lnTo>
                      <a:lnTo>
                        <a:pt x="940" y="266"/>
                      </a:lnTo>
                      <a:lnTo>
                        <a:pt x="940" y="266"/>
                      </a:lnTo>
                      <a:lnTo>
                        <a:pt x="943" y="267"/>
                      </a:lnTo>
                      <a:lnTo>
                        <a:pt x="946" y="269"/>
                      </a:lnTo>
                      <a:lnTo>
                        <a:pt x="949" y="267"/>
                      </a:lnTo>
                      <a:lnTo>
                        <a:pt x="949" y="267"/>
                      </a:lnTo>
                      <a:lnTo>
                        <a:pt x="973" y="257"/>
                      </a:lnTo>
                      <a:lnTo>
                        <a:pt x="973" y="257"/>
                      </a:lnTo>
                      <a:lnTo>
                        <a:pt x="987" y="249"/>
                      </a:lnTo>
                      <a:lnTo>
                        <a:pt x="990" y="247"/>
                      </a:lnTo>
                      <a:lnTo>
                        <a:pt x="991" y="245"/>
                      </a:lnTo>
                      <a:lnTo>
                        <a:pt x="991" y="245"/>
                      </a:lnTo>
                      <a:lnTo>
                        <a:pt x="987" y="237"/>
                      </a:lnTo>
                      <a:lnTo>
                        <a:pt x="982" y="230"/>
                      </a:lnTo>
                      <a:lnTo>
                        <a:pt x="982" y="230"/>
                      </a:lnTo>
                      <a:lnTo>
                        <a:pt x="986" y="227"/>
                      </a:lnTo>
                      <a:lnTo>
                        <a:pt x="994" y="223"/>
                      </a:lnTo>
                      <a:lnTo>
                        <a:pt x="1004" y="218"/>
                      </a:lnTo>
                      <a:lnTo>
                        <a:pt x="1004" y="218"/>
                      </a:lnTo>
                      <a:lnTo>
                        <a:pt x="1008" y="222"/>
                      </a:lnTo>
                      <a:lnTo>
                        <a:pt x="1012" y="224"/>
                      </a:lnTo>
                      <a:lnTo>
                        <a:pt x="1013" y="226"/>
                      </a:lnTo>
                      <a:lnTo>
                        <a:pt x="1013" y="226"/>
                      </a:lnTo>
                      <a:lnTo>
                        <a:pt x="1014" y="221"/>
                      </a:lnTo>
                      <a:lnTo>
                        <a:pt x="1016" y="208"/>
                      </a:lnTo>
                      <a:lnTo>
                        <a:pt x="1017" y="189"/>
                      </a:lnTo>
                      <a:lnTo>
                        <a:pt x="1017" y="189"/>
                      </a:lnTo>
                      <a:lnTo>
                        <a:pt x="1021" y="187"/>
                      </a:lnTo>
                      <a:lnTo>
                        <a:pt x="1023" y="184"/>
                      </a:lnTo>
                      <a:lnTo>
                        <a:pt x="1026" y="180"/>
                      </a:lnTo>
                      <a:lnTo>
                        <a:pt x="1026" y="180"/>
                      </a:lnTo>
                      <a:lnTo>
                        <a:pt x="1036" y="180"/>
                      </a:lnTo>
                      <a:lnTo>
                        <a:pt x="1042" y="179"/>
                      </a:lnTo>
                      <a:lnTo>
                        <a:pt x="1048" y="174"/>
                      </a:lnTo>
                      <a:lnTo>
                        <a:pt x="1048" y="174"/>
                      </a:lnTo>
                      <a:lnTo>
                        <a:pt x="1048" y="173"/>
                      </a:lnTo>
                      <a:lnTo>
                        <a:pt x="1048" y="169"/>
                      </a:lnTo>
                      <a:lnTo>
                        <a:pt x="1048" y="165"/>
                      </a:lnTo>
                      <a:lnTo>
                        <a:pt x="1058" y="153"/>
                      </a:lnTo>
                      <a:lnTo>
                        <a:pt x="1069" y="153"/>
                      </a:lnTo>
                      <a:lnTo>
                        <a:pt x="1069" y="145"/>
                      </a:lnTo>
                      <a:lnTo>
                        <a:pt x="1082" y="144"/>
                      </a:lnTo>
                      <a:lnTo>
                        <a:pt x="1082" y="144"/>
                      </a:lnTo>
                      <a:lnTo>
                        <a:pt x="1082" y="132"/>
                      </a:lnTo>
                      <a:lnTo>
                        <a:pt x="1083" y="130"/>
                      </a:lnTo>
                      <a:lnTo>
                        <a:pt x="1084" y="127"/>
                      </a:lnTo>
                      <a:lnTo>
                        <a:pt x="1087" y="126"/>
                      </a:lnTo>
                      <a:lnTo>
                        <a:pt x="1089" y="125"/>
                      </a:lnTo>
                      <a:lnTo>
                        <a:pt x="1096" y="125"/>
                      </a:lnTo>
                      <a:lnTo>
                        <a:pt x="1096" y="125"/>
                      </a:lnTo>
                      <a:lnTo>
                        <a:pt x="1099" y="122"/>
                      </a:lnTo>
                      <a:lnTo>
                        <a:pt x="1101" y="120"/>
                      </a:lnTo>
                      <a:lnTo>
                        <a:pt x="1104" y="118"/>
                      </a:lnTo>
                      <a:lnTo>
                        <a:pt x="1105" y="117"/>
                      </a:lnTo>
                      <a:lnTo>
                        <a:pt x="1105" y="117"/>
                      </a:lnTo>
                      <a:lnTo>
                        <a:pt x="1106" y="120"/>
                      </a:lnTo>
                      <a:lnTo>
                        <a:pt x="1108" y="120"/>
                      </a:lnTo>
                      <a:lnTo>
                        <a:pt x="1111" y="118"/>
                      </a:lnTo>
                      <a:lnTo>
                        <a:pt x="1114" y="117"/>
                      </a:lnTo>
                      <a:lnTo>
                        <a:pt x="1117" y="117"/>
                      </a:lnTo>
                      <a:lnTo>
                        <a:pt x="1118" y="117"/>
                      </a:lnTo>
                      <a:lnTo>
                        <a:pt x="1118" y="117"/>
                      </a:lnTo>
                      <a:lnTo>
                        <a:pt x="1119" y="122"/>
                      </a:lnTo>
                      <a:lnTo>
                        <a:pt x="1122" y="122"/>
                      </a:lnTo>
                      <a:lnTo>
                        <a:pt x="1130" y="122"/>
                      </a:lnTo>
                      <a:lnTo>
                        <a:pt x="1130" y="122"/>
                      </a:lnTo>
                      <a:lnTo>
                        <a:pt x="1132" y="129"/>
                      </a:lnTo>
                      <a:lnTo>
                        <a:pt x="1136" y="132"/>
                      </a:lnTo>
                      <a:lnTo>
                        <a:pt x="1139" y="132"/>
                      </a:lnTo>
                      <a:lnTo>
                        <a:pt x="1140" y="131"/>
                      </a:lnTo>
                      <a:lnTo>
                        <a:pt x="1140" y="131"/>
                      </a:lnTo>
                      <a:lnTo>
                        <a:pt x="1141" y="131"/>
                      </a:lnTo>
                      <a:lnTo>
                        <a:pt x="1141" y="134"/>
                      </a:lnTo>
                      <a:lnTo>
                        <a:pt x="1140" y="136"/>
                      </a:lnTo>
                      <a:lnTo>
                        <a:pt x="1140" y="139"/>
                      </a:lnTo>
                      <a:lnTo>
                        <a:pt x="1140" y="139"/>
                      </a:lnTo>
                      <a:lnTo>
                        <a:pt x="1137" y="140"/>
                      </a:lnTo>
                      <a:lnTo>
                        <a:pt x="1136" y="143"/>
                      </a:lnTo>
                      <a:lnTo>
                        <a:pt x="1136" y="144"/>
                      </a:lnTo>
                      <a:lnTo>
                        <a:pt x="1136" y="147"/>
                      </a:lnTo>
                      <a:lnTo>
                        <a:pt x="1139" y="149"/>
                      </a:lnTo>
                      <a:lnTo>
                        <a:pt x="1140" y="152"/>
                      </a:lnTo>
                      <a:lnTo>
                        <a:pt x="1140" y="152"/>
                      </a:lnTo>
                      <a:lnTo>
                        <a:pt x="1140" y="155"/>
                      </a:lnTo>
                      <a:lnTo>
                        <a:pt x="1139" y="157"/>
                      </a:lnTo>
                      <a:lnTo>
                        <a:pt x="1137" y="161"/>
                      </a:lnTo>
                      <a:lnTo>
                        <a:pt x="1137" y="173"/>
                      </a:lnTo>
                      <a:lnTo>
                        <a:pt x="1137" y="173"/>
                      </a:lnTo>
                      <a:lnTo>
                        <a:pt x="1132" y="178"/>
                      </a:lnTo>
                      <a:lnTo>
                        <a:pt x="1130" y="180"/>
                      </a:lnTo>
                      <a:lnTo>
                        <a:pt x="1130" y="183"/>
                      </a:lnTo>
                      <a:lnTo>
                        <a:pt x="1130" y="183"/>
                      </a:lnTo>
                      <a:lnTo>
                        <a:pt x="1132" y="184"/>
                      </a:lnTo>
                      <a:lnTo>
                        <a:pt x="1136" y="184"/>
                      </a:lnTo>
                      <a:lnTo>
                        <a:pt x="1141" y="184"/>
                      </a:lnTo>
                      <a:lnTo>
                        <a:pt x="1141" y="177"/>
                      </a:lnTo>
                      <a:lnTo>
                        <a:pt x="1167" y="175"/>
                      </a:lnTo>
                      <a:lnTo>
                        <a:pt x="1176" y="183"/>
                      </a:lnTo>
                      <a:lnTo>
                        <a:pt x="1179" y="183"/>
                      </a:lnTo>
                      <a:lnTo>
                        <a:pt x="1179" y="177"/>
                      </a:lnTo>
                      <a:lnTo>
                        <a:pt x="1179" y="177"/>
                      </a:lnTo>
                      <a:lnTo>
                        <a:pt x="1183" y="177"/>
                      </a:lnTo>
                      <a:lnTo>
                        <a:pt x="1188" y="175"/>
                      </a:lnTo>
                      <a:lnTo>
                        <a:pt x="1185" y="160"/>
                      </a:lnTo>
                      <a:lnTo>
                        <a:pt x="1185" y="160"/>
                      </a:lnTo>
                      <a:lnTo>
                        <a:pt x="1189" y="156"/>
                      </a:lnTo>
                      <a:lnTo>
                        <a:pt x="1193" y="152"/>
                      </a:lnTo>
                      <a:lnTo>
                        <a:pt x="1194" y="149"/>
                      </a:lnTo>
                      <a:lnTo>
                        <a:pt x="1194" y="149"/>
                      </a:lnTo>
                      <a:lnTo>
                        <a:pt x="1196" y="148"/>
                      </a:lnTo>
                      <a:lnTo>
                        <a:pt x="1198" y="149"/>
                      </a:lnTo>
                      <a:lnTo>
                        <a:pt x="1198" y="149"/>
                      </a:lnTo>
                      <a:lnTo>
                        <a:pt x="1201" y="152"/>
                      </a:lnTo>
                      <a:lnTo>
                        <a:pt x="1205" y="153"/>
                      </a:lnTo>
                      <a:lnTo>
                        <a:pt x="1209" y="155"/>
                      </a:lnTo>
                      <a:lnTo>
                        <a:pt x="1211" y="153"/>
                      </a:lnTo>
                      <a:lnTo>
                        <a:pt x="1215" y="152"/>
                      </a:lnTo>
                      <a:lnTo>
                        <a:pt x="1218" y="151"/>
                      </a:lnTo>
                      <a:lnTo>
                        <a:pt x="1218" y="151"/>
                      </a:lnTo>
                      <a:lnTo>
                        <a:pt x="1219" y="149"/>
                      </a:lnTo>
                      <a:lnTo>
                        <a:pt x="1219" y="147"/>
                      </a:lnTo>
                      <a:lnTo>
                        <a:pt x="1220" y="144"/>
                      </a:lnTo>
                      <a:lnTo>
                        <a:pt x="1220" y="144"/>
                      </a:lnTo>
                      <a:lnTo>
                        <a:pt x="1214" y="138"/>
                      </a:lnTo>
                      <a:lnTo>
                        <a:pt x="1211" y="135"/>
                      </a:lnTo>
                      <a:lnTo>
                        <a:pt x="1210" y="132"/>
                      </a:lnTo>
                      <a:lnTo>
                        <a:pt x="1210" y="132"/>
                      </a:lnTo>
                      <a:lnTo>
                        <a:pt x="1210" y="131"/>
                      </a:lnTo>
                      <a:lnTo>
                        <a:pt x="1215" y="123"/>
                      </a:lnTo>
                      <a:lnTo>
                        <a:pt x="1215" y="123"/>
                      </a:lnTo>
                      <a:lnTo>
                        <a:pt x="1219" y="118"/>
                      </a:lnTo>
                      <a:lnTo>
                        <a:pt x="1220" y="118"/>
                      </a:lnTo>
                      <a:lnTo>
                        <a:pt x="1223" y="121"/>
                      </a:lnTo>
                      <a:lnTo>
                        <a:pt x="1223" y="121"/>
                      </a:lnTo>
                      <a:lnTo>
                        <a:pt x="1229" y="118"/>
                      </a:lnTo>
                      <a:lnTo>
                        <a:pt x="1235" y="116"/>
                      </a:lnTo>
                      <a:lnTo>
                        <a:pt x="1240" y="116"/>
                      </a:lnTo>
                      <a:lnTo>
                        <a:pt x="1240" y="116"/>
                      </a:lnTo>
                      <a:lnTo>
                        <a:pt x="1242" y="110"/>
                      </a:lnTo>
                      <a:lnTo>
                        <a:pt x="1245" y="103"/>
                      </a:lnTo>
                      <a:lnTo>
                        <a:pt x="1250" y="95"/>
                      </a:lnTo>
                      <a:lnTo>
                        <a:pt x="1253" y="91"/>
                      </a:lnTo>
                      <a:lnTo>
                        <a:pt x="1257" y="87"/>
                      </a:lnTo>
                      <a:lnTo>
                        <a:pt x="1277" y="91"/>
                      </a:lnTo>
                      <a:lnTo>
                        <a:pt x="1277" y="91"/>
                      </a:lnTo>
                      <a:lnTo>
                        <a:pt x="1280" y="88"/>
                      </a:lnTo>
                      <a:lnTo>
                        <a:pt x="1283" y="86"/>
                      </a:lnTo>
                      <a:lnTo>
                        <a:pt x="1289" y="83"/>
                      </a:lnTo>
                      <a:lnTo>
                        <a:pt x="1295" y="81"/>
                      </a:lnTo>
                      <a:lnTo>
                        <a:pt x="1298" y="79"/>
                      </a:lnTo>
                      <a:lnTo>
                        <a:pt x="1298" y="65"/>
                      </a:lnTo>
                      <a:lnTo>
                        <a:pt x="1298" y="65"/>
                      </a:lnTo>
                      <a:lnTo>
                        <a:pt x="1303" y="62"/>
                      </a:lnTo>
                      <a:lnTo>
                        <a:pt x="1308" y="60"/>
                      </a:lnTo>
                      <a:lnTo>
                        <a:pt x="1314" y="60"/>
                      </a:lnTo>
                      <a:lnTo>
                        <a:pt x="1320" y="59"/>
                      </a:lnTo>
                      <a:lnTo>
                        <a:pt x="1323" y="57"/>
                      </a:lnTo>
                      <a:lnTo>
                        <a:pt x="1328" y="53"/>
                      </a:lnTo>
                      <a:lnTo>
                        <a:pt x="1328" y="53"/>
                      </a:lnTo>
                      <a:lnTo>
                        <a:pt x="1333" y="47"/>
                      </a:lnTo>
                      <a:lnTo>
                        <a:pt x="1334" y="44"/>
                      </a:lnTo>
                      <a:lnTo>
                        <a:pt x="1337" y="42"/>
                      </a:lnTo>
                      <a:lnTo>
                        <a:pt x="1343" y="37"/>
                      </a:lnTo>
                      <a:lnTo>
                        <a:pt x="1328" y="26"/>
                      </a:lnTo>
                      <a:lnTo>
                        <a:pt x="1328" y="26"/>
                      </a:lnTo>
                      <a:lnTo>
                        <a:pt x="1323" y="33"/>
                      </a:lnTo>
                      <a:lnTo>
                        <a:pt x="1319" y="38"/>
                      </a:lnTo>
                      <a:lnTo>
                        <a:pt x="1316" y="39"/>
                      </a:lnTo>
                      <a:lnTo>
                        <a:pt x="1316" y="39"/>
                      </a:lnTo>
                      <a:lnTo>
                        <a:pt x="1314" y="38"/>
                      </a:lnTo>
                      <a:lnTo>
                        <a:pt x="1312" y="37"/>
                      </a:lnTo>
                      <a:lnTo>
                        <a:pt x="1312" y="33"/>
                      </a:lnTo>
                      <a:lnTo>
                        <a:pt x="1312" y="33"/>
                      </a:lnTo>
                      <a:lnTo>
                        <a:pt x="1310" y="29"/>
                      </a:lnTo>
                      <a:lnTo>
                        <a:pt x="1307" y="25"/>
                      </a:lnTo>
                      <a:lnTo>
                        <a:pt x="1306" y="21"/>
                      </a:lnTo>
                      <a:lnTo>
                        <a:pt x="1305" y="18"/>
                      </a:lnTo>
                      <a:lnTo>
                        <a:pt x="1305" y="18"/>
                      </a:lnTo>
                      <a:lnTo>
                        <a:pt x="1303" y="18"/>
                      </a:lnTo>
                      <a:lnTo>
                        <a:pt x="1301" y="20"/>
                      </a:lnTo>
                      <a:lnTo>
                        <a:pt x="1299" y="22"/>
                      </a:lnTo>
                      <a:lnTo>
                        <a:pt x="1299" y="22"/>
                      </a:lnTo>
                      <a:lnTo>
                        <a:pt x="1295" y="18"/>
                      </a:lnTo>
                      <a:lnTo>
                        <a:pt x="1293" y="13"/>
                      </a:lnTo>
                      <a:lnTo>
                        <a:pt x="1293" y="13"/>
                      </a:lnTo>
                      <a:lnTo>
                        <a:pt x="1294" y="9"/>
                      </a:lnTo>
                      <a:lnTo>
                        <a:pt x="1297" y="7"/>
                      </a:lnTo>
                      <a:lnTo>
                        <a:pt x="1299" y="5"/>
                      </a:lnTo>
                      <a:lnTo>
                        <a:pt x="1299" y="5"/>
                      </a:lnTo>
                      <a:lnTo>
                        <a:pt x="1302" y="5"/>
                      </a:lnTo>
                      <a:lnTo>
                        <a:pt x="1303" y="7"/>
                      </a:lnTo>
                      <a:lnTo>
                        <a:pt x="1306" y="9"/>
                      </a:lnTo>
                      <a:lnTo>
                        <a:pt x="1306" y="9"/>
                      </a:lnTo>
                      <a:lnTo>
                        <a:pt x="1310" y="11"/>
                      </a:lnTo>
                      <a:lnTo>
                        <a:pt x="1316" y="11"/>
                      </a:lnTo>
                      <a:lnTo>
                        <a:pt x="1325" y="9"/>
                      </a:lnTo>
                      <a:lnTo>
                        <a:pt x="1325" y="9"/>
                      </a:lnTo>
                      <a:lnTo>
                        <a:pt x="1327" y="8"/>
                      </a:lnTo>
                      <a:lnTo>
                        <a:pt x="1328" y="5"/>
                      </a:lnTo>
                      <a:lnTo>
                        <a:pt x="1329" y="0"/>
                      </a:lnTo>
                      <a:lnTo>
                        <a:pt x="1329" y="0"/>
                      </a:lnTo>
                      <a:lnTo>
                        <a:pt x="1334" y="2"/>
                      </a:lnTo>
                      <a:lnTo>
                        <a:pt x="1342" y="3"/>
                      </a:lnTo>
                      <a:lnTo>
                        <a:pt x="1354" y="7"/>
                      </a:lnTo>
                      <a:lnTo>
                        <a:pt x="1393" y="15"/>
                      </a:lnTo>
                      <a:lnTo>
                        <a:pt x="1398" y="30"/>
                      </a:lnTo>
                      <a:lnTo>
                        <a:pt x="1398" y="30"/>
                      </a:lnTo>
                      <a:lnTo>
                        <a:pt x="1399" y="34"/>
                      </a:lnTo>
                      <a:lnTo>
                        <a:pt x="1400" y="38"/>
                      </a:lnTo>
                      <a:lnTo>
                        <a:pt x="1399" y="51"/>
                      </a:lnTo>
                      <a:lnTo>
                        <a:pt x="1398" y="65"/>
                      </a:lnTo>
                      <a:lnTo>
                        <a:pt x="1398" y="65"/>
                      </a:lnTo>
                      <a:lnTo>
                        <a:pt x="1400" y="72"/>
                      </a:lnTo>
                      <a:lnTo>
                        <a:pt x="1403" y="82"/>
                      </a:lnTo>
                      <a:lnTo>
                        <a:pt x="1403" y="82"/>
                      </a:lnTo>
                      <a:lnTo>
                        <a:pt x="1403" y="85"/>
                      </a:lnTo>
                      <a:lnTo>
                        <a:pt x="1402" y="86"/>
                      </a:lnTo>
                      <a:lnTo>
                        <a:pt x="1399" y="87"/>
                      </a:lnTo>
                      <a:lnTo>
                        <a:pt x="1393" y="88"/>
                      </a:lnTo>
                      <a:lnTo>
                        <a:pt x="1393" y="88"/>
                      </a:lnTo>
                      <a:lnTo>
                        <a:pt x="1390" y="91"/>
                      </a:lnTo>
                      <a:lnTo>
                        <a:pt x="1390" y="95"/>
                      </a:lnTo>
                      <a:lnTo>
                        <a:pt x="1390" y="95"/>
                      </a:lnTo>
                      <a:lnTo>
                        <a:pt x="1393" y="99"/>
                      </a:lnTo>
                      <a:lnTo>
                        <a:pt x="1394" y="101"/>
                      </a:lnTo>
                      <a:lnTo>
                        <a:pt x="1394" y="104"/>
                      </a:lnTo>
                      <a:lnTo>
                        <a:pt x="1393" y="107"/>
                      </a:lnTo>
                      <a:lnTo>
                        <a:pt x="1390" y="109"/>
                      </a:lnTo>
                      <a:lnTo>
                        <a:pt x="1389" y="112"/>
                      </a:lnTo>
                      <a:lnTo>
                        <a:pt x="1389" y="112"/>
                      </a:lnTo>
                      <a:lnTo>
                        <a:pt x="1389" y="114"/>
                      </a:lnTo>
                      <a:lnTo>
                        <a:pt x="1390" y="117"/>
                      </a:lnTo>
                      <a:lnTo>
                        <a:pt x="1395" y="122"/>
                      </a:lnTo>
                      <a:lnTo>
                        <a:pt x="1402" y="126"/>
                      </a:lnTo>
                      <a:lnTo>
                        <a:pt x="1406" y="127"/>
                      </a:lnTo>
                      <a:lnTo>
                        <a:pt x="1406" y="127"/>
                      </a:lnTo>
                      <a:lnTo>
                        <a:pt x="1410" y="129"/>
                      </a:lnTo>
                      <a:lnTo>
                        <a:pt x="1413" y="129"/>
                      </a:lnTo>
                      <a:lnTo>
                        <a:pt x="1421" y="127"/>
                      </a:lnTo>
                      <a:lnTo>
                        <a:pt x="1435" y="123"/>
                      </a:lnTo>
                      <a:lnTo>
                        <a:pt x="1435" y="123"/>
                      </a:lnTo>
                      <a:lnTo>
                        <a:pt x="1438" y="123"/>
                      </a:lnTo>
                      <a:lnTo>
                        <a:pt x="1442" y="123"/>
                      </a:lnTo>
                      <a:lnTo>
                        <a:pt x="1447" y="121"/>
                      </a:lnTo>
                      <a:lnTo>
                        <a:pt x="1450" y="117"/>
                      </a:lnTo>
                      <a:lnTo>
                        <a:pt x="1451" y="116"/>
                      </a:lnTo>
                      <a:lnTo>
                        <a:pt x="1472" y="118"/>
                      </a:lnTo>
                      <a:lnTo>
                        <a:pt x="1481" y="125"/>
                      </a:lnTo>
                      <a:lnTo>
                        <a:pt x="1477" y="131"/>
                      </a:lnTo>
                      <a:lnTo>
                        <a:pt x="1477" y="131"/>
                      </a:lnTo>
                      <a:lnTo>
                        <a:pt x="1479" y="139"/>
                      </a:lnTo>
                      <a:lnTo>
                        <a:pt x="1482" y="144"/>
                      </a:lnTo>
                      <a:lnTo>
                        <a:pt x="1485" y="148"/>
                      </a:lnTo>
                      <a:lnTo>
                        <a:pt x="1485" y="148"/>
                      </a:lnTo>
                      <a:lnTo>
                        <a:pt x="1486" y="147"/>
                      </a:lnTo>
                      <a:lnTo>
                        <a:pt x="1489" y="144"/>
                      </a:lnTo>
                      <a:lnTo>
                        <a:pt x="1490" y="142"/>
                      </a:lnTo>
                      <a:lnTo>
                        <a:pt x="1490" y="139"/>
                      </a:lnTo>
                      <a:lnTo>
                        <a:pt x="1490" y="138"/>
                      </a:lnTo>
                      <a:lnTo>
                        <a:pt x="1490" y="138"/>
                      </a:lnTo>
                      <a:lnTo>
                        <a:pt x="1494" y="134"/>
                      </a:lnTo>
                      <a:lnTo>
                        <a:pt x="1498" y="131"/>
                      </a:lnTo>
                      <a:lnTo>
                        <a:pt x="1498" y="131"/>
                      </a:lnTo>
                      <a:lnTo>
                        <a:pt x="1500" y="136"/>
                      </a:lnTo>
                      <a:lnTo>
                        <a:pt x="1505" y="142"/>
                      </a:lnTo>
                      <a:lnTo>
                        <a:pt x="1512" y="148"/>
                      </a:lnTo>
                      <a:lnTo>
                        <a:pt x="1517" y="145"/>
                      </a:lnTo>
                      <a:lnTo>
                        <a:pt x="1517" y="145"/>
                      </a:lnTo>
                      <a:lnTo>
                        <a:pt x="1527" y="160"/>
                      </a:lnTo>
                      <a:lnTo>
                        <a:pt x="1527" y="160"/>
                      </a:lnTo>
                      <a:lnTo>
                        <a:pt x="1526" y="161"/>
                      </a:lnTo>
                      <a:lnTo>
                        <a:pt x="1526" y="165"/>
                      </a:lnTo>
                      <a:lnTo>
                        <a:pt x="1527" y="171"/>
                      </a:lnTo>
                      <a:lnTo>
                        <a:pt x="1527" y="171"/>
                      </a:lnTo>
                      <a:lnTo>
                        <a:pt x="1533" y="174"/>
                      </a:lnTo>
                      <a:lnTo>
                        <a:pt x="1539" y="177"/>
                      </a:lnTo>
                      <a:lnTo>
                        <a:pt x="1544" y="180"/>
                      </a:lnTo>
                      <a:lnTo>
                        <a:pt x="1547" y="182"/>
                      </a:lnTo>
                      <a:lnTo>
                        <a:pt x="1548" y="183"/>
                      </a:lnTo>
                      <a:lnTo>
                        <a:pt x="1548" y="183"/>
                      </a:lnTo>
                      <a:lnTo>
                        <a:pt x="1546" y="188"/>
                      </a:lnTo>
                      <a:lnTo>
                        <a:pt x="1543" y="191"/>
                      </a:lnTo>
                      <a:lnTo>
                        <a:pt x="1538" y="191"/>
                      </a:lnTo>
                      <a:lnTo>
                        <a:pt x="1538" y="191"/>
                      </a:lnTo>
                      <a:lnTo>
                        <a:pt x="1531" y="195"/>
                      </a:lnTo>
                      <a:lnTo>
                        <a:pt x="1525" y="199"/>
                      </a:lnTo>
                      <a:lnTo>
                        <a:pt x="1525" y="199"/>
                      </a:lnTo>
                      <a:lnTo>
                        <a:pt x="1521" y="208"/>
                      </a:lnTo>
                      <a:lnTo>
                        <a:pt x="1517" y="214"/>
                      </a:lnTo>
                      <a:lnTo>
                        <a:pt x="1533" y="231"/>
                      </a:lnTo>
                      <a:lnTo>
                        <a:pt x="1533" y="231"/>
                      </a:lnTo>
                      <a:lnTo>
                        <a:pt x="1535" y="231"/>
                      </a:lnTo>
                      <a:lnTo>
                        <a:pt x="1538" y="230"/>
                      </a:lnTo>
                      <a:lnTo>
                        <a:pt x="1542" y="227"/>
                      </a:lnTo>
                      <a:lnTo>
                        <a:pt x="1543" y="223"/>
                      </a:lnTo>
                      <a:lnTo>
                        <a:pt x="1546" y="221"/>
                      </a:lnTo>
                      <a:lnTo>
                        <a:pt x="1546" y="221"/>
                      </a:lnTo>
                      <a:lnTo>
                        <a:pt x="1548" y="217"/>
                      </a:lnTo>
                      <a:lnTo>
                        <a:pt x="1551" y="214"/>
                      </a:lnTo>
                      <a:lnTo>
                        <a:pt x="1560" y="209"/>
                      </a:lnTo>
                      <a:lnTo>
                        <a:pt x="1569" y="202"/>
                      </a:lnTo>
                      <a:lnTo>
                        <a:pt x="1573" y="199"/>
                      </a:lnTo>
                      <a:lnTo>
                        <a:pt x="1575" y="196"/>
                      </a:lnTo>
                      <a:lnTo>
                        <a:pt x="1575" y="196"/>
                      </a:lnTo>
                      <a:lnTo>
                        <a:pt x="1584" y="192"/>
                      </a:lnTo>
                      <a:lnTo>
                        <a:pt x="1596" y="191"/>
                      </a:lnTo>
                      <a:lnTo>
                        <a:pt x="1608" y="189"/>
                      </a:lnTo>
                      <a:lnTo>
                        <a:pt x="1612" y="188"/>
                      </a:lnTo>
                      <a:lnTo>
                        <a:pt x="1612" y="188"/>
                      </a:lnTo>
                      <a:lnTo>
                        <a:pt x="1614" y="182"/>
                      </a:lnTo>
                      <a:lnTo>
                        <a:pt x="1617" y="179"/>
                      </a:lnTo>
                      <a:lnTo>
                        <a:pt x="1618" y="178"/>
                      </a:lnTo>
                      <a:lnTo>
                        <a:pt x="1621" y="179"/>
                      </a:lnTo>
                      <a:lnTo>
                        <a:pt x="1626" y="182"/>
                      </a:lnTo>
                      <a:lnTo>
                        <a:pt x="1629" y="183"/>
                      </a:lnTo>
                      <a:lnTo>
                        <a:pt x="1632" y="183"/>
                      </a:lnTo>
                      <a:lnTo>
                        <a:pt x="1632" y="183"/>
                      </a:lnTo>
                      <a:lnTo>
                        <a:pt x="1638" y="182"/>
                      </a:lnTo>
                      <a:lnTo>
                        <a:pt x="1641" y="179"/>
                      </a:lnTo>
                      <a:lnTo>
                        <a:pt x="1651" y="174"/>
                      </a:lnTo>
                      <a:lnTo>
                        <a:pt x="1657" y="170"/>
                      </a:lnTo>
                      <a:lnTo>
                        <a:pt x="1660" y="169"/>
                      </a:lnTo>
                      <a:lnTo>
                        <a:pt x="1662" y="167"/>
                      </a:lnTo>
                      <a:lnTo>
                        <a:pt x="1662" y="167"/>
                      </a:lnTo>
                      <a:lnTo>
                        <a:pt x="1667" y="169"/>
                      </a:lnTo>
                      <a:lnTo>
                        <a:pt x="1673" y="173"/>
                      </a:lnTo>
                      <a:lnTo>
                        <a:pt x="1676" y="175"/>
                      </a:lnTo>
                      <a:lnTo>
                        <a:pt x="1679" y="175"/>
                      </a:lnTo>
                      <a:lnTo>
                        <a:pt x="1680" y="175"/>
                      </a:lnTo>
                      <a:lnTo>
                        <a:pt x="1680" y="175"/>
                      </a:lnTo>
                      <a:lnTo>
                        <a:pt x="1683" y="171"/>
                      </a:lnTo>
                      <a:lnTo>
                        <a:pt x="1683" y="166"/>
                      </a:lnTo>
                      <a:lnTo>
                        <a:pt x="1684" y="161"/>
                      </a:lnTo>
                      <a:lnTo>
                        <a:pt x="1686" y="157"/>
                      </a:lnTo>
                      <a:lnTo>
                        <a:pt x="1686" y="157"/>
                      </a:lnTo>
                      <a:lnTo>
                        <a:pt x="1696" y="153"/>
                      </a:lnTo>
                      <a:lnTo>
                        <a:pt x="1711" y="148"/>
                      </a:lnTo>
                      <a:lnTo>
                        <a:pt x="1711" y="148"/>
                      </a:lnTo>
                      <a:lnTo>
                        <a:pt x="1718" y="149"/>
                      </a:lnTo>
                      <a:lnTo>
                        <a:pt x="1723" y="153"/>
                      </a:lnTo>
                      <a:lnTo>
                        <a:pt x="1727" y="155"/>
                      </a:lnTo>
                      <a:lnTo>
                        <a:pt x="1730" y="156"/>
                      </a:lnTo>
                      <a:lnTo>
                        <a:pt x="1730" y="156"/>
                      </a:lnTo>
                      <a:lnTo>
                        <a:pt x="1732" y="155"/>
                      </a:lnTo>
                      <a:lnTo>
                        <a:pt x="1733" y="153"/>
                      </a:lnTo>
                      <a:lnTo>
                        <a:pt x="1733" y="145"/>
                      </a:lnTo>
                      <a:lnTo>
                        <a:pt x="1732" y="134"/>
                      </a:lnTo>
                      <a:lnTo>
                        <a:pt x="1732" y="134"/>
                      </a:lnTo>
                      <a:lnTo>
                        <a:pt x="1735" y="130"/>
                      </a:lnTo>
                      <a:lnTo>
                        <a:pt x="1736" y="125"/>
                      </a:lnTo>
                      <a:lnTo>
                        <a:pt x="1737" y="116"/>
                      </a:lnTo>
                      <a:lnTo>
                        <a:pt x="1737" y="104"/>
                      </a:lnTo>
                      <a:lnTo>
                        <a:pt x="1737" y="104"/>
                      </a:lnTo>
                      <a:lnTo>
                        <a:pt x="1737" y="100"/>
                      </a:lnTo>
                      <a:lnTo>
                        <a:pt x="1740" y="96"/>
                      </a:lnTo>
                      <a:lnTo>
                        <a:pt x="1743" y="92"/>
                      </a:lnTo>
                      <a:lnTo>
                        <a:pt x="1743" y="92"/>
                      </a:lnTo>
                      <a:lnTo>
                        <a:pt x="1744" y="91"/>
                      </a:lnTo>
                      <a:lnTo>
                        <a:pt x="1744" y="90"/>
                      </a:lnTo>
                      <a:lnTo>
                        <a:pt x="1745" y="87"/>
                      </a:lnTo>
                      <a:lnTo>
                        <a:pt x="1746" y="86"/>
                      </a:lnTo>
                      <a:lnTo>
                        <a:pt x="1749" y="85"/>
                      </a:lnTo>
                      <a:lnTo>
                        <a:pt x="1762" y="81"/>
                      </a:lnTo>
                      <a:lnTo>
                        <a:pt x="1762" y="81"/>
                      </a:lnTo>
                      <a:lnTo>
                        <a:pt x="1767" y="79"/>
                      </a:lnTo>
                      <a:lnTo>
                        <a:pt x="1772" y="79"/>
                      </a:lnTo>
                      <a:lnTo>
                        <a:pt x="1776" y="81"/>
                      </a:lnTo>
                      <a:lnTo>
                        <a:pt x="1780" y="82"/>
                      </a:lnTo>
                      <a:lnTo>
                        <a:pt x="1784" y="85"/>
                      </a:lnTo>
                      <a:lnTo>
                        <a:pt x="1787" y="87"/>
                      </a:lnTo>
                      <a:lnTo>
                        <a:pt x="1787" y="87"/>
                      </a:lnTo>
                      <a:lnTo>
                        <a:pt x="1792" y="91"/>
                      </a:lnTo>
                      <a:lnTo>
                        <a:pt x="1798" y="94"/>
                      </a:lnTo>
                      <a:lnTo>
                        <a:pt x="1803" y="95"/>
                      </a:lnTo>
                      <a:lnTo>
                        <a:pt x="1809" y="95"/>
                      </a:lnTo>
                      <a:lnTo>
                        <a:pt x="1816" y="94"/>
                      </a:lnTo>
                      <a:lnTo>
                        <a:pt x="1822" y="94"/>
                      </a:lnTo>
                      <a:lnTo>
                        <a:pt x="1822" y="94"/>
                      </a:lnTo>
                      <a:lnTo>
                        <a:pt x="1831" y="97"/>
                      </a:lnTo>
                      <a:lnTo>
                        <a:pt x="1846" y="107"/>
                      </a:lnTo>
                      <a:lnTo>
                        <a:pt x="1846" y="107"/>
                      </a:lnTo>
                      <a:lnTo>
                        <a:pt x="1848" y="110"/>
                      </a:lnTo>
                      <a:lnTo>
                        <a:pt x="1849" y="116"/>
                      </a:lnTo>
                      <a:lnTo>
                        <a:pt x="1849" y="127"/>
                      </a:lnTo>
                      <a:lnTo>
                        <a:pt x="1848" y="142"/>
                      </a:lnTo>
                      <a:lnTo>
                        <a:pt x="1848" y="142"/>
                      </a:lnTo>
                      <a:lnTo>
                        <a:pt x="1858" y="151"/>
                      </a:lnTo>
                      <a:lnTo>
                        <a:pt x="1858" y="151"/>
                      </a:lnTo>
                      <a:lnTo>
                        <a:pt x="1859" y="152"/>
                      </a:lnTo>
                      <a:lnTo>
                        <a:pt x="1860" y="153"/>
                      </a:lnTo>
                      <a:lnTo>
                        <a:pt x="1860" y="157"/>
                      </a:lnTo>
                      <a:lnTo>
                        <a:pt x="1858" y="162"/>
                      </a:lnTo>
                      <a:lnTo>
                        <a:pt x="1858" y="162"/>
                      </a:lnTo>
                      <a:lnTo>
                        <a:pt x="1845" y="179"/>
                      </a:lnTo>
                      <a:lnTo>
                        <a:pt x="1845" y="179"/>
                      </a:lnTo>
                      <a:lnTo>
                        <a:pt x="1840" y="182"/>
                      </a:lnTo>
                      <a:lnTo>
                        <a:pt x="1837" y="186"/>
                      </a:lnTo>
                      <a:lnTo>
                        <a:pt x="1832" y="193"/>
                      </a:lnTo>
                      <a:lnTo>
                        <a:pt x="1832" y="193"/>
                      </a:lnTo>
                      <a:lnTo>
                        <a:pt x="1825" y="196"/>
                      </a:lnTo>
                      <a:lnTo>
                        <a:pt x="1819" y="201"/>
                      </a:lnTo>
                      <a:lnTo>
                        <a:pt x="1810" y="209"/>
                      </a:lnTo>
                      <a:lnTo>
                        <a:pt x="1810" y="209"/>
                      </a:lnTo>
                      <a:lnTo>
                        <a:pt x="1803" y="212"/>
                      </a:lnTo>
                      <a:lnTo>
                        <a:pt x="1802" y="214"/>
                      </a:lnTo>
                      <a:lnTo>
                        <a:pt x="1801" y="217"/>
                      </a:lnTo>
                      <a:lnTo>
                        <a:pt x="1801" y="218"/>
                      </a:lnTo>
                      <a:lnTo>
                        <a:pt x="1801" y="218"/>
                      </a:lnTo>
                      <a:lnTo>
                        <a:pt x="1803" y="247"/>
                      </a:lnTo>
                      <a:lnTo>
                        <a:pt x="1803" y="247"/>
                      </a:lnTo>
                      <a:lnTo>
                        <a:pt x="1805" y="249"/>
                      </a:lnTo>
                      <a:lnTo>
                        <a:pt x="1805" y="252"/>
                      </a:lnTo>
                      <a:lnTo>
                        <a:pt x="1805" y="258"/>
                      </a:lnTo>
                      <a:lnTo>
                        <a:pt x="1801" y="266"/>
                      </a:lnTo>
                      <a:lnTo>
                        <a:pt x="1801" y="266"/>
                      </a:lnTo>
                      <a:lnTo>
                        <a:pt x="1797" y="272"/>
                      </a:lnTo>
                      <a:lnTo>
                        <a:pt x="1796" y="276"/>
                      </a:lnTo>
                      <a:lnTo>
                        <a:pt x="1794" y="280"/>
                      </a:lnTo>
                      <a:lnTo>
                        <a:pt x="1790" y="283"/>
                      </a:lnTo>
                      <a:lnTo>
                        <a:pt x="1790" y="283"/>
                      </a:lnTo>
                      <a:lnTo>
                        <a:pt x="1783" y="287"/>
                      </a:lnTo>
                      <a:lnTo>
                        <a:pt x="1775" y="292"/>
                      </a:lnTo>
                      <a:lnTo>
                        <a:pt x="1768" y="294"/>
                      </a:lnTo>
                      <a:lnTo>
                        <a:pt x="1766" y="294"/>
                      </a:lnTo>
                      <a:lnTo>
                        <a:pt x="1763" y="293"/>
                      </a:lnTo>
                      <a:lnTo>
                        <a:pt x="1763" y="293"/>
                      </a:lnTo>
                      <a:lnTo>
                        <a:pt x="1758" y="297"/>
                      </a:lnTo>
                      <a:lnTo>
                        <a:pt x="1752" y="302"/>
                      </a:lnTo>
                      <a:lnTo>
                        <a:pt x="1745" y="310"/>
                      </a:lnTo>
                      <a:lnTo>
                        <a:pt x="1743" y="314"/>
                      </a:lnTo>
                      <a:lnTo>
                        <a:pt x="1743" y="318"/>
                      </a:lnTo>
                      <a:lnTo>
                        <a:pt x="1743" y="318"/>
                      </a:lnTo>
                      <a:lnTo>
                        <a:pt x="1743" y="323"/>
                      </a:lnTo>
                      <a:lnTo>
                        <a:pt x="1745" y="329"/>
                      </a:lnTo>
                      <a:lnTo>
                        <a:pt x="1749" y="333"/>
                      </a:lnTo>
                      <a:lnTo>
                        <a:pt x="1752" y="337"/>
                      </a:lnTo>
                      <a:lnTo>
                        <a:pt x="1752" y="337"/>
                      </a:lnTo>
                      <a:lnTo>
                        <a:pt x="1766" y="342"/>
                      </a:lnTo>
                      <a:lnTo>
                        <a:pt x="1771" y="346"/>
                      </a:lnTo>
                      <a:lnTo>
                        <a:pt x="1775" y="349"/>
                      </a:lnTo>
                      <a:lnTo>
                        <a:pt x="1778" y="353"/>
                      </a:lnTo>
                      <a:lnTo>
                        <a:pt x="1780" y="358"/>
                      </a:lnTo>
                      <a:lnTo>
                        <a:pt x="1784" y="368"/>
                      </a:lnTo>
                      <a:lnTo>
                        <a:pt x="1784" y="368"/>
                      </a:lnTo>
                      <a:lnTo>
                        <a:pt x="1785" y="370"/>
                      </a:lnTo>
                      <a:lnTo>
                        <a:pt x="1788" y="371"/>
                      </a:lnTo>
                      <a:lnTo>
                        <a:pt x="1794" y="372"/>
                      </a:lnTo>
                      <a:lnTo>
                        <a:pt x="1798" y="374"/>
                      </a:lnTo>
                      <a:lnTo>
                        <a:pt x="1801" y="375"/>
                      </a:lnTo>
                      <a:lnTo>
                        <a:pt x="1803" y="379"/>
                      </a:lnTo>
                      <a:lnTo>
                        <a:pt x="1806" y="383"/>
                      </a:lnTo>
                      <a:lnTo>
                        <a:pt x="1806" y="383"/>
                      </a:lnTo>
                      <a:lnTo>
                        <a:pt x="1805" y="385"/>
                      </a:lnTo>
                      <a:lnTo>
                        <a:pt x="1803" y="386"/>
                      </a:lnTo>
                      <a:lnTo>
                        <a:pt x="1798" y="389"/>
                      </a:lnTo>
                      <a:lnTo>
                        <a:pt x="1792" y="389"/>
                      </a:lnTo>
                      <a:lnTo>
                        <a:pt x="1789" y="390"/>
                      </a:lnTo>
                      <a:lnTo>
                        <a:pt x="1785" y="393"/>
                      </a:lnTo>
                      <a:lnTo>
                        <a:pt x="1785" y="393"/>
                      </a:lnTo>
                      <a:lnTo>
                        <a:pt x="1787" y="409"/>
                      </a:lnTo>
                      <a:lnTo>
                        <a:pt x="1790" y="418"/>
                      </a:lnTo>
                      <a:lnTo>
                        <a:pt x="1793" y="421"/>
                      </a:lnTo>
                      <a:lnTo>
                        <a:pt x="1797" y="427"/>
                      </a:lnTo>
                      <a:lnTo>
                        <a:pt x="1797" y="427"/>
                      </a:lnTo>
                      <a:lnTo>
                        <a:pt x="1806" y="425"/>
                      </a:lnTo>
                      <a:lnTo>
                        <a:pt x="1822" y="421"/>
                      </a:lnTo>
                      <a:lnTo>
                        <a:pt x="1838" y="418"/>
                      </a:lnTo>
                      <a:lnTo>
                        <a:pt x="1846" y="416"/>
                      </a:lnTo>
                      <a:lnTo>
                        <a:pt x="1846" y="416"/>
                      </a:lnTo>
                      <a:lnTo>
                        <a:pt x="1849" y="421"/>
                      </a:lnTo>
                      <a:lnTo>
                        <a:pt x="1850" y="427"/>
                      </a:lnTo>
                      <a:lnTo>
                        <a:pt x="1851" y="442"/>
                      </a:lnTo>
                      <a:lnTo>
                        <a:pt x="1851" y="460"/>
                      </a:lnTo>
                      <a:lnTo>
                        <a:pt x="1838" y="486"/>
                      </a:lnTo>
                      <a:lnTo>
                        <a:pt x="1811" y="486"/>
                      </a:lnTo>
                      <a:lnTo>
                        <a:pt x="1806" y="491"/>
                      </a:lnTo>
                      <a:lnTo>
                        <a:pt x="1806" y="491"/>
                      </a:lnTo>
                      <a:lnTo>
                        <a:pt x="1806" y="498"/>
                      </a:lnTo>
                      <a:lnTo>
                        <a:pt x="1806" y="503"/>
                      </a:lnTo>
                      <a:lnTo>
                        <a:pt x="1805" y="506"/>
                      </a:lnTo>
                      <a:lnTo>
                        <a:pt x="1803" y="507"/>
                      </a:lnTo>
                      <a:lnTo>
                        <a:pt x="1803" y="507"/>
                      </a:lnTo>
                      <a:lnTo>
                        <a:pt x="1800" y="507"/>
                      </a:lnTo>
                      <a:lnTo>
                        <a:pt x="1798" y="508"/>
                      </a:lnTo>
                      <a:lnTo>
                        <a:pt x="1798" y="510"/>
                      </a:lnTo>
                      <a:lnTo>
                        <a:pt x="1798" y="512"/>
                      </a:lnTo>
                      <a:lnTo>
                        <a:pt x="1802" y="515"/>
                      </a:lnTo>
                      <a:lnTo>
                        <a:pt x="1806" y="516"/>
                      </a:lnTo>
                      <a:lnTo>
                        <a:pt x="1806" y="516"/>
                      </a:lnTo>
                      <a:lnTo>
                        <a:pt x="1814" y="521"/>
                      </a:lnTo>
                      <a:lnTo>
                        <a:pt x="1819" y="528"/>
                      </a:lnTo>
                      <a:lnTo>
                        <a:pt x="1842" y="528"/>
                      </a:lnTo>
                      <a:lnTo>
                        <a:pt x="1842" y="528"/>
                      </a:lnTo>
                      <a:lnTo>
                        <a:pt x="1841" y="533"/>
                      </a:lnTo>
                      <a:lnTo>
                        <a:pt x="1841" y="533"/>
                      </a:lnTo>
                      <a:lnTo>
                        <a:pt x="1835" y="534"/>
                      </a:lnTo>
                      <a:lnTo>
                        <a:pt x="1832" y="536"/>
                      </a:lnTo>
                      <a:lnTo>
                        <a:pt x="1829" y="538"/>
                      </a:lnTo>
                      <a:lnTo>
                        <a:pt x="1829" y="541"/>
                      </a:lnTo>
                      <a:lnTo>
                        <a:pt x="1832" y="546"/>
                      </a:lnTo>
                      <a:lnTo>
                        <a:pt x="1835" y="548"/>
                      </a:lnTo>
                      <a:lnTo>
                        <a:pt x="1835" y="548"/>
                      </a:lnTo>
                      <a:lnTo>
                        <a:pt x="1841" y="554"/>
                      </a:lnTo>
                      <a:lnTo>
                        <a:pt x="1848" y="559"/>
                      </a:lnTo>
                      <a:lnTo>
                        <a:pt x="1848" y="559"/>
                      </a:lnTo>
                      <a:lnTo>
                        <a:pt x="1851" y="559"/>
                      </a:lnTo>
                      <a:lnTo>
                        <a:pt x="1858" y="558"/>
                      </a:lnTo>
                      <a:lnTo>
                        <a:pt x="1864" y="559"/>
                      </a:lnTo>
                      <a:lnTo>
                        <a:pt x="1868" y="560"/>
                      </a:lnTo>
                      <a:lnTo>
                        <a:pt x="1871" y="563"/>
                      </a:lnTo>
                      <a:lnTo>
                        <a:pt x="1871" y="563"/>
                      </a:lnTo>
                      <a:lnTo>
                        <a:pt x="1853" y="574"/>
                      </a:lnTo>
                      <a:lnTo>
                        <a:pt x="1853" y="574"/>
                      </a:lnTo>
                      <a:lnTo>
                        <a:pt x="1854" y="578"/>
                      </a:lnTo>
                      <a:lnTo>
                        <a:pt x="1857" y="583"/>
                      </a:lnTo>
                      <a:lnTo>
                        <a:pt x="1857" y="583"/>
                      </a:lnTo>
                      <a:lnTo>
                        <a:pt x="1853" y="587"/>
                      </a:lnTo>
                      <a:lnTo>
                        <a:pt x="1850" y="590"/>
                      </a:lnTo>
                      <a:lnTo>
                        <a:pt x="1850" y="604"/>
                      </a:lnTo>
                      <a:lnTo>
                        <a:pt x="1840" y="605"/>
                      </a:lnTo>
                      <a:lnTo>
                        <a:pt x="1840" y="605"/>
                      </a:lnTo>
                      <a:lnTo>
                        <a:pt x="1840" y="624"/>
                      </a:lnTo>
                      <a:lnTo>
                        <a:pt x="1838" y="634"/>
                      </a:lnTo>
                      <a:lnTo>
                        <a:pt x="1837" y="643"/>
                      </a:lnTo>
                      <a:lnTo>
                        <a:pt x="1837" y="651"/>
                      </a:lnTo>
                      <a:lnTo>
                        <a:pt x="1837" y="651"/>
                      </a:lnTo>
                      <a:lnTo>
                        <a:pt x="1841" y="656"/>
                      </a:lnTo>
                      <a:lnTo>
                        <a:pt x="1844" y="661"/>
                      </a:lnTo>
                      <a:lnTo>
                        <a:pt x="1846" y="670"/>
                      </a:lnTo>
                      <a:lnTo>
                        <a:pt x="1849" y="679"/>
                      </a:lnTo>
                      <a:lnTo>
                        <a:pt x="1853" y="692"/>
                      </a:lnTo>
                      <a:lnTo>
                        <a:pt x="1853" y="692"/>
                      </a:lnTo>
                      <a:lnTo>
                        <a:pt x="1850" y="692"/>
                      </a:lnTo>
                      <a:lnTo>
                        <a:pt x="1846" y="691"/>
                      </a:lnTo>
                      <a:lnTo>
                        <a:pt x="1840" y="690"/>
                      </a:lnTo>
                      <a:lnTo>
                        <a:pt x="1829" y="691"/>
                      </a:lnTo>
                      <a:lnTo>
                        <a:pt x="1829" y="721"/>
                      </a:lnTo>
                      <a:lnTo>
                        <a:pt x="1824" y="726"/>
                      </a:lnTo>
                      <a:lnTo>
                        <a:pt x="1824" y="726"/>
                      </a:lnTo>
                      <a:lnTo>
                        <a:pt x="1837" y="738"/>
                      </a:lnTo>
                      <a:lnTo>
                        <a:pt x="1837" y="738"/>
                      </a:lnTo>
                      <a:lnTo>
                        <a:pt x="1848" y="742"/>
                      </a:lnTo>
                      <a:lnTo>
                        <a:pt x="1859" y="747"/>
                      </a:lnTo>
                      <a:lnTo>
                        <a:pt x="1870" y="751"/>
                      </a:lnTo>
                      <a:lnTo>
                        <a:pt x="1873" y="751"/>
                      </a:lnTo>
                      <a:lnTo>
                        <a:pt x="1876" y="751"/>
                      </a:lnTo>
                      <a:lnTo>
                        <a:pt x="1876" y="751"/>
                      </a:lnTo>
                      <a:lnTo>
                        <a:pt x="1877" y="749"/>
                      </a:lnTo>
                      <a:lnTo>
                        <a:pt x="1879" y="747"/>
                      </a:lnTo>
                      <a:lnTo>
                        <a:pt x="1880" y="742"/>
                      </a:lnTo>
                      <a:lnTo>
                        <a:pt x="1880" y="736"/>
                      </a:lnTo>
                      <a:lnTo>
                        <a:pt x="1881" y="732"/>
                      </a:lnTo>
                      <a:lnTo>
                        <a:pt x="1881" y="732"/>
                      </a:lnTo>
                      <a:lnTo>
                        <a:pt x="1884" y="731"/>
                      </a:lnTo>
                      <a:lnTo>
                        <a:pt x="1888" y="731"/>
                      </a:lnTo>
                      <a:lnTo>
                        <a:pt x="1895" y="732"/>
                      </a:lnTo>
                      <a:lnTo>
                        <a:pt x="1903" y="732"/>
                      </a:lnTo>
                      <a:lnTo>
                        <a:pt x="1907" y="732"/>
                      </a:lnTo>
                      <a:lnTo>
                        <a:pt x="1911" y="731"/>
                      </a:lnTo>
                      <a:lnTo>
                        <a:pt x="1911" y="731"/>
                      </a:lnTo>
                      <a:lnTo>
                        <a:pt x="1912" y="732"/>
                      </a:lnTo>
                      <a:lnTo>
                        <a:pt x="1912" y="732"/>
                      </a:lnTo>
                      <a:lnTo>
                        <a:pt x="1936" y="828"/>
                      </a:lnTo>
                      <a:lnTo>
                        <a:pt x="1938" y="849"/>
                      </a:lnTo>
                      <a:lnTo>
                        <a:pt x="1859" y="863"/>
                      </a:lnTo>
                      <a:lnTo>
                        <a:pt x="1776" y="847"/>
                      </a:lnTo>
                      <a:lnTo>
                        <a:pt x="1766" y="845"/>
                      </a:lnTo>
                      <a:lnTo>
                        <a:pt x="1737" y="836"/>
                      </a:lnTo>
                      <a:lnTo>
                        <a:pt x="1683" y="852"/>
                      </a:lnTo>
                      <a:lnTo>
                        <a:pt x="1667" y="852"/>
                      </a:lnTo>
                      <a:lnTo>
                        <a:pt x="1644" y="858"/>
                      </a:lnTo>
                      <a:lnTo>
                        <a:pt x="1606" y="887"/>
                      </a:lnTo>
                      <a:lnTo>
                        <a:pt x="1573" y="896"/>
                      </a:lnTo>
                      <a:lnTo>
                        <a:pt x="1505" y="972"/>
                      </a:lnTo>
                      <a:lnTo>
                        <a:pt x="1491" y="1003"/>
                      </a:lnTo>
                      <a:lnTo>
                        <a:pt x="1491" y="1003"/>
                      </a:lnTo>
                      <a:lnTo>
                        <a:pt x="1399" y="1011"/>
                      </a:lnTo>
                      <a:lnTo>
                        <a:pt x="1308" y="1019"/>
                      </a:lnTo>
                      <a:lnTo>
                        <a:pt x="1220" y="1024"/>
                      </a:lnTo>
                      <a:lnTo>
                        <a:pt x="1135" y="1029"/>
                      </a:lnTo>
                      <a:lnTo>
                        <a:pt x="975" y="1037"/>
                      </a:lnTo>
                      <a:lnTo>
                        <a:pt x="837" y="1041"/>
                      </a:lnTo>
                      <a:lnTo>
                        <a:pt x="837" y="1041"/>
                      </a:lnTo>
                      <a:lnTo>
                        <a:pt x="829" y="1042"/>
                      </a:lnTo>
                      <a:lnTo>
                        <a:pt x="829" y="1042"/>
                      </a:lnTo>
                      <a:lnTo>
                        <a:pt x="798" y="1043"/>
                      </a:lnTo>
                      <a:lnTo>
                        <a:pt x="760" y="1045"/>
                      </a:lnTo>
                      <a:lnTo>
                        <a:pt x="679" y="1046"/>
                      </a:lnTo>
                      <a:lnTo>
                        <a:pt x="581" y="1045"/>
                      </a:lnTo>
                      <a:lnTo>
                        <a:pt x="581" y="1045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2" name="Freeform 193"/>
                <p:cNvSpPr>
                  <a:spLocks/>
                </p:cNvSpPr>
                <p:nvPr/>
              </p:nvSpPr>
              <p:spPr bwMode="auto">
                <a:xfrm>
                  <a:off x="4394200" y="4465638"/>
                  <a:ext cx="1104900" cy="1604962"/>
                </a:xfrm>
                <a:custGeom>
                  <a:avLst/>
                  <a:gdLst>
                    <a:gd name="T0" fmla="*/ 253 w 696"/>
                    <a:gd name="T1" fmla="*/ 525 h 1038"/>
                    <a:gd name="T2" fmla="*/ 241 w 696"/>
                    <a:gd name="T3" fmla="*/ 509 h 1038"/>
                    <a:gd name="T4" fmla="*/ 246 w 696"/>
                    <a:gd name="T5" fmla="*/ 486 h 1038"/>
                    <a:gd name="T6" fmla="*/ 258 w 696"/>
                    <a:gd name="T7" fmla="*/ 445 h 1038"/>
                    <a:gd name="T8" fmla="*/ 268 w 696"/>
                    <a:gd name="T9" fmla="*/ 442 h 1038"/>
                    <a:gd name="T10" fmla="*/ 275 w 696"/>
                    <a:gd name="T11" fmla="*/ 410 h 1038"/>
                    <a:gd name="T12" fmla="*/ 280 w 696"/>
                    <a:gd name="T13" fmla="*/ 395 h 1038"/>
                    <a:gd name="T14" fmla="*/ 262 w 696"/>
                    <a:gd name="T15" fmla="*/ 360 h 1038"/>
                    <a:gd name="T16" fmla="*/ 237 w 696"/>
                    <a:gd name="T17" fmla="*/ 331 h 1038"/>
                    <a:gd name="T18" fmla="*/ 209 w 696"/>
                    <a:gd name="T19" fmla="*/ 319 h 1038"/>
                    <a:gd name="T20" fmla="*/ 214 w 696"/>
                    <a:gd name="T21" fmla="*/ 252 h 1038"/>
                    <a:gd name="T22" fmla="*/ 190 w 696"/>
                    <a:gd name="T23" fmla="*/ 157 h 1038"/>
                    <a:gd name="T24" fmla="*/ 175 w 696"/>
                    <a:gd name="T25" fmla="*/ 119 h 1038"/>
                    <a:gd name="T26" fmla="*/ 181 w 696"/>
                    <a:gd name="T27" fmla="*/ 81 h 1038"/>
                    <a:gd name="T28" fmla="*/ 183 w 696"/>
                    <a:gd name="T29" fmla="*/ 35 h 1038"/>
                    <a:gd name="T30" fmla="*/ 412 w 696"/>
                    <a:gd name="T31" fmla="*/ 0 h 1038"/>
                    <a:gd name="T32" fmla="*/ 485 w 696"/>
                    <a:gd name="T33" fmla="*/ 162 h 1038"/>
                    <a:gd name="T34" fmla="*/ 504 w 696"/>
                    <a:gd name="T35" fmla="*/ 224 h 1038"/>
                    <a:gd name="T36" fmla="*/ 518 w 696"/>
                    <a:gd name="T37" fmla="*/ 381 h 1038"/>
                    <a:gd name="T38" fmla="*/ 504 w 696"/>
                    <a:gd name="T39" fmla="*/ 436 h 1038"/>
                    <a:gd name="T40" fmla="*/ 488 w 696"/>
                    <a:gd name="T41" fmla="*/ 476 h 1038"/>
                    <a:gd name="T42" fmla="*/ 496 w 696"/>
                    <a:gd name="T43" fmla="*/ 491 h 1038"/>
                    <a:gd name="T44" fmla="*/ 510 w 696"/>
                    <a:gd name="T45" fmla="*/ 512 h 1038"/>
                    <a:gd name="T46" fmla="*/ 527 w 696"/>
                    <a:gd name="T47" fmla="*/ 524 h 1038"/>
                    <a:gd name="T48" fmla="*/ 551 w 696"/>
                    <a:gd name="T49" fmla="*/ 529 h 1038"/>
                    <a:gd name="T50" fmla="*/ 571 w 696"/>
                    <a:gd name="T51" fmla="*/ 537 h 1038"/>
                    <a:gd name="T52" fmla="*/ 584 w 696"/>
                    <a:gd name="T53" fmla="*/ 550 h 1038"/>
                    <a:gd name="T54" fmla="*/ 590 w 696"/>
                    <a:gd name="T55" fmla="*/ 565 h 1038"/>
                    <a:gd name="T56" fmla="*/ 593 w 696"/>
                    <a:gd name="T57" fmla="*/ 592 h 1038"/>
                    <a:gd name="T58" fmla="*/ 593 w 696"/>
                    <a:gd name="T59" fmla="*/ 614 h 1038"/>
                    <a:gd name="T60" fmla="*/ 623 w 696"/>
                    <a:gd name="T61" fmla="*/ 631 h 1038"/>
                    <a:gd name="T62" fmla="*/ 657 w 696"/>
                    <a:gd name="T63" fmla="*/ 657 h 1038"/>
                    <a:gd name="T64" fmla="*/ 679 w 696"/>
                    <a:gd name="T65" fmla="*/ 674 h 1038"/>
                    <a:gd name="T66" fmla="*/ 696 w 696"/>
                    <a:gd name="T67" fmla="*/ 708 h 1038"/>
                    <a:gd name="T68" fmla="*/ 671 w 696"/>
                    <a:gd name="T69" fmla="*/ 723 h 1038"/>
                    <a:gd name="T70" fmla="*/ 654 w 696"/>
                    <a:gd name="T71" fmla="*/ 751 h 1038"/>
                    <a:gd name="T72" fmla="*/ 627 w 696"/>
                    <a:gd name="T73" fmla="*/ 739 h 1038"/>
                    <a:gd name="T74" fmla="*/ 615 w 696"/>
                    <a:gd name="T75" fmla="*/ 757 h 1038"/>
                    <a:gd name="T76" fmla="*/ 575 w 696"/>
                    <a:gd name="T77" fmla="*/ 796 h 1038"/>
                    <a:gd name="T78" fmla="*/ 510 w 696"/>
                    <a:gd name="T79" fmla="*/ 827 h 1038"/>
                    <a:gd name="T80" fmla="*/ 486 w 696"/>
                    <a:gd name="T81" fmla="*/ 846 h 1038"/>
                    <a:gd name="T82" fmla="*/ 443 w 696"/>
                    <a:gd name="T83" fmla="*/ 879 h 1038"/>
                    <a:gd name="T84" fmla="*/ 404 w 696"/>
                    <a:gd name="T85" fmla="*/ 931 h 1038"/>
                    <a:gd name="T86" fmla="*/ 391 w 696"/>
                    <a:gd name="T87" fmla="*/ 962 h 1038"/>
                    <a:gd name="T88" fmla="*/ 378 w 696"/>
                    <a:gd name="T89" fmla="*/ 954 h 1038"/>
                    <a:gd name="T90" fmla="*/ 361 w 696"/>
                    <a:gd name="T91" fmla="*/ 957 h 1038"/>
                    <a:gd name="T92" fmla="*/ 374 w 696"/>
                    <a:gd name="T93" fmla="*/ 981 h 1038"/>
                    <a:gd name="T94" fmla="*/ 387 w 696"/>
                    <a:gd name="T95" fmla="*/ 1028 h 1038"/>
                    <a:gd name="T96" fmla="*/ 315 w 696"/>
                    <a:gd name="T97" fmla="*/ 1010 h 1038"/>
                    <a:gd name="T98" fmla="*/ 285 w 696"/>
                    <a:gd name="T99" fmla="*/ 983 h 1038"/>
                    <a:gd name="T100" fmla="*/ 298 w 696"/>
                    <a:gd name="T101" fmla="*/ 970 h 1038"/>
                    <a:gd name="T102" fmla="*/ 307 w 696"/>
                    <a:gd name="T103" fmla="*/ 949 h 1038"/>
                    <a:gd name="T104" fmla="*/ 289 w 696"/>
                    <a:gd name="T105" fmla="*/ 955 h 1038"/>
                    <a:gd name="T106" fmla="*/ 280 w 696"/>
                    <a:gd name="T107" fmla="*/ 927 h 1038"/>
                    <a:gd name="T108" fmla="*/ 250 w 696"/>
                    <a:gd name="T109" fmla="*/ 922 h 1038"/>
                    <a:gd name="T110" fmla="*/ 202 w 696"/>
                    <a:gd name="T111" fmla="*/ 932 h 1038"/>
                    <a:gd name="T112" fmla="*/ 1 w 696"/>
                    <a:gd name="T113" fmla="*/ 696 h 10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6" h="1038">
                      <a:moveTo>
                        <a:pt x="14" y="703"/>
                      </a:moveTo>
                      <a:lnTo>
                        <a:pt x="27" y="703"/>
                      </a:lnTo>
                      <a:lnTo>
                        <a:pt x="174" y="587"/>
                      </a:lnTo>
                      <a:lnTo>
                        <a:pt x="259" y="541"/>
                      </a:lnTo>
                      <a:lnTo>
                        <a:pt x="259" y="541"/>
                      </a:lnTo>
                      <a:lnTo>
                        <a:pt x="258" y="535"/>
                      </a:lnTo>
                      <a:lnTo>
                        <a:pt x="255" y="532"/>
                      </a:lnTo>
                      <a:lnTo>
                        <a:pt x="254" y="529"/>
                      </a:lnTo>
                      <a:lnTo>
                        <a:pt x="253" y="525"/>
                      </a:lnTo>
                      <a:lnTo>
                        <a:pt x="253" y="525"/>
                      </a:lnTo>
                      <a:lnTo>
                        <a:pt x="254" y="521"/>
                      </a:lnTo>
                      <a:lnTo>
                        <a:pt x="254" y="519"/>
                      </a:lnTo>
                      <a:lnTo>
                        <a:pt x="254" y="516"/>
                      </a:lnTo>
                      <a:lnTo>
                        <a:pt x="253" y="513"/>
                      </a:lnTo>
                      <a:lnTo>
                        <a:pt x="249" y="511"/>
                      </a:lnTo>
                      <a:lnTo>
                        <a:pt x="245" y="508"/>
                      </a:lnTo>
                      <a:lnTo>
                        <a:pt x="245" y="508"/>
                      </a:lnTo>
                      <a:lnTo>
                        <a:pt x="241" y="509"/>
                      </a:lnTo>
                      <a:lnTo>
                        <a:pt x="237" y="509"/>
                      </a:lnTo>
                      <a:lnTo>
                        <a:pt x="236" y="507"/>
                      </a:lnTo>
                      <a:lnTo>
                        <a:pt x="233" y="504"/>
                      </a:lnTo>
                      <a:lnTo>
                        <a:pt x="233" y="504"/>
                      </a:lnTo>
                      <a:lnTo>
                        <a:pt x="237" y="503"/>
                      </a:lnTo>
                      <a:lnTo>
                        <a:pt x="241" y="500"/>
                      </a:lnTo>
                      <a:lnTo>
                        <a:pt x="245" y="494"/>
                      </a:lnTo>
                      <a:lnTo>
                        <a:pt x="247" y="489"/>
                      </a:lnTo>
                      <a:lnTo>
                        <a:pt x="246" y="486"/>
                      </a:lnTo>
                      <a:lnTo>
                        <a:pt x="246" y="485"/>
                      </a:lnTo>
                      <a:lnTo>
                        <a:pt x="246" y="485"/>
                      </a:lnTo>
                      <a:lnTo>
                        <a:pt x="249" y="477"/>
                      </a:lnTo>
                      <a:lnTo>
                        <a:pt x="253" y="472"/>
                      </a:lnTo>
                      <a:lnTo>
                        <a:pt x="256" y="467"/>
                      </a:lnTo>
                      <a:lnTo>
                        <a:pt x="256" y="467"/>
                      </a:lnTo>
                      <a:lnTo>
                        <a:pt x="258" y="458"/>
                      </a:lnTo>
                      <a:lnTo>
                        <a:pt x="258" y="450"/>
                      </a:lnTo>
                      <a:lnTo>
                        <a:pt x="258" y="445"/>
                      </a:lnTo>
                      <a:lnTo>
                        <a:pt x="258" y="445"/>
                      </a:lnTo>
                      <a:lnTo>
                        <a:pt x="256" y="437"/>
                      </a:lnTo>
                      <a:lnTo>
                        <a:pt x="256" y="436"/>
                      </a:lnTo>
                      <a:lnTo>
                        <a:pt x="258" y="434"/>
                      </a:lnTo>
                      <a:lnTo>
                        <a:pt x="262" y="436"/>
                      </a:lnTo>
                      <a:lnTo>
                        <a:pt x="264" y="437"/>
                      </a:lnTo>
                      <a:lnTo>
                        <a:pt x="264" y="437"/>
                      </a:lnTo>
                      <a:lnTo>
                        <a:pt x="266" y="440"/>
                      </a:lnTo>
                      <a:lnTo>
                        <a:pt x="268" y="442"/>
                      </a:lnTo>
                      <a:lnTo>
                        <a:pt x="271" y="442"/>
                      </a:lnTo>
                      <a:lnTo>
                        <a:pt x="272" y="441"/>
                      </a:lnTo>
                      <a:lnTo>
                        <a:pt x="275" y="440"/>
                      </a:lnTo>
                      <a:lnTo>
                        <a:pt x="276" y="436"/>
                      </a:lnTo>
                      <a:lnTo>
                        <a:pt x="276" y="436"/>
                      </a:lnTo>
                      <a:lnTo>
                        <a:pt x="277" y="425"/>
                      </a:lnTo>
                      <a:lnTo>
                        <a:pt x="277" y="419"/>
                      </a:lnTo>
                      <a:lnTo>
                        <a:pt x="276" y="415"/>
                      </a:lnTo>
                      <a:lnTo>
                        <a:pt x="275" y="410"/>
                      </a:lnTo>
                      <a:lnTo>
                        <a:pt x="275" y="410"/>
                      </a:lnTo>
                      <a:lnTo>
                        <a:pt x="271" y="410"/>
                      </a:lnTo>
                      <a:lnTo>
                        <a:pt x="269" y="410"/>
                      </a:lnTo>
                      <a:lnTo>
                        <a:pt x="269" y="407"/>
                      </a:lnTo>
                      <a:lnTo>
                        <a:pt x="269" y="406"/>
                      </a:lnTo>
                      <a:lnTo>
                        <a:pt x="272" y="401"/>
                      </a:lnTo>
                      <a:lnTo>
                        <a:pt x="275" y="398"/>
                      </a:lnTo>
                      <a:lnTo>
                        <a:pt x="275" y="398"/>
                      </a:lnTo>
                      <a:lnTo>
                        <a:pt x="280" y="395"/>
                      </a:lnTo>
                      <a:lnTo>
                        <a:pt x="284" y="392"/>
                      </a:lnTo>
                      <a:lnTo>
                        <a:pt x="288" y="385"/>
                      </a:lnTo>
                      <a:lnTo>
                        <a:pt x="289" y="380"/>
                      </a:lnTo>
                      <a:lnTo>
                        <a:pt x="289" y="380"/>
                      </a:lnTo>
                      <a:lnTo>
                        <a:pt x="279" y="372"/>
                      </a:lnTo>
                      <a:lnTo>
                        <a:pt x="272" y="368"/>
                      </a:lnTo>
                      <a:lnTo>
                        <a:pt x="267" y="366"/>
                      </a:lnTo>
                      <a:lnTo>
                        <a:pt x="262" y="360"/>
                      </a:lnTo>
                      <a:lnTo>
                        <a:pt x="262" y="360"/>
                      </a:lnTo>
                      <a:lnTo>
                        <a:pt x="255" y="354"/>
                      </a:lnTo>
                      <a:lnTo>
                        <a:pt x="251" y="348"/>
                      </a:lnTo>
                      <a:lnTo>
                        <a:pt x="251" y="348"/>
                      </a:lnTo>
                      <a:lnTo>
                        <a:pt x="247" y="345"/>
                      </a:lnTo>
                      <a:lnTo>
                        <a:pt x="246" y="344"/>
                      </a:lnTo>
                      <a:lnTo>
                        <a:pt x="245" y="338"/>
                      </a:lnTo>
                      <a:lnTo>
                        <a:pt x="244" y="336"/>
                      </a:lnTo>
                      <a:lnTo>
                        <a:pt x="242" y="333"/>
                      </a:lnTo>
                      <a:lnTo>
                        <a:pt x="237" y="331"/>
                      </a:lnTo>
                      <a:lnTo>
                        <a:pt x="231" y="328"/>
                      </a:lnTo>
                      <a:lnTo>
                        <a:pt x="231" y="328"/>
                      </a:lnTo>
                      <a:lnTo>
                        <a:pt x="227" y="328"/>
                      </a:lnTo>
                      <a:lnTo>
                        <a:pt x="221" y="328"/>
                      </a:lnTo>
                      <a:lnTo>
                        <a:pt x="216" y="327"/>
                      </a:lnTo>
                      <a:lnTo>
                        <a:pt x="214" y="324"/>
                      </a:lnTo>
                      <a:lnTo>
                        <a:pt x="211" y="322"/>
                      </a:lnTo>
                      <a:lnTo>
                        <a:pt x="211" y="322"/>
                      </a:lnTo>
                      <a:lnTo>
                        <a:pt x="209" y="319"/>
                      </a:lnTo>
                      <a:lnTo>
                        <a:pt x="206" y="316"/>
                      </a:lnTo>
                      <a:lnTo>
                        <a:pt x="206" y="314"/>
                      </a:lnTo>
                      <a:lnTo>
                        <a:pt x="207" y="311"/>
                      </a:lnTo>
                      <a:lnTo>
                        <a:pt x="211" y="302"/>
                      </a:lnTo>
                      <a:lnTo>
                        <a:pt x="211" y="302"/>
                      </a:lnTo>
                      <a:lnTo>
                        <a:pt x="212" y="280"/>
                      </a:lnTo>
                      <a:lnTo>
                        <a:pt x="214" y="263"/>
                      </a:lnTo>
                      <a:lnTo>
                        <a:pt x="214" y="252"/>
                      </a:lnTo>
                      <a:lnTo>
                        <a:pt x="214" y="252"/>
                      </a:lnTo>
                      <a:lnTo>
                        <a:pt x="214" y="232"/>
                      </a:lnTo>
                      <a:lnTo>
                        <a:pt x="212" y="223"/>
                      </a:lnTo>
                      <a:lnTo>
                        <a:pt x="212" y="217"/>
                      </a:lnTo>
                      <a:lnTo>
                        <a:pt x="212" y="217"/>
                      </a:lnTo>
                      <a:lnTo>
                        <a:pt x="211" y="166"/>
                      </a:lnTo>
                      <a:lnTo>
                        <a:pt x="211" y="166"/>
                      </a:lnTo>
                      <a:lnTo>
                        <a:pt x="205" y="165"/>
                      </a:lnTo>
                      <a:lnTo>
                        <a:pt x="199" y="162"/>
                      </a:lnTo>
                      <a:lnTo>
                        <a:pt x="190" y="157"/>
                      </a:lnTo>
                      <a:lnTo>
                        <a:pt x="184" y="152"/>
                      </a:lnTo>
                      <a:lnTo>
                        <a:pt x="177" y="147"/>
                      </a:lnTo>
                      <a:lnTo>
                        <a:pt x="177" y="147"/>
                      </a:lnTo>
                      <a:lnTo>
                        <a:pt x="174" y="147"/>
                      </a:lnTo>
                      <a:lnTo>
                        <a:pt x="171" y="144"/>
                      </a:lnTo>
                      <a:lnTo>
                        <a:pt x="167" y="140"/>
                      </a:lnTo>
                      <a:lnTo>
                        <a:pt x="167" y="128"/>
                      </a:lnTo>
                      <a:lnTo>
                        <a:pt x="175" y="119"/>
                      </a:lnTo>
                      <a:lnTo>
                        <a:pt x="175" y="119"/>
                      </a:lnTo>
                      <a:lnTo>
                        <a:pt x="176" y="110"/>
                      </a:lnTo>
                      <a:lnTo>
                        <a:pt x="177" y="104"/>
                      </a:lnTo>
                      <a:lnTo>
                        <a:pt x="176" y="97"/>
                      </a:lnTo>
                      <a:lnTo>
                        <a:pt x="176" y="97"/>
                      </a:lnTo>
                      <a:lnTo>
                        <a:pt x="176" y="94"/>
                      </a:lnTo>
                      <a:lnTo>
                        <a:pt x="176" y="88"/>
                      </a:lnTo>
                      <a:lnTo>
                        <a:pt x="177" y="83"/>
                      </a:lnTo>
                      <a:lnTo>
                        <a:pt x="181" y="81"/>
                      </a:lnTo>
                      <a:lnTo>
                        <a:pt x="181" y="81"/>
                      </a:lnTo>
                      <a:lnTo>
                        <a:pt x="181" y="77"/>
                      </a:lnTo>
                      <a:lnTo>
                        <a:pt x="183" y="73"/>
                      </a:lnTo>
                      <a:lnTo>
                        <a:pt x="181" y="70"/>
                      </a:lnTo>
                      <a:lnTo>
                        <a:pt x="181" y="70"/>
                      </a:lnTo>
                      <a:lnTo>
                        <a:pt x="183" y="65"/>
                      </a:lnTo>
                      <a:lnTo>
                        <a:pt x="185" y="60"/>
                      </a:lnTo>
                      <a:lnTo>
                        <a:pt x="189" y="52"/>
                      </a:lnTo>
                      <a:lnTo>
                        <a:pt x="189" y="52"/>
                      </a:lnTo>
                      <a:lnTo>
                        <a:pt x="183" y="35"/>
                      </a:lnTo>
                      <a:lnTo>
                        <a:pt x="177" y="35"/>
                      </a:lnTo>
                      <a:lnTo>
                        <a:pt x="170" y="26"/>
                      </a:lnTo>
                      <a:lnTo>
                        <a:pt x="164" y="18"/>
                      </a:lnTo>
                      <a:lnTo>
                        <a:pt x="164" y="3"/>
                      </a:lnTo>
                      <a:lnTo>
                        <a:pt x="164" y="3"/>
                      </a:lnTo>
                      <a:lnTo>
                        <a:pt x="262" y="4"/>
                      </a:lnTo>
                      <a:lnTo>
                        <a:pt x="343" y="3"/>
                      </a:lnTo>
                      <a:lnTo>
                        <a:pt x="381" y="1"/>
                      </a:lnTo>
                      <a:lnTo>
                        <a:pt x="412" y="0"/>
                      </a:lnTo>
                      <a:lnTo>
                        <a:pt x="416" y="0"/>
                      </a:lnTo>
                      <a:lnTo>
                        <a:pt x="421" y="11"/>
                      </a:lnTo>
                      <a:lnTo>
                        <a:pt x="443" y="44"/>
                      </a:lnTo>
                      <a:lnTo>
                        <a:pt x="457" y="95"/>
                      </a:lnTo>
                      <a:lnTo>
                        <a:pt x="457" y="95"/>
                      </a:lnTo>
                      <a:lnTo>
                        <a:pt x="461" y="103"/>
                      </a:lnTo>
                      <a:lnTo>
                        <a:pt x="470" y="122"/>
                      </a:lnTo>
                      <a:lnTo>
                        <a:pt x="479" y="148"/>
                      </a:lnTo>
                      <a:lnTo>
                        <a:pt x="485" y="162"/>
                      </a:lnTo>
                      <a:lnTo>
                        <a:pt x="486" y="175"/>
                      </a:lnTo>
                      <a:lnTo>
                        <a:pt x="486" y="175"/>
                      </a:lnTo>
                      <a:lnTo>
                        <a:pt x="488" y="186"/>
                      </a:lnTo>
                      <a:lnTo>
                        <a:pt x="492" y="197"/>
                      </a:lnTo>
                      <a:lnTo>
                        <a:pt x="492" y="197"/>
                      </a:lnTo>
                      <a:lnTo>
                        <a:pt x="495" y="202"/>
                      </a:lnTo>
                      <a:lnTo>
                        <a:pt x="498" y="206"/>
                      </a:lnTo>
                      <a:lnTo>
                        <a:pt x="501" y="213"/>
                      </a:lnTo>
                      <a:lnTo>
                        <a:pt x="504" y="224"/>
                      </a:lnTo>
                      <a:lnTo>
                        <a:pt x="504" y="224"/>
                      </a:lnTo>
                      <a:lnTo>
                        <a:pt x="529" y="348"/>
                      </a:lnTo>
                      <a:lnTo>
                        <a:pt x="529" y="348"/>
                      </a:lnTo>
                      <a:lnTo>
                        <a:pt x="526" y="353"/>
                      </a:lnTo>
                      <a:lnTo>
                        <a:pt x="523" y="359"/>
                      </a:lnTo>
                      <a:lnTo>
                        <a:pt x="520" y="367"/>
                      </a:lnTo>
                      <a:lnTo>
                        <a:pt x="514" y="373"/>
                      </a:lnTo>
                      <a:lnTo>
                        <a:pt x="514" y="373"/>
                      </a:lnTo>
                      <a:lnTo>
                        <a:pt x="518" y="381"/>
                      </a:lnTo>
                      <a:lnTo>
                        <a:pt x="513" y="393"/>
                      </a:lnTo>
                      <a:lnTo>
                        <a:pt x="512" y="412"/>
                      </a:lnTo>
                      <a:lnTo>
                        <a:pt x="512" y="412"/>
                      </a:lnTo>
                      <a:lnTo>
                        <a:pt x="512" y="419"/>
                      </a:lnTo>
                      <a:lnTo>
                        <a:pt x="512" y="424"/>
                      </a:lnTo>
                      <a:lnTo>
                        <a:pt x="510" y="427"/>
                      </a:lnTo>
                      <a:lnTo>
                        <a:pt x="509" y="429"/>
                      </a:lnTo>
                      <a:lnTo>
                        <a:pt x="509" y="429"/>
                      </a:lnTo>
                      <a:lnTo>
                        <a:pt x="504" y="436"/>
                      </a:lnTo>
                      <a:lnTo>
                        <a:pt x="501" y="443"/>
                      </a:lnTo>
                      <a:lnTo>
                        <a:pt x="499" y="452"/>
                      </a:lnTo>
                      <a:lnTo>
                        <a:pt x="499" y="452"/>
                      </a:lnTo>
                      <a:lnTo>
                        <a:pt x="498" y="460"/>
                      </a:lnTo>
                      <a:lnTo>
                        <a:pt x="495" y="467"/>
                      </a:lnTo>
                      <a:lnTo>
                        <a:pt x="494" y="471"/>
                      </a:lnTo>
                      <a:lnTo>
                        <a:pt x="491" y="473"/>
                      </a:lnTo>
                      <a:lnTo>
                        <a:pt x="491" y="473"/>
                      </a:lnTo>
                      <a:lnTo>
                        <a:pt x="488" y="476"/>
                      </a:lnTo>
                      <a:lnTo>
                        <a:pt x="485" y="480"/>
                      </a:lnTo>
                      <a:lnTo>
                        <a:pt x="482" y="482"/>
                      </a:lnTo>
                      <a:lnTo>
                        <a:pt x="482" y="485"/>
                      </a:lnTo>
                      <a:lnTo>
                        <a:pt x="482" y="486"/>
                      </a:lnTo>
                      <a:lnTo>
                        <a:pt x="482" y="486"/>
                      </a:lnTo>
                      <a:lnTo>
                        <a:pt x="485" y="487"/>
                      </a:lnTo>
                      <a:lnTo>
                        <a:pt x="488" y="489"/>
                      </a:lnTo>
                      <a:lnTo>
                        <a:pt x="496" y="491"/>
                      </a:lnTo>
                      <a:lnTo>
                        <a:pt x="496" y="491"/>
                      </a:lnTo>
                      <a:lnTo>
                        <a:pt x="496" y="494"/>
                      </a:lnTo>
                      <a:lnTo>
                        <a:pt x="495" y="498"/>
                      </a:lnTo>
                      <a:lnTo>
                        <a:pt x="495" y="504"/>
                      </a:lnTo>
                      <a:lnTo>
                        <a:pt x="498" y="511"/>
                      </a:lnTo>
                      <a:lnTo>
                        <a:pt x="498" y="511"/>
                      </a:lnTo>
                      <a:lnTo>
                        <a:pt x="500" y="512"/>
                      </a:lnTo>
                      <a:lnTo>
                        <a:pt x="503" y="512"/>
                      </a:lnTo>
                      <a:lnTo>
                        <a:pt x="510" y="512"/>
                      </a:lnTo>
                      <a:lnTo>
                        <a:pt x="510" y="512"/>
                      </a:lnTo>
                      <a:lnTo>
                        <a:pt x="510" y="516"/>
                      </a:lnTo>
                      <a:lnTo>
                        <a:pt x="512" y="519"/>
                      </a:lnTo>
                      <a:lnTo>
                        <a:pt x="514" y="520"/>
                      </a:lnTo>
                      <a:lnTo>
                        <a:pt x="516" y="520"/>
                      </a:lnTo>
                      <a:lnTo>
                        <a:pt x="518" y="520"/>
                      </a:lnTo>
                      <a:lnTo>
                        <a:pt x="521" y="520"/>
                      </a:lnTo>
                      <a:lnTo>
                        <a:pt x="521" y="520"/>
                      </a:lnTo>
                      <a:lnTo>
                        <a:pt x="525" y="522"/>
                      </a:lnTo>
                      <a:lnTo>
                        <a:pt x="527" y="524"/>
                      </a:lnTo>
                      <a:lnTo>
                        <a:pt x="535" y="522"/>
                      </a:lnTo>
                      <a:lnTo>
                        <a:pt x="535" y="522"/>
                      </a:lnTo>
                      <a:lnTo>
                        <a:pt x="539" y="520"/>
                      </a:lnTo>
                      <a:lnTo>
                        <a:pt x="543" y="519"/>
                      </a:lnTo>
                      <a:lnTo>
                        <a:pt x="544" y="520"/>
                      </a:lnTo>
                      <a:lnTo>
                        <a:pt x="547" y="521"/>
                      </a:lnTo>
                      <a:lnTo>
                        <a:pt x="548" y="528"/>
                      </a:lnTo>
                      <a:lnTo>
                        <a:pt x="548" y="528"/>
                      </a:lnTo>
                      <a:lnTo>
                        <a:pt x="551" y="529"/>
                      </a:lnTo>
                      <a:lnTo>
                        <a:pt x="553" y="529"/>
                      </a:lnTo>
                      <a:lnTo>
                        <a:pt x="557" y="529"/>
                      </a:lnTo>
                      <a:lnTo>
                        <a:pt x="562" y="532"/>
                      </a:lnTo>
                      <a:lnTo>
                        <a:pt x="562" y="532"/>
                      </a:lnTo>
                      <a:lnTo>
                        <a:pt x="564" y="530"/>
                      </a:lnTo>
                      <a:lnTo>
                        <a:pt x="567" y="532"/>
                      </a:lnTo>
                      <a:lnTo>
                        <a:pt x="570" y="533"/>
                      </a:lnTo>
                      <a:lnTo>
                        <a:pt x="571" y="534"/>
                      </a:lnTo>
                      <a:lnTo>
                        <a:pt x="571" y="537"/>
                      </a:lnTo>
                      <a:lnTo>
                        <a:pt x="571" y="541"/>
                      </a:lnTo>
                      <a:lnTo>
                        <a:pt x="571" y="541"/>
                      </a:lnTo>
                      <a:lnTo>
                        <a:pt x="571" y="544"/>
                      </a:lnTo>
                      <a:lnTo>
                        <a:pt x="574" y="547"/>
                      </a:lnTo>
                      <a:lnTo>
                        <a:pt x="577" y="550"/>
                      </a:lnTo>
                      <a:lnTo>
                        <a:pt x="579" y="551"/>
                      </a:lnTo>
                      <a:lnTo>
                        <a:pt x="579" y="551"/>
                      </a:lnTo>
                      <a:lnTo>
                        <a:pt x="582" y="550"/>
                      </a:lnTo>
                      <a:lnTo>
                        <a:pt x="584" y="550"/>
                      </a:lnTo>
                      <a:lnTo>
                        <a:pt x="587" y="552"/>
                      </a:lnTo>
                      <a:lnTo>
                        <a:pt x="587" y="555"/>
                      </a:lnTo>
                      <a:lnTo>
                        <a:pt x="587" y="555"/>
                      </a:lnTo>
                      <a:lnTo>
                        <a:pt x="584" y="559"/>
                      </a:lnTo>
                      <a:lnTo>
                        <a:pt x="583" y="560"/>
                      </a:lnTo>
                      <a:lnTo>
                        <a:pt x="584" y="561"/>
                      </a:lnTo>
                      <a:lnTo>
                        <a:pt x="587" y="561"/>
                      </a:lnTo>
                      <a:lnTo>
                        <a:pt x="587" y="561"/>
                      </a:lnTo>
                      <a:lnTo>
                        <a:pt x="590" y="565"/>
                      </a:lnTo>
                      <a:lnTo>
                        <a:pt x="590" y="569"/>
                      </a:lnTo>
                      <a:lnTo>
                        <a:pt x="590" y="573"/>
                      </a:lnTo>
                      <a:lnTo>
                        <a:pt x="592" y="576"/>
                      </a:lnTo>
                      <a:lnTo>
                        <a:pt x="592" y="576"/>
                      </a:lnTo>
                      <a:lnTo>
                        <a:pt x="593" y="577"/>
                      </a:lnTo>
                      <a:lnTo>
                        <a:pt x="595" y="579"/>
                      </a:lnTo>
                      <a:lnTo>
                        <a:pt x="595" y="590"/>
                      </a:lnTo>
                      <a:lnTo>
                        <a:pt x="595" y="590"/>
                      </a:lnTo>
                      <a:lnTo>
                        <a:pt x="593" y="592"/>
                      </a:lnTo>
                      <a:lnTo>
                        <a:pt x="592" y="595"/>
                      </a:lnTo>
                      <a:lnTo>
                        <a:pt x="593" y="600"/>
                      </a:lnTo>
                      <a:lnTo>
                        <a:pt x="596" y="604"/>
                      </a:lnTo>
                      <a:lnTo>
                        <a:pt x="597" y="605"/>
                      </a:lnTo>
                      <a:lnTo>
                        <a:pt x="597" y="608"/>
                      </a:lnTo>
                      <a:lnTo>
                        <a:pt x="597" y="608"/>
                      </a:lnTo>
                      <a:lnTo>
                        <a:pt x="595" y="612"/>
                      </a:lnTo>
                      <a:lnTo>
                        <a:pt x="593" y="614"/>
                      </a:lnTo>
                      <a:lnTo>
                        <a:pt x="593" y="614"/>
                      </a:lnTo>
                      <a:lnTo>
                        <a:pt x="601" y="620"/>
                      </a:lnTo>
                      <a:lnTo>
                        <a:pt x="601" y="620"/>
                      </a:lnTo>
                      <a:lnTo>
                        <a:pt x="605" y="620"/>
                      </a:lnTo>
                      <a:lnTo>
                        <a:pt x="609" y="620"/>
                      </a:lnTo>
                      <a:lnTo>
                        <a:pt x="613" y="622"/>
                      </a:lnTo>
                      <a:lnTo>
                        <a:pt x="613" y="622"/>
                      </a:lnTo>
                      <a:lnTo>
                        <a:pt x="617" y="624"/>
                      </a:lnTo>
                      <a:lnTo>
                        <a:pt x="621" y="626"/>
                      </a:lnTo>
                      <a:lnTo>
                        <a:pt x="623" y="631"/>
                      </a:lnTo>
                      <a:lnTo>
                        <a:pt x="623" y="631"/>
                      </a:lnTo>
                      <a:lnTo>
                        <a:pt x="631" y="634"/>
                      </a:lnTo>
                      <a:lnTo>
                        <a:pt x="632" y="635"/>
                      </a:lnTo>
                      <a:lnTo>
                        <a:pt x="632" y="638"/>
                      </a:lnTo>
                      <a:lnTo>
                        <a:pt x="632" y="638"/>
                      </a:lnTo>
                      <a:lnTo>
                        <a:pt x="637" y="640"/>
                      </a:lnTo>
                      <a:lnTo>
                        <a:pt x="647" y="647"/>
                      </a:lnTo>
                      <a:lnTo>
                        <a:pt x="652" y="652"/>
                      </a:lnTo>
                      <a:lnTo>
                        <a:pt x="657" y="657"/>
                      </a:lnTo>
                      <a:lnTo>
                        <a:pt x="659" y="662"/>
                      </a:lnTo>
                      <a:lnTo>
                        <a:pt x="662" y="669"/>
                      </a:lnTo>
                      <a:lnTo>
                        <a:pt x="662" y="669"/>
                      </a:lnTo>
                      <a:lnTo>
                        <a:pt x="670" y="668"/>
                      </a:lnTo>
                      <a:lnTo>
                        <a:pt x="675" y="668"/>
                      </a:lnTo>
                      <a:lnTo>
                        <a:pt x="678" y="668"/>
                      </a:lnTo>
                      <a:lnTo>
                        <a:pt x="679" y="669"/>
                      </a:lnTo>
                      <a:lnTo>
                        <a:pt x="679" y="669"/>
                      </a:lnTo>
                      <a:lnTo>
                        <a:pt x="679" y="674"/>
                      </a:lnTo>
                      <a:lnTo>
                        <a:pt x="680" y="681"/>
                      </a:lnTo>
                      <a:lnTo>
                        <a:pt x="682" y="684"/>
                      </a:lnTo>
                      <a:lnTo>
                        <a:pt x="684" y="687"/>
                      </a:lnTo>
                      <a:lnTo>
                        <a:pt x="687" y="690"/>
                      </a:lnTo>
                      <a:lnTo>
                        <a:pt x="691" y="691"/>
                      </a:lnTo>
                      <a:lnTo>
                        <a:pt x="691" y="691"/>
                      </a:lnTo>
                      <a:lnTo>
                        <a:pt x="693" y="697"/>
                      </a:lnTo>
                      <a:lnTo>
                        <a:pt x="696" y="704"/>
                      </a:lnTo>
                      <a:lnTo>
                        <a:pt x="696" y="708"/>
                      </a:lnTo>
                      <a:lnTo>
                        <a:pt x="696" y="710"/>
                      </a:lnTo>
                      <a:lnTo>
                        <a:pt x="693" y="713"/>
                      </a:lnTo>
                      <a:lnTo>
                        <a:pt x="689" y="714"/>
                      </a:lnTo>
                      <a:lnTo>
                        <a:pt x="689" y="714"/>
                      </a:lnTo>
                      <a:lnTo>
                        <a:pt x="682" y="714"/>
                      </a:lnTo>
                      <a:lnTo>
                        <a:pt x="676" y="714"/>
                      </a:lnTo>
                      <a:lnTo>
                        <a:pt x="674" y="716"/>
                      </a:lnTo>
                      <a:lnTo>
                        <a:pt x="672" y="717"/>
                      </a:lnTo>
                      <a:lnTo>
                        <a:pt x="671" y="723"/>
                      </a:lnTo>
                      <a:lnTo>
                        <a:pt x="671" y="723"/>
                      </a:lnTo>
                      <a:lnTo>
                        <a:pt x="669" y="729"/>
                      </a:lnTo>
                      <a:lnTo>
                        <a:pt x="666" y="734"/>
                      </a:lnTo>
                      <a:lnTo>
                        <a:pt x="665" y="740"/>
                      </a:lnTo>
                      <a:lnTo>
                        <a:pt x="663" y="745"/>
                      </a:lnTo>
                      <a:lnTo>
                        <a:pt x="662" y="748"/>
                      </a:lnTo>
                      <a:lnTo>
                        <a:pt x="658" y="751"/>
                      </a:lnTo>
                      <a:lnTo>
                        <a:pt x="658" y="751"/>
                      </a:lnTo>
                      <a:lnTo>
                        <a:pt x="654" y="751"/>
                      </a:lnTo>
                      <a:lnTo>
                        <a:pt x="650" y="749"/>
                      </a:lnTo>
                      <a:lnTo>
                        <a:pt x="649" y="747"/>
                      </a:lnTo>
                      <a:lnTo>
                        <a:pt x="648" y="744"/>
                      </a:lnTo>
                      <a:lnTo>
                        <a:pt x="645" y="741"/>
                      </a:lnTo>
                      <a:lnTo>
                        <a:pt x="643" y="740"/>
                      </a:lnTo>
                      <a:lnTo>
                        <a:pt x="639" y="739"/>
                      </a:lnTo>
                      <a:lnTo>
                        <a:pt x="632" y="740"/>
                      </a:lnTo>
                      <a:lnTo>
                        <a:pt x="632" y="740"/>
                      </a:lnTo>
                      <a:lnTo>
                        <a:pt x="627" y="739"/>
                      </a:lnTo>
                      <a:lnTo>
                        <a:pt x="623" y="740"/>
                      </a:lnTo>
                      <a:lnTo>
                        <a:pt x="619" y="741"/>
                      </a:lnTo>
                      <a:lnTo>
                        <a:pt x="618" y="744"/>
                      </a:lnTo>
                      <a:lnTo>
                        <a:pt x="615" y="747"/>
                      </a:lnTo>
                      <a:lnTo>
                        <a:pt x="615" y="749"/>
                      </a:lnTo>
                      <a:lnTo>
                        <a:pt x="615" y="753"/>
                      </a:lnTo>
                      <a:lnTo>
                        <a:pt x="617" y="756"/>
                      </a:lnTo>
                      <a:lnTo>
                        <a:pt x="617" y="756"/>
                      </a:lnTo>
                      <a:lnTo>
                        <a:pt x="615" y="757"/>
                      </a:lnTo>
                      <a:lnTo>
                        <a:pt x="614" y="760"/>
                      </a:lnTo>
                      <a:lnTo>
                        <a:pt x="608" y="763"/>
                      </a:lnTo>
                      <a:lnTo>
                        <a:pt x="605" y="766"/>
                      </a:lnTo>
                      <a:lnTo>
                        <a:pt x="601" y="770"/>
                      </a:lnTo>
                      <a:lnTo>
                        <a:pt x="599" y="776"/>
                      </a:lnTo>
                      <a:lnTo>
                        <a:pt x="595" y="784"/>
                      </a:lnTo>
                      <a:lnTo>
                        <a:pt x="595" y="784"/>
                      </a:lnTo>
                      <a:lnTo>
                        <a:pt x="583" y="789"/>
                      </a:lnTo>
                      <a:lnTo>
                        <a:pt x="575" y="796"/>
                      </a:lnTo>
                      <a:lnTo>
                        <a:pt x="569" y="802"/>
                      </a:lnTo>
                      <a:lnTo>
                        <a:pt x="565" y="809"/>
                      </a:lnTo>
                      <a:lnTo>
                        <a:pt x="565" y="809"/>
                      </a:lnTo>
                      <a:lnTo>
                        <a:pt x="558" y="811"/>
                      </a:lnTo>
                      <a:lnTo>
                        <a:pt x="553" y="813"/>
                      </a:lnTo>
                      <a:lnTo>
                        <a:pt x="548" y="811"/>
                      </a:lnTo>
                      <a:lnTo>
                        <a:pt x="548" y="811"/>
                      </a:lnTo>
                      <a:lnTo>
                        <a:pt x="510" y="827"/>
                      </a:lnTo>
                      <a:lnTo>
                        <a:pt x="510" y="827"/>
                      </a:lnTo>
                      <a:lnTo>
                        <a:pt x="509" y="831"/>
                      </a:lnTo>
                      <a:lnTo>
                        <a:pt x="507" y="837"/>
                      </a:lnTo>
                      <a:lnTo>
                        <a:pt x="505" y="840"/>
                      </a:lnTo>
                      <a:lnTo>
                        <a:pt x="503" y="843"/>
                      </a:lnTo>
                      <a:lnTo>
                        <a:pt x="499" y="844"/>
                      </a:lnTo>
                      <a:lnTo>
                        <a:pt x="495" y="843"/>
                      </a:lnTo>
                      <a:lnTo>
                        <a:pt x="495" y="843"/>
                      </a:lnTo>
                      <a:lnTo>
                        <a:pt x="490" y="844"/>
                      </a:lnTo>
                      <a:lnTo>
                        <a:pt x="486" y="846"/>
                      </a:lnTo>
                      <a:lnTo>
                        <a:pt x="485" y="849"/>
                      </a:lnTo>
                      <a:lnTo>
                        <a:pt x="485" y="852"/>
                      </a:lnTo>
                      <a:lnTo>
                        <a:pt x="486" y="854"/>
                      </a:lnTo>
                      <a:lnTo>
                        <a:pt x="491" y="857"/>
                      </a:lnTo>
                      <a:lnTo>
                        <a:pt x="491" y="857"/>
                      </a:lnTo>
                      <a:lnTo>
                        <a:pt x="491" y="865"/>
                      </a:lnTo>
                      <a:lnTo>
                        <a:pt x="463" y="865"/>
                      </a:lnTo>
                      <a:lnTo>
                        <a:pt x="463" y="865"/>
                      </a:lnTo>
                      <a:lnTo>
                        <a:pt x="443" y="879"/>
                      </a:lnTo>
                      <a:lnTo>
                        <a:pt x="443" y="879"/>
                      </a:lnTo>
                      <a:lnTo>
                        <a:pt x="439" y="883"/>
                      </a:lnTo>
                      <a:lnTo>
                        <a:pt x="437" y="888"/>
                      </a:lnTo>
                      <a:lnTo>
                        <a:pt x="434" y="893"/>
                      </a:lnTo>
                      <a:lnTo>
                        <a:pt x="433" y="898"/>
                      </a:lnTo>
                      <a:lnTo>
                        <a:pt x="431" y="906"/>
                      </a:lnTo>
                      <a:lnTo>
                        <a:pt x="431" y="910"/>
                      </a:lnTo>
                      <a:lnTo>
                        <a:pt x="404" y="931"/>
                      </a:lnTo>
                      <a:lnTo>
                        <a:pt x="404" y="931"/>
                      </a:lnTo>
                      <a:lnTo>
                        <a:pt x="400" y="933"/>
                      </a:lnTo>
                      <a:lnTo>
                        <a:pt x="394" y="940"/>
                      </a:lnTo>
                      <a:lnTo>
                        <a:pt x="391" y="944"/>
                      </a:lnTo>
                      <a:lnTo>
                        <a:pt x="390" y="948"/>
                      </a:lnTo>
                      <a:lnTo>
                        <a:pt x="391" y="950"/>
                      </a:lnTo>
                      <a:lnTo>
                        <a:pt x="396" y="951"/>
                      </a:lnTo>
                      <a:lnTo>
                        <a:pt x="396" y="951"/>
                      </a:lnTo>
                      <a:lnTo>
                        <a:pt x="395" y="957"/>
                      </a:lnTo>
                      <a:lnTo>
                        <a:pt x="391" y="962"/>
                      </a:lnTo>
                      <a:lnTo>
                        <a:pt x="389" y="964"/>
                      </a:lnTo>
                      <a:lnTo>
                        <a:pt x="386" y="964"/>
                      </a:lnTo>
                      <a:lnTo>
                        <a:pt x="383" y="963"/>
                      </a:lnTo>
                      <a:lnTo>
                        <a:pt x="380" y="959"/>
                      </a:lnTo>
                      <a:lnTo>
                        <a:pt x="380" y="959"/>
                      </a:lnTo>
                      <a:lnTo>
                        <a:pt x="380" y="958"/>
                      </a:lnTo>
                      <a:lnTo>
                        <a:pt x="380" y="957"/>
                      </a:lnTo>
                      <a:lnTo>
                        <a:pt x="380" y="955"/>
                      </a:lnTo>
                      <a:lnTo>
                        <a:pt x="378" y="954"/>
                      </a:lnTo>
                      <a:lnTo>
                        <a:pt x="378" y="954"/>
                      </a:lnTo>
                      <a:lnTo>
                        <a:pt x="374" y="955"/>
                      </a:lnTo>
                      <a:lnTo>
                        <a:pt x="372" y="955"/>
                      </a:lnTo>
                      <a:lnTo>
                        <a:pt x="367" y="954"/>
                      </a:lnTo>
                      <a:lnTo>
                        <a:pt x="367" y="954"/>
                      </a:lnTo>
                      <a:lnTo>
                        <a:pt x="364" y="954"/>
                      </a:lnTo>
                      <a:lnTo>
                        <a:pt x="361" y="954"/>
                      </a:lnTo>
                      <a:lnTo>
                        <a:pt x="361" y="955"/>
                      </a:lnTo>
                      <a:lnTo>
                        <a:pt x="361" y="957"/>
                      </a:lnTo>
                      <a:lnTo>
                        <a:pt x="364" y="963"/>
                      </a:lnTo>
                      <a:lnTo>
                        <a:pt x="364" y="963"/>
                      </a:lnTo>
                      <a:lnTo>
                        <a:pt x="365" y="964"/>
                      </a:lnTo>
                      <a:lnTo>
                        <a:pt x="368" y="966"/>
                      </a:lnTo>
                      <a:lnTo>
                        <a:pt x="371" y="967"/>
                      </a:lnTo>
                      <a:lnTo>
                        <a:pt x="371" y="967"/>
                      </a:lnTo>
                      <a:lnTo>
                        <a:pt x="373" y="971"/>
                      </a:lnTo>
                      <a:lnTo>
                        <a:pt x="373" y="973"/>
                      </a:lnTo>
                      <a:lnTo>
                        <a:pt x="374" y="981"/>
                      </a:lnTo>
                      <a:lnTo>
                        <a:pt x="374" y="992"/>
                      </a:lnTo>
                      <a:lnTo>
                        <a:pt x="377" y="1003"/>
                      </a:lnTo>
                      <a:lnTo>
                        <a:pt x="377" y="1003"/>
                      </a:lnTo>
                      <a:lnTo>
                        <a:pt x="377" y="1007"/>
                      </a:lnTo>
                      <a:lnTo>
                        <a:pt x="380" y="1008"/>
                      </a:lnTo>
                      <a:lnTo>
                        <a:pt x="383" y="1014"/>
                      </a:lnTo>
                      <a:lnTo>
                        <a:pt x="386" y="1019"/>
                      </a:lnTo>
                      <a:lnTo>
                        <a:pt x="387" y="1023"/>
                      </a:lnTo>
                      <a:lnTo>
                        <a:pt x="387" y="1028"/>
                      </a:lnTo>
                      <a:lnTo>
                        <a:pt x="387" y="1028"/>
                      </a:lnTo>
                      <a:lnTo>
                        <a:pt x="381" y="1033"/>
                      </a:lnTo>
                      <a:lnTo>
                        <a:pt x="376" y="1036"/>
                      </a:lnTo>
                      <a:lnTo>
                        <a:pt x="369" y="1037"/>
                      </a:lnTo>
                      <a:lnTo>
                        <a:pt x="359" y="1038"/>
                      </a:lnTo>
                      <a:lnTo>
                        <a:pt x="359" y="1038"/>
                      </a:lnTo>
                      <a:lnTo>
                        <a:pt x="339" y="1025"/>
                      </a:lnTo>
                      <a:lnTo>
                        <a:pt x="315" y="1010"/>
                      </a:lnTo>
                      <a:lnTo>
                        <a:pt x="315" y="1010"/>
                      </a:lnTo>
                      <a:lnTo>
                        <a:pt x="307" y="1001"/>
                      </a:lnTo>
                      <a:lnTo>
                        <a:pt x="299" y="995"/>
                      </a:lnTo>
                      <a:lnTo>
                        <a:pt x="294" y="993"/>
                      </a:lnTo>
                      <a:lnTo>
                        <a:pt x="289" y="993"/>
                      </a:lnTo>
                      <a:lnTo>
                        <a:pt x="289" y="993"/>
                      </a:lnTo>
                      <a:lnTo>
                        <a:pt x="285" y="989"/>
                      </a:lnTo>
                      <a:lnTo>
                        <a:pt x="284" y="985"/>
                      </a:lnTo>
                      <a:lnTo>
                        <a:pt x="284" y="984"/>
                      </a:lnTo>
                      <a:lnTo>
                        <a:pt x="285" y="983"/>
                      </a:lnTo>
                      <a:lnTo>
                        <a:pt x="285" y="983"/>
                      </a:lnTo>
                      <a:lnTo>
                        <a:pt x="286" y="981"/>
                      </a:lnTo>
                      <a:lnTo>
                        <a:pt x="288" y="981"/>
                      </a:lnTo>
                      <a:lnTo>
                        <a:pt x="290" y="985"/>
                      </a:lnTo>
                      <a:lnTo>
                        <a:pt x="291" y="986"/>
                      </a:lnTo>
                      <a:lnTo>
                        <a:pt x="293" y="984"/>
                      </a:lnTo>
                      <a:lnTo>
                        <a:pt x="295" y="979"/>
                      </a:lnTo>
                      <a:lnTo>
                        <a:pt x="298" y="970"/>
                      </a:lnTo>
                      <a:lnTo>
                        <a:pt x="298" y="970"/>
                      </a:lnTo>
                      <a:lnTo>
                        <a:pt x="299" y="967"/>
                      </a:lnTo>
                      <a:lnTo>
                        <a:pt x="299" y="964"/>
                      </a:lnTo>
                      <a:lnTo>
                        <a:pt x="301" y="960"/>
                      </a:lnTo>
                      <a:lnTo>
                        <a:pt x="299" y="955"/>
                      </a:lnTo>
                      <a:lnTo>
                        <a:pt x="299" y="953"/>
                      </a:lnTo>
                      <a:lnTo>
                        <a:pt x="299" y="953"/>
                      </a:lnTo>
                      <a:lnTo>
                        <a:pt x="302" y="951"/>
                      </a:lnTo>
                      <a:lnTo>
                        <a:pt x="304" y="950"/>
                      </a:lnTo>
                      <a:lnTo>
                        <a:pt x="307" y="949"/>
                      </a:lnTo>
                      <a:lnTo>
                        <a:pt x="308" y="948"/>
                      </a:lnTo>
                      <a:lnTo>
                        <a:pt x="308" y="948"/>
                      </a:lnTo>
                      <a:lnTo>
                        <a:pt x="307" y="946"/>
                      </a:lnTo>
                      <a:lnTo>
                        <a:pt x="304" y="944"/>
                      </a:lnTo>
                      <a:lnTo>
                        <a:pt x="302" y="942"/>
                      </a:lnTo>
                      <a:lnTo>
                        <a:pt x="299" y="942"/>
                      </a:lnTo>
                      <a:lnTo>
                        <a:pt x="299" y="942"/>
                      </a:lnTo>
                      <a:lnTo>
                        <a:pt x="289" y="955"/>
                      </a:lnTo>
                      <a:lnTo>
                        <a:pt x="289" y="955"/>
                      </a:lnTo>
                      <a:lnTo>
                        <a:pt x="285" y="950"/>
                      </a:lnTo>
                      <a:lnTo>
                        <a:pt x="284" y="946"/>
                      </a:lnTo>
                      <a:lnTo>
                        <a:pt x="282" y="942"/>
                      </a:lnTo>
                      <a:lnTo>
                        <a:pt x="282" y="940"/>
                      </a:lnTo>
                      <a:lnTo>
                        <a:pt x="284" y="935"/>
                      </a:lnTo>
                      <a:lnTo>
                        <a:pt x="284" y="933"/>
                      </a:lnTo>
                      <a:lnTo>
                        <a:pt x="282" y="931"/>
                      </a:lnTo>
                      <a:lnTo>
                        <a:pt x="282" y="931"/>
                      </a:lnTo>
                      <a:lnTo>
                        <a:pt x="280" y="927"/>
                      </a:lnTo>
                      <a:lnTo>
                        <a:pt x="276" y="927"/>
                      </a:lnTo>
                      <a:lnTo>
                        <a:pt x="273" y="928"/>
                      </a:lnTo>
                      <a:lnTo>
                        <a:pt x="271" y="929"/>
                      </a:lnTo>
                      <a:lnTo>
                        <a:pt x="268" y="931"/>
                      </a:lnTo>
                      <a:lnTo>
                        <a:pt x="264" y="929"/>
                      </a:lnTo>
                      <a:lnTo>
                        <a:pt x="259" y="927"/>
                      </a:lnTo>
                      <a:lnTo>
                        <a:pt x="254" y="920"/>
                      </a:lnTo>
                      <a:lnTo>
                        <a:pt x="254" y="920"/>
                      </a:lnTo>
                      <a:lnTo>
                        <a:pt x="250" y="922"/>
                      </a:lnTo>
                      <a:lnTo>
                        <a:pt x="245" y="924"/>
                      </a:lnTo>
                      <a:lnTo>
                        <a:pt x="240" y="925"/>
                      </a:lnTo>
                      <a:lnTo>
                        <a:pt x="237" y="925"/>
                      </a:lnTo>
                      <a:lnTo>
                        <a:pt x="236" y="925"/>
                      </a:lnTo>
                      <a:lnTo>
                        <a:pt x="236" y="925"/>
                      </a:lnTo>
                      <a:lnTo>
                        <a:pt x="232" y="924"/>
                      </a:lnTo>
                      <a:lnTo>
                        <a:pt x="228" y="924"/>
                      </a:lnTo>
                      <a:lnTo>
                        <a:pt x="216" y="927"/>
                      </a:lnTo>
                      <a:lnTo>
                        <a:pt x="202" y="932"/>
                      </a:lnTo>
                      <a:lnTo>
                        <a:pt x="101" y="931"/>
                      </a:lnTo>
                      <a:lnTo>
                        <a:pt x="101" y="931"/>
                      </a:lnTo>
                      <a:lnTo>
                        <a:pt x="89" y="879"/>
                      </a:lnTo>
                      <a:lnTo>
                        <a:pt x="80" y="833"/>
                      </a:lnTo>
                      <a:lnTo>
                        <a:pt x="78" y="810"/>
                      </a:lnTo>
                      <a:lnTo>
                        <a:pt x="76" y="791"/>
                      </a:lnTo>
                      <a:lnTo>
                        <a:pt x="76" y="791"/>
                      </a:lnTo>
                      <a:lnTo>
                        <a:pt x="0" y="778"/>
                      </a:lnTo>
                      <a:lnTo>
                        <a:pt x="1" y="696"/>
                      </a:lnTo>
                      <a:lnTo>
                        <a:pt x="1" y="696"/>
                      </a:lnTo>
                      <a:lnTo>
                        <a:pt x="6" y="697"/>
                      </a:lnTo>
                      <a:lnTo>
                        <a:pt x="10" y="699"/>
                      </a:lnTo>
                      <a:lnTo>
                        <a:pt x="14" y="703"/>
                      </a:lnTo>
                      <a:lnTo>
                        <a:pt x="14" y="703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3" name="Freeform 194"/>
                <p:cNvSpPr>
                  <a:spLocks/>
                </p:cNvSpPr>
                <p:nvPr/>
              </p:nvSpPr>
              <p:spPr bwMode="auto">
                <a:xfrm>
                  <a:off x="4319588" y="2149475"/>
                  <a:ext cx="1662113" cy="1089025"/>
                </a:xfrm>
                <a:custGeom>
                  <a:avLst/>
                  <a:gdLst>
                    <a:gd name="T0" fmla="*/ 998 w 1047"/>
                    <a:gd name="T1" fmla="*/ 311 h 686"/>
                    <a:gd name="T2" fmla="*/ 1002 w 1047"/>
                    <a:gd name="T3" fmla="*/ 354 h 686"/>
                    <a:gd name="T4" fmla="*/ 1047 w 1047"/>
                    <a:gd name="T5" fmla="*/ 367 h 686"/>
                    <a:gd name="T6" fmla="*/ 1020 w 1047"/>
                    <a:gd name="T7" fmla="*/ 376 h 686"/>
                    <a:gd name="T8" fmla="*/ 984 w 1047"/>
                    <a:gd name="T9" fmla="*/ 421 h 686"/>
                    <a:gd name="T10" fmla="*/ 955 w 1047"/>
                    <a:gd name="T11" fmla="*/ 426 h 686"/>
                    <a:gd name="T12" fmla="*/ 923 w 1047"/>
                    <a:gd name="T13" fmla="*/ 430 h 686"/>
                    <a:gd name="T14" fmla="*/ 940 w 1047"/>
                    <a:gd name="T15" fmla="*/ 446 h 686"/>
                    <a:gd name="T16" fmla="*/ 973 w 1047"/>
                    <a:gd name="T17" fmla="*/ 454 h 686"/>
                    <a:gd name="T18" fmla="*/ 928 w 1047"/>
                    <a:gd name="T19" fmla="*/ 482 h 686"/>
                    <a:gd name="T20" fmla="*/ 880 w 1047"/>
                    <a:gd name="T21" fmla="*/ 512 h 686"/>
                    <a:gd name="T22" fmla="*/ 845 w 1047"/>
                    <a:gd name="T23" fmla="*/ 540 h 686"/>
                    <a:gd name="T24" fmla="*/ 848 w 1047"/>
                    <a:gd name="T25" fmla="*/ 568 h 686"/>
                    <a:gd name="T26" fmla="*/ 824 w 1047"/>
                    <a:gd name="T27" fmla="*/ 566 h 686"/>
                    <a:gd name="T28" fmla="*/ 771 w 1047"/>
                    <a:gd name="T29" fmla="*/ 594 h 686"/>
                    <a:gd name="T30" fmla="*/ 767 w 1047"/>
                    <a:gd name="T31" fmla="*/ 578 h 686"/>
                    <a:gd name="T32" fmla="*/ 770 w 1047"/>
                    <a:gd name="T33" fmla="*/ 556 h 686"/>
                    <a:gd name="T34" fmla="*/ 752 w 1047"/>
                    <a:gd name="T35" fmla="*/ 540 h 686"/>
                    <a:gd name="T36" fmla="*/ 734 w 1047"/>
                    <a:gd name="T37" fmla="*/ 535 h 686"/>
                    <a:gd name="T38" fmla="*/ 699 w 1047"/>
                    <a:gd name="T39" fmla="*/ 562 h 686"/>
                    <a:gd name="T40" fmla="*/ 656 w 1047"/>
                    <a:gd name="T41" fmla="*/ 597 h 686"/>
                    <a:gd name="T42" fmla="*/ 638 w 1047"/>
                    <a:gd name="T43" fmla="*/ 639 h 686"/>
                    <a:gd name="T44" fmla="*/ 616 w 1047"/>
                    <a:gd name="T45" fmla="*/ 667 h 686"/>
                    <a:gd name="T46" fmla="*/ 572 w 1047"/>
                    <a:gd name="T47" fmla="*/ 665 h 686"/>
                    <a:gd name="T48" fmla="*/ 503 w 1047"/>
                    <a:gd name="T49" fmla="*/ 641 h 686"/>
                    <a:gd name="T50" fmla="*/ 471 w 1047"/>
                    <a:gd name="T51" fmla="*/ 623 h 686"/>
                    <a:gd name="T52" fmla="*/ 458 w 1047"/>
                    <a:gd name="T53" fmla="*/ 653 h 686"/>
                    <a:gd name="T54" fmla="*/ 428 w 1047"/>
                    <a:gd name="T55" fmla="*/ 664 h 686"/>
                    <a:gd name="T56" fmla="*/ 398 w 1047"/>
                    <a:gd name="T57" fmla="*/ 626 h 686"/>
                    <a:gd name="T58" fmla="*/ 407 w 1047"/>
                    <a:gd name="T59" fmla="*/ 547 h 686"/>
                    <a:gd name="T60" fmla="*/ 340 w 1047"/>
                    <a:gd name="T61" fmla="*/ 574 h 686"/>
                    <a:gd name="T62" fmla="*/ 297 w 1047"/>
                    <a:gd name="T63" fmla="*/ 575 h 686"/>
                    <a:gd name="T64" fmla="*/ 256 w 1047"/>
                    <a:gd name="T65" fmla="*/ 608 h 686"/>
                    <a:gd name="T66" fmla="*/ 156 w 1047"/>
                    <a:gd name="T67" fmla="*/ 586 h 686"/>
                    <a:gd name="T68" fmla="*/ 83 w 1047"/>
                    <a:gd name="T69" fmla="*/ 548 h 686"/>
                    <a:gd name="T70" fmla="*/ 59 w 1047"/>
                    <a:gd name="T71" fmla="*/ 516 h 686"/>
                    <a:gd name="T72" fmla="*/ 21 w 1047"/>
                    <a:gd name="T73" fmla="*/ 533 h 686"/>
                    <a:gd name="T74" fmla="*/ 4 w 1047"/>
                    <a:gd name="T75" fmla="*/ 470 h 686"/>
                    <a:gd name="T76" fmla="*/ 16 w 1047"/>
                    <a:gd name="T77" fmla="*/ 381 h 686"/>
                    <a:gd name="T78" fmla="*/ 55 w 1047"/>
                    <a:gd name="T79" fmla="*/ 293 h 686"/>
                    <a:gd name="T80" fmla="*/ 131 w 1047"/>
                    <a:gd name="T81" fmla="*/ 248 h 686"/>
                    <a:gd name="T82" fmla="*/ 180 w 1047"/>
                    <a:gd name="T83" fmla="*/ 272 h 686"/>
                    <a:gd name="T84" fmla="*/ 284 w 1047"/>
                    <a:gd name="T85" fmla="*/ 263 h 686"/>
                    <a:gd name="T86" fmla="*/ 302 w 1047"/>
                    <a:gd name="T87" fmla="*/ 246 h 686"/>
                    <a:gd name="T88" fmla="*/ 320 w 1047"/>
                    <a:gd name="T89" fmla="*/ 214 h 686"/>
                    <a:gd name="T90" fmla="*/ 383 w 1047"/>
                    <a:gd name="T91" fmla="*/ 132 h 686"/>
                    <a:gd name="T92" fmla="*/ 368 w 1047"/>
                    <a:gd name="T93" fmla="*/ 66 h 686"/>
                    <a:gd name="T94" fmla="*/ 386 w 1047"/>
                    <a:gd name="T95" fmla="*/ 18 h 686"/>
                    <a:gd name="T96" fmla="*/ 450 w 1047"/>
                    <a:gd name="T97" fmla="*/ 34 h 686"/>
                    <a:gd name="T98" fmla="*/ 521 w 1047"/>
                    <a:gd name="T99" fmla="*/ 29 h 686"/>
                    <a:gd name="T100" fmla="*/ 535 w 1047"/>
                    <a:gd name="T101" fmla="*/ 56 h 686"/>
                    <a:gd name="T102" fmla="*/ 577 w 1047"/>
                    <a:gd name="T103" fmla="*/ 76 h 686"/>
                    <a:gd name="T104" fmla="*/ 643 w 1047"/>
                    <a:gd name="T105" fmla="*/ 53 h 686"/>
                    <a:gd name="T106" fmla="*/ 694 w 1047"/>
                    <a:gd name="T107" fmla="*/ 39 h 686"/>
                    <a:gd name="T108" fmla="*/ 722 w 1047"/>
                    <a:gd name="T109" fmla="*/ 76 h 686"/>
                    <a:gd name="T110" fmla="*/ 769 w 1047"/>
                    <a:gd name="T111" fmla="*/ 127 h 686"/>
                    <a:gd name="T112" fmla="*/ 854 w 1047"/>
                    <a:gd name="T113" fmla="*/ 113 h 686"/>
                    <a:gd name="T114" fmla="*/ 885 w 1047"/>
                    <a:gd name="T115" fmla="*/ 149 h 686"/>
                    <a:gd name="T116" fmla="*/ 990 w 1047"/>
                    <a:gd name="T117" fmla="*/ 180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47" h="686">
                      <a:moveTo>
                        <a:pt x="1001" y="188"/>
                      </a:moveTo>
                      <a:lnTo>
                        <a:pt x="1012" y="294"/>
                      </a:lnTo>
                      <a:lnTo>
                        <a:pt x="1015" y="294"/>
                      </a:lnTo>
                      <a:lnTo>
                        <a:pt x="1015" y="298"/>
                      </a:lnTo>
                      <a:lnTo>
                        <a:pt x="1015" y="298"/>
                      </a:lnTo>
                      <a:lnTo>
                        <a:pt x="1011" y="299"/>
                      </a:lnTo>
                      <a:lnTo>
                        <a:pt x="1007" y="301"/>
                      </a:lnTo>
                      <a:lnTo>
                        <a:pt x="1003" y="305"/>
                      </a:lnTo>
                      <a:lnTo>
                        <a:pt x="1003" y="305"/>
                      </a:lnTo>
                      <a:lnTo>
                        <a:pt x="1002" y="308"/>
                      </a:lnTo>
                      <a:lnTo>
                        <a:pt x="998" y="311"/>
                      </a:lnTo>
                      <a:lnTo>
                        <a:pt x="995" y="315"/>
                      </a:lnTo>
                      <a:lnTo>
                        <a:pt x="992" y="319"/>
                      </a:lnTo>
                      <a:lnTo>
                        <a:pt x="992" y="319"/>
                      </a:lnTo>
                      <a:lnTo>
                        <a:pt x="992" y="320"/>
                      </a:lnTo>
                      <a:lnTo>
                        <a:pt x="992" y="324"/>
                      </a:lnTo>
                      <a:lnTo>
                        <a:pt x="992" y="329"/>
                      </a:lnTo>
                      <a:lnTo>
                        <a:pt x="990" y="336"/>
                      </a:lnTo>
                      <a:lnTo>
                        <a:pt x="990" y="336"/>
                      </a:lnTo>
                      <a:lnTo>
                        <a:pt x="992" y="354"/>
                      </a:lnTo>
                      <a:lnTo>
                        <a:pt x="992" y="354"/>
                      </a:lnTo>
                      <a:lnTo>
                        <a:pt x="1002" y="354"/>
                      </a:lnTo>
                      <a:lnTo>
                        <a:pt x="1010" y="352"/>
                      </a:lnTo>
                      <a:lnTo>
                        <a:pt x="1017" y="351"/>
                      </a:lnTo>
                      <a:lnTo>
                        <a:pt x="1017" y="351"/>
                      </a:lnTo>
                      <a:lnTo>
                        <a:pt x="1019" y="354"/>
                      </a:lnTo>
                      <a:lnTo>
                        <a:pt x="1021" y="356"/>
                      </a:lnTo>
                      <a:lnTo>
                        <a:pt x="1021" y="356"/>
                      </a:lnTo>
                      <a:lnTo>
                        <a:pt x="1045" y="360"/>
                      </a:lnTo>
                      <a:lnTo>
                        <a:pt x="1045" y="360"/>
                      </a:lnTo>
                      <a:lnTo>
                        <a:pt x="1046" y="362"/>
                      </a:lnTo>
                      <a:lnTo>
                        <a:pt x="1047" y="365"/>
                      </a:lnTo>
                      <a:lnTo>
                        <a:pt x="1047" y="367"/>
                      </a:lnTo>
                      <a:lnTo>
                        <a:pt x="1046" y="368"/>
                      </a:lnTo>
                      <a:lnTo>
                        <a:pt x="1045" y="369"/>
                      </a:lnTo>
                      <a:lnTo>
                        <a:pt x="1041" y="369"/>
                      </a:lnTo>
                      <a:lnTo>
                        <a:pt x="1041" y="369"/>
                      </a:lnTo>
                      <a:lnTo>
                        <a:pt x="1038" y="369"/>
                      </a:lnTo>
                      <a:lnTo>
                        <a:pt x="1037" y="371"/>
                      </a:lnTo>
                      <a:lnTo>
                        <a:pt x="1036" y="372"/>
                      </a:lnTo>
                      <a:lnTo>
                        <a:pt x="1032" y="373"/>
                      </a:lnTo>
                      <a:lnTo>
                        <a:pt x="1032" y="373"/>
                      </a:lnTo>
                      <a:lnTo>
                        <a:pt x="1027" y="375"/>
                      </a:lnTo>
                      <a:lnTo>
                        <a:pt x="1020" y="376"/>
                      </a:lnTo>
                      <a:lnTo>
                        <a:pt x="1011" y="380"/>
                      </a:lnTo>
                      <a:lnTo>
                        <a:pt x="1006" y="384"/>
                      </a:lnTo>
                      <a:lnTo>
                        <a:pt x="999" y="389"/>
                      </a:lnTo>
                      <a:lnTo>
                        <a:pt x="999" y="389"/>
                      </a:lnTo>
                      <a:lnTo>
                        <a:pt x="998" y="391"/>
                      </a:lnTo>
                      <a:lnTo>
                        <a:pt x="998" y="394"/>
                      </a:lnTo>
                      <a:lnTo>
                        <a:pt x="995" y="402"/>
                      </a:lnTo>
                      <a:lnTo>
                        <a:pt x="995" y="402"/>
                      </a:lnTo>
                      <a:lnTo>
                        <a:pt x="990" y="408"/>
                      </a:lnTo>
                      <a:lnTo>
                        <a:pt x="986" y="413"/>
                      </a:lnTo>
                      <a:lnTo>
                        <a:pt x="984" y="421"/>
                      </a:lnTo>
                      <a:lnTo>
                        <a:pt x="984" y="421"/>
                      </a:lnTo>
                      <a:lnTo>
                        <a:pt x="983" y="424"/>
                      </a:lnTo>
                      <a:lnTo>
                        <a:pt x="983" y="424"/>
                      </a:lnTo>
                      <a:lnTo>
                        <a:pt x="972" y="420"/>
                      </a:lnTo>
                      <a:lnTo>
                        <a:pt x="964" y="419"/>
                      </a:lnTo>
                      <a:lnTo>
                        <a:pt x="959" y="417"/>
                      </a:lnTo>
                      <a:lnTo>
                        <a:pt x="959" y="417"/>
                      </a:lnTo>
                      <a:lnTo>
                        <a:pt x="958" y="422"/>
                      </a:lnTo>
                      <a:lnTo>
                        <a:pt x="957" y="425"/>
                      </a:lnTo>
                      <a:lnTo>
                        <a:pt x="955" y="426"/>
                      </a:lnTo>
                      <a:lnTo>
                        <a:pt x="955" y="426"/>
                      </a:lnTo>
                      <a:lnTo>
                        <a:pt x="946" y="428"/>
                      </a:lnTo>
                      <a:lnTo>
                        <a:pt x="940" y="428"/>
                      </a:lnTo>
                      <a:lnTo>
                        <a:pt x="936" y="426"/>
                      </a:lnTo>
                      <a:lnTo>
                        <a:pt x="936" y="426"/>
                      </a:lnTo>
                      <a:lnTo>
                        <a:pt x="933" y="424"/>
                      </a:lnTo>
                      <a:lnTo>
                        <a:pt x="932" y="424"/>
                      </a:lnTo>
                      <a:lnTo>
                        <a:pt x="929" y="422"/>
                      </a:lnTo>
                      <a:lnTo>
                        <a:pt x="929" y="422"/>
                      </a:lnTo>
                      <a:lnTo>
                        <a:pt x="927" y="424"/>
                      </a:lnTo>
                      <a:lnTo>
                        <a:pt x="924" y="426"/>
                      </a:lnTo>
                      <a:lnTo>
                        <a:pt x="923" y="430"/>
                      </a:lnTo>
                      <a:lnTo>
                        <a:pt x="923" y="430"/>
                      </a:lnTo>
                      <a:lnTo>
                        <a:pt x="925" y="435"/>
                      </a:lnTo>
                      <a:lnTo>
                        <a:pt x="928" y="439"/>
                      </a:lnTo>
                      <a:lnTo>
                        <a:pt x="928" y="439"/>
                      </a:lnTo>
                      <a:lnTo>
                        <a:pt x="931" y="438"/>
                      </a:lnTo>
                      <a:lnTo>
                        <a:pt x="932" y="437"/>
                      </a:lnTo>
                      <a:lnTo>
                        <a:pt x="935" y="435"/>
                      </a:lnTo>
                      <a:lnTo>
                        <a:pt x="935" y="435"/>
                      </a:lnTo>
                      <a:lnTo>
                        <a:pt x="936" y="438"/>
                      </a:lnTo>
                      <a:lnTo>
                        <a:pt x="937" y="442"/>
                      </a:lnTo>
                      <a:lnTo>
                        <a:pt x="940" y="446"/>
                      </a:lnTo>
                      <a:lnTo>
                        <a:pt x="942" y="450"/>
                      </a:lnTo>
                      <a:lnTo>
                        <a:pt x="942" y="450"/>
                      </a:lnTo>
                      <a:lnTo>
                        <a:pt x="942" y="454"/>
                      </a:lnTo>
                      <a:lnTo>
                        <a:pt x="944" y="455"/>
                      </a:lnTo>
                      <a:lnTo>
                        <a:pt x="945" y="456"/>
                      </a:lnTo>
                      <a:lnTo>
                        <a:pt x="945" y="456"/>
                      </a:lnTo>
                      <a:lnTo>
                        <a:pt x="949" y="455"/>
                      </a:lnTo>
                      <a:lnTo>
                        <a:pt x="953" y="450"/>
                      </a:lnTo>
                      <a:lnTo>
                        <a:pt x="958" y="443"/>
                      </a:lnTo>
                      <a:lnTo>
                        <a:pt x="973" y="454"/>
                      </a:lnTo>
                      <a:lnTo>
                        <a:pt x="973" y="454"/>
                      </a:lnTo>
                      <a:lnTo>
                        <a:pt x="967" y="459"/>
                      </a:lnTo>
                      <a:lnTo>
                        <a:pt x="964" y="461"/>
                      </a:lnTo>
                      <a:lnTo>
                        <a:pt x="963" y="464"/>
                      </a:lnTo>
                      <a:lnTo>
                        <a:pt x="958" y="470"/>
                      </a:lnTo>
                      <a:lnTo>
                        <a:pt x="958" y="470"/>
                      </a:lnTo>
                      <a:lnTo>
                        <a:pt x="953" y="474"/>
                      </a:lnTo>
                      <a:lnTo>
                        <a:pt x="950" y="477"/>
                      </a:lnTo>
                      <a:lnTo>
                        <a:pt x="944" y="477"/>
                      </a:lnTo>
                      <a:lnTo>
                        <a:pt x="937" y="477"/>
                      </a:lnTo>
                      <a:lnTo>
                        <a:pt x="933" y="479"/>
                      </a:lnTo>
                      <a:lnTo>
                        <a:pt x="928" y="482"/>
                      </a:lnTo>
                      <a:lnTo>
                        <a:pt x="928" y="496"/>
                      </a:lnTo>
                      <a:lnTo>
                        <a:pt x="928" y="496"/>
                      </a:lnTo>
                      <a:lnTo>
                        <a:pt x="924" y="498"/>
                      </a:lnTo>
                      <a:lnTo>
                        <a:pt x="919" y="500"/>
                      </a:lnTo>
                      <a:lnTo>
                        <a:pt x="913" y="503"/>
                      </a:lnTo>
                      <a:lnTo>
                        <a:pt x="909" y="505"/>
                      </a:lnTo>
                      <a:lnTo>
                        <a:pt x="907" y="508"/>
                      </a:lnTo>
                      <a:lnTo>
                        <a:pt x="887" y="504"/>
                      </a:lnTo>
                      <a:lnTo>
                        <a:pt x="887" y="504"/>
                      </a:lnTo>
                      <a:lnTo>
                        <a:pt x="883" y="508"/>
                      </a:lnTo>
                      <a:lnTo>
                        <a:pt x="880" y="512"/>
                      </a:lnTo>
                      <a:lnTo>
                        <a:pt x="875" y="521"/>
                      </a:lnTo>
                      <a:lnTo>
                        <a:pt x="872" y="529"/>
                      </a:lnTo>
                      <a:lnTo>
                        <a:pt x="870" y="533"/>
                      </a:lnTo>
                      <a:lnTo>
                        <a:pt x="870" y="533"/>
                      </a:lnTo>
                      <a:lnTo>
                        <a:pt x="865" y="533"/>
                      </a:lnTo>
                      <a:lnTo>
                        <a:pt x="859" y="535"/>
                      </a:lnTo>
                      <a:lnTo>
                        <a:pt x="853" y="538"/>
                      </a:lnTo>
                      <a:lnTo>
                        <a:pt x="853" y="538"/>
                      </a:lnTo>
                      <a:lnTo>
                        <a:pt x="850" y="535"/>
                      </a:lnTo>
                      <a:lnTo>
                        <a:pt x="848" y="535"/>
                      </a:lnTo>
                      <a:lnTo>
                        <a:pt x="845" y="540"/>
                      </a:lnTo>
                      <a:lnTo>
                        <a:pt x="845" y="540"/>
                      </a:lnTo>
                      <a:lnTo>
                        <a:pt x="840" y="548"/>
                      </a:lnTo>
                      <a:lnTo>
                        <a:pt x="839" y="549"/>
                      </a:lnTo>
                      <a:lnTo>
                        <a:pt x="839" y="549"/>
                      </a:lnTo>
                      <a:lnTo>
                        <a:pt x="841" y="552"/>
                      </a:lnTo>
                      <a:lnTo>
                        <a:pt x="844" y="556"/>
                      </a:lnTo>
                      <a:lnTo>
                        <a:pt x="849" y="561"/>
                      </a:lnTo>
                      <a:lnTo>
                        <a:pt x="849" y="561"/>
                      </a:lnTo>
                      <a:lnTo>
                        <a:pt x="849" y="564"/>
                      </a:lnTo>
                      <a:lnTo>
                        <a:pt x="849" y="566"/>
                      </a:lnTo>
                      <a:lnTo>
                        <a:pt x="848" y="568"/>
                      </a:lnTo>
                      <a:lnTo>
                        <a:pt x="848" y="568"/>
                      </a:lnTo>
                      <a:lnTo>
                        <a:pt x="845" y="569"/>
                      </a:lnTo>
                      <a:lnTo>
                        <a:pt x="841" y="572"/>
                      </a:lnTo>
                      <a:lnTo>
                        <a:pt x="839" y="572"/>
                      </a:lnTo>
                      <a:lnTo>
                        <a:pt x="835" y="570"/>
                      </a:lnTo>
                      <a:lnTo>
                        <a:pt x="831" y="569"/>
                      </a:lnTo>
                      <a:lnTo>
                        <a:pt x="827" y="566"/>
                      </a:lnTo>
                      <a:lnTo>
                        <a:pt x="827" y="566"/>
                      </a:lnTo>
                      <a:lnTo>
                        <a:pt x="826" y="565"/>
                      </a:lnTo>
                      <a:lnTo>
                        <a:pt x="824" y="566"/>
                      </a:lnTo>
                      <a:lnTo>
                        <a:pt x="824" y="566"/>
                      </a:lnTo>
                      <a:lnTo>
                        <a:pt x="823" y="569"/>
                      </a:lnTo>
                      <a:lnTo>
                        <a:pt x="819" y="573"/>
                      </a:lnTo>
                      <a:lnTo>
                        <a:pt x="814" y="577"/>
                      </a:lnTo>
                      <a:lnTo>
                        <a:pt x="818" y="592"/>
                      </a:lnTo>
                      <a:lnTo>
                        <a:pt x="818" y="592"/>
                      </a:lnTo>
                      <a:lnTo>
                        <a:pt x="813" y="594"/>
                      </a:lnTo>
                      <a:lnTo>
                        <a:pt x="809" y="594"/>
                      </a:lnTo>
                      <a:lnTo>
                        <a:pt x="809" y="600"/>
                      </a:lnTo>
                      <a:lnTo>
                        <a:pt x="806" y="600"/>
                      </a:lnTo>
                      <a:lnTo>
                        <a:pt x="796" y="592"/>
                      </a:lnTo>
                      <a:lnTo>
                        <a:pt x="771" y="594"/>
                      </a:lnTo>
                      <a:lnTo>
                        <a:pt x="771" y="601"/>
                      </a:lnTo>
                      <a:lnTo>
                        <a:pt x="771" y="601"/>
                      </a:lnTo>
                      <a:lnTo>
                        <a:pt x="766" y="603"/>
                      </a:lnTo>
                      <a:lnTo>
                        <a:pt x="762" y="601"/>
                      </a:lnTo>
                      <a:lnTo>
                        <a:pt x="760" y="600"/>
                      </a:lnTo>
                      <a:lnTo>
                        <a:pt x="760" y="600"/>
                      </a:lnTo>
                      <a:lnTo>
                        <a:pt x="760" y="597"/>
                      </a:lnTo>
                      <a:lnTo>
                        <a:pt x="762" y="595"/>
                      </a:lnTo>
                      <a:lnTo>
                        <a:pt x="767" y="590"/>
                      </a:lnTo>
                      <a:lnTo>
                        <a:pt x="767" y="590"/>
                      </a:lnTo>
                      <a:lnTo>
                        <a:pt x="767" y="578"/>
                      </a:lnTo>
                      <a:lnTo>
                        <a:pt x="769" y="574"/>
                      </a:lnTo>
                      <a:lnTo>
                        <a:pt x="770" y="572"/>
                      </a:lnTo>
                      <a:lnTo>
                        <a:pt x="770" y="569"/>
                      </a:lnTo>
                      <a:lnTo>
                        <a:pt x="770" y="569"/>
                      </a:lnTo>
                      <a:lnTo>
                        <a:pt x="769" y="566"/>
                      </a:lnTo>
                      <a:lnTo>
                        <a:pt x="766" y="564"/>
                      </a:lnTo>
                      <a:lnTo>
                        <a:pt x="766" y="562"/>
                      </a:lnTo>
                      <a:lnTo>
                        <a:pt x="766" y="560"/>
                      </a:lnTo>
                      <a:lnTo>
                        <a:pt x="767" y="559"/>
                      </a:lnTo>
                      <a:lnTo>
                        <a:pt x="770" y="556"/>
                      </a:lnTo>
                      <a:lnTo>
                        <a:pt x="770" y="556"/>
                      </a:lnTo>
                      <a:lnTo>
                        <a:pt x="770" y="553"/>
                      </a:lnTo>
                      <a:lnTo>
                        <a:pt x="771" y="551"/>
                      </a:lnTo>
                      <a:lnTo>
                        <a:pt x="771" y="548"/>
                      </a:lnTo>
                      <a:lnTo>
                        <a:pt x="770" y="548"/>
                      </a:lnTo>
                      <a:lnTo>
                        <a:pt x="770" y="548"/>
                      </a:lnTo>
                      <a:lnTo>
                        <a:pt x="769" y="549"/>
                      </a:lnTo>
                      <a:lnTo>
                        <a:pt x="766" y="549"/>
                      </a:lnTo>
                      <a:lnTo>
                        <a:pt x="762" y="546"/>
                      </a:lnTo>
                      <a:lnTo>
                        <a:pt x="758" y="539"/>
                      </a:lnTo>
                      <a:lnTo>
                        <a:pt x="758" y="539"/>
                      </a:lnTo>
                      <a:lnTo>
                        <a:pt x="752" y="540"/>
                      </a:lnTo>
                      <a:lnTo>
                        <a:pt x="749" y="539"/>
                      </a:lnTo>
                      <a:lnTo>
                        <a:pt x="748" y="534"/>
                      </a:lnTo>
                      <a:lnTo>
                        <a:pt x="748" y="534"/>
                      </a:lnTo>
                      <a:lnTo>
                        <a:pt x="747" y="534"/>
                      </a:lnTo>
                      <a:lnTo>
                        <a:pt x="744" y="534"/>
                      </a:lnTo>
                      <a:lnTo>
                        <a:pt x="741" y="535"/>
                      </a:lnTo>
                      <a:lnTo>
                        <a:pt x="738" y="537"/>
                      </a:lnTo>
                      <a:lnTo>
                        <a:pt x="736" y="537"/>
                      </a:lnTo>
                      <a:lnTo>
                        <a:pt x="735" y="535"/>
                      </a:lnTo>
                      <a:lnTo>
                        <a:pt x="735" y="535"/>
                      </a:lnTo>
                      <a:lnTo>
                        <a:pt x="734" y="535"/>
                      </a:lnTo>
                      <a:lnTo>
                        <a:pt x="731" y="537"/>
                      </a:lnTo>
                      <a:lnTo>
                        <a:pt x="729" y="539"/>
                      </a:lnTo>
                      <a:lnTo>
                        <a:pt x="726" y="542"/>
                      </a:lnTo>
                      <a:lnTo>
                        <a:pt x="726" y="542"/>
                      </a:lnTo>
                      <a:lnTo>
                        <a:pt x="719" y="543"/>
                      </a:lnTo>
                      <a:lnTo>
                        <a:pt x="716" y="543"/>
                      </a:lnTo>
                      <a:lnTo>
                        <a:pt x="714" y="544"/>
                      </a:lnTo>
                      <a:lnTo>
                        <a:pt x="713" y="547"/>
                      </a:lnTo>
                      <a:lnTo>
                        <a:pt x="712" y="551"/>
                      </a:lnTo>
                      <a:lnTo>
                        <a:pt x="712" y="561"/>
                      </a:lnTo>
                      <a:lnTo>
                        <a:pt x="699" y="562"/>
                      </a:lnTo>
                      <a:lnTo>
                        <a:pt x="699" y="570"/>
                      </a:lnTo>
                      <a:lnTo>
                        <a:pt x="688" y="570"/>
                      </a:lnTo>
                      <a:lnTo>
                        <a:pt x="678" y="582"/>
                      </a:lnTo>
                      <a:lnTo>
                        <a:pt x="678" y="582"/>
                      </a:lnTo>
                      <a:lnTo>
                        <a:pt x="678" y="586"/>
                      </a:lnTo>
                      <a:lnTo>
                        <a:pt x="678" y="590"/>
                      </a:lnTo>
                      <a:lnTo>
                        <a:pt x="678" y="591"/>
                      </a:lnTo>
                      <a:lnTo>
                        <a:pt x="678" y="591"/>
                      </a:lnTo>
                      <a:lnTo>
                        <a:pt x="670" y="596"/>
                      </a:lnTo>
                      <a:lnTo>
                        <a:pt x="666" y="597"/>
                      </a:lnTo>
                      <a:lnTo>
                        <a:pt x="656" y="597"/>
                      </a:lnTo>
                      <a:lnTo>
                        <a:pt x="656" y="597"/>
                      </a:lnTo>
                      <a:lnTo>
                        <a:pt x="653" y="601"/>
                      </a:lnTo>
                      <a:lnTo>
                        <a:pt x="651" y="604"/>
                      </a:lnTo>
                      <a:lnTo>
                        <a:pt x="647" y="606"/>
                      </a:lnTo>
                      <a:lnTo>
                        <a:pt x="647" y="606"/>
                      </a:lnTo>
                      <a:lnTo>
                        <a:pt x="646" y="625"/>
                      </a:lnTo>
                      <a:lnTo>
                        <a:pt x="644" y="638"/>
                      </a:lnTo>
                      <a:lnTo>
                        <a:pt x="643" y="643"/>
                      </a:lnTo>
                      <a:lnTo>
                        <a:pt x="643" y="643"/>
                      </a:lnTo>
                      <a:lnTo>
                        <a:pt x="642" y="643"/>
                      </a:lnTo>
                      <a:lnTo>
                        <a:pt x="638" y="639"/>
                      </a:lnTo>
                      <a:lnTo>
                        <a:pt x="634" y="635"/>
                      </a:lnTo>
                      <a:lnTo>
                        <a:pt x="634" y="635"/>
                      </a:lnTo>
                      <a:lnTo>
                        <a:pt x="624" y="640"/>
                      </a:lnTo>
                      <a:lnTo>
                        <a:pt x="616" y="644"/>
                      </a:lnTo>
                      <a:lnTo>
                        <a:pt x="612" y="647"/>
                      </a:lnTo>
                      <a:lnTo>
                        <a:pt x="612" y="647"/>
                      </a:lnTo>
                      <a:lnTo>
                        <a:pt x="617" y="654"/>
                      </a:lnTo>
                      <a:lnTo>
                        <a:pt x="621" y="662"/>
                      </a:lnTo>
                      <a:lnTo>
                        <a:pt x="621" y="662"/>
                      </a:lnTo>
                      <a:lnTo>
                        <a:pt x="620" y="664"/>
                      </a:lnTo>
                      <a:lnTo>
                        <a:pt x="616" y="667"/>
                      </a:lnTo>
                      <a:lnTo>
                        <a:pt x="603" y="674"/>
                      </a:lnTo>
                      <a:lnTo>
                        <a:pt x="603" y="674"/>
                      </a:lnTo>
                      <a:lnTo>
                        <a:pt x="578" y="684"/>
                      </a:lnTo>
                      <a:lnTo>
                        <a:pt x="578" y="684"/>
                      </a:lnTo>
                      <a:lnTo>
                        <a:pt x="576" y="686"/>
                      </a:lnTo>
                      <a:lnTo>
                        <a:pt x="572" y="684"/>
                      </a:lnTo>
                      <a:lnTo>
                        <a:pt x="570" y="683"/>
                      </a:lnTo>
                      <a:lnTo>
                        <a:pt x="570" y="683"/>
                      </a:lnTo>
                      <a:lnTo>
                        <a:pt x="569" y="679"/>
                      </a:lnTo>
                      <a:lnTo>
                        <a:pt x="569" y="673"/>
                      </a:lnTo>
                      <a:lnTo>
                        <a:pt x="572" y="665"/>
                      </a:lnTo>
                      <a:lnTo>
                        <a:pt x="576" y="653"/>
                      </a:lnTo>
                      <a:lnTo>
                        <a:pt x="563" y="645"/>
                      </a:lnTo>
                      <a:lnTo>
                        <a:pt x="563" y="645"/>
                      </a:lnTo>
                      <a:lnTo>
                        <a:pt x="545" y="651"/>
                      </a:lnTo>
                      <a:lnTo>
                        <a:pt x="528" y="654"/>
                      </a:lnTo>
                      <a:lnTo>
                        <a:pt x="512" y="657"/>
                      </a:lnTo>
                      <a:lnTo>
                        <a:pt x="512" y="657"/>
                      </a:lnTo>
                      <a:lnTo>
                        <a:pt x="508" y="652"/>
                      </a:lnTo>
                      <a:lnTo>
                        <a:pt x="506" y="647"/>
                      </a:lnTo>
                      <a:lnTo>
                        <a:pt x="503" y="641"/>
                      </a:lnTo>
                      <a:lnTo>
                        <a:pt x="503" y="641"/>
                      </a:lnTo>
                      <a:lnTo>
                        <a:pt x="495" y="639"/>
                      </a:lnTo>
                      <a:lnTo>
                        <a:pt x="490" y="636"/>
                      </a:lnTo>
                      <a:lnTo>
                        <a:pt x="486" y="632"/>
                      </a:lnTo>
                      <a:lnTo>
                        <a:pt x="482" y="629"/>
                      </a:lnTo>
                      <a:lnTo>
                        <a:pt x="478" y="623"/>
                      </a:lnTo>
                      <a:lnTo>
                        <a:pt x="477" y="621"/>
                      </a:lnTo>
                      <a:lnTo>
                        <a:pt x="476" y="621"/>
                      </a:lnTo>
                      <a:lnTo>
                        <a:pt x="476" y="621"/>
                      </a:lnTo>
                      <a:lnTo>
                        <a:pt x="476" y="622"/>
                      </a:lnTo>
                      <a:lnTo>
                        <a:pt x="475" y="623"/>
                      </a:lnTo>
                      <a:lnTo>
                        <a:pt x="471" y="623"/>
                      </a:lnTo>
                      <a:lnTo>
                        <a:pt x="467" y="626"/>
                      </a:lnTo>
                      <a:lnTo>
                        <a:pt x="462" y="630"/>
                      </a:lnTo>
                      <a:lnTo>
                        <a:pt x="462" y="630"/>
                      </a:lnTo>
                      <a:lnTo>
                        <a:pt x="463" y="635"/>
                      </a:lnTo>
                      <a:lnTo>
                        <a:pt x="464" y="640"/>
                      </a:lnTo>
                      <a:lnTo>
                        <a:pt x="469" y="648"/>
                      </a:lnTo>
                      <a:lnTo>
                        <a:pt x="469" y="648"/>
                      </a:lnTo>
                      <a:lnTo>
                        <a:pt x="467" y="651"/>
                      </a:lnTo>
                      <a:lnTo>
                        <a:pt x="463" y="652"/>
                      </a:lnTo>
                      <a:lnTo>
                        <a:pt x="460" y="653"/>
                      </a:lnTo>
                      <a:lnTo>
                        <a:pt x="458" y="653"/>
                      </a:lnTo>
                      <a:lnTo>
                        <a:pt x="454" y="652"/>
                      </a:lnTo>
                      <a:lnTo>
                        <a:pt x="451" y="651"/>
                      </a:lnTo>
                      <a:lnTo>
                        <a:pt x="451" y="651"/>
                      </a:lnTo>
                      <a:lnTo>
                        <a:pt x="445" y="656"/>
                      </a:lnTo>
                      <a:lnTo>
                        <a:pt x="442" y="658"/>
                      </a:lnTo>
                      <a:lnTo>
                        <a:pt x="441" y="661"/>
                      </a:lnTo>
                      <a:lnTo>
                        <a:pt x="442" y="662"/>
                      </a:lnTo>
                      <a:lnTo>
                        <a:pt x="442" y="662"/>
                      </a:lnTo>
                      <a:lnTo>
                        <a:pt x="436" y="664"/>
                      </a:lnTo>
                      <a:lnTo>
                        <a:pt x="428" y="664"/>
                      </a:lnTo>
                      <a:lnTo>
                        <a:pt x="428" y="664"/>
                      </a:lnTo>
                      <a:lnTo>
                        <a:pt x="414" y="661"/>
                      </a:lnTo>
                      <a:lnTo>
                        <a:pt x="403" y="657"/>
                      </a:lnTo>
                      <a:lnTo>
                        <a:pt x="395" y="653"/>
                      </a:lnTo>
                      <a:lnTo>
                        <a:pt x="392" y="649"/>
                      </a:lnTo>
                      <a:lnTo>
                        <a:pt x="392" y="649"/>
                      </a:lnTo>
                      <a:lnTo>
                        <a:pt x="394" y="647"/>
                      </a:lnTo>
                      <a:lnTo>
                        <a:pt x="395" y="644"/>
                      </a:lnTo>
                      <a:lnTo>
                        <a:pt x="397" y="640"/>
                      </a:lnTo>
                      <a:lnTo>
                        <a:pt x="397" y="634"/>
                      </a:lnTo>
                      <a:lnTo>
                        <a:pt x="397" y="634"/>
                      </a:lnTo>
                      <a:lnTo>
                        <a:pt x="398" y="626"/>
                      </a:lnTo>
                      <a:lnTo>
                        <a:pt x="399" y="621"/>
                      </a:lnTo>
                      <a:lnTo>
                        <a:pt x="401" y="616"/>
                      </a:lnTo>
                      <a:lnTo>
                        <a:pt x="401" y="616"/>
                      </a:lnTo>
                      <a:lnTo>
                        <a:pt x="401" y="600"/>
                      </a:lnTo>
                      <a:lnTo>
                        <a:pt x="401" y="600"/>
                      </a:lnTo>
                      <a:lnTo>
                        <a:pt x="402" y="596"/>
                      </a:lnTo>
                      <a:lnTo>
                        <a:pt x="405" y="592"/>
                      </a:lnTo>
                      <a:lnTo>
                        <a:pt x="408" y="590"/>
                      </a:lnTo>
                      <a:lnTo>
                        <a:pt x="408" y="590"/>
                      </a:lnTo>
                      <a:lnTo>
                        <a:pt x="407" y="547"/>
                      </a:lnTo>
                      <a:lnTo>
                        <a:pt x="407" y="547"/>
                      </a:lnTo>
                      <a:lnTo>
                        <a:pt x="393" y="546"/>
                      </a:lnTo>
                      <a:lnTo>
                        <a:pt x="380" y="547"/>
                      </a:lnTo>
                      <a:lnTo>
                        <a:pt x="373" y="548"/>
                      </a:lnTo>
                      <a:lnTo>
                        <a:pt x="367" y="549"/>
                      </a:lnTo>
                      <a:lnTo>
                        <a:pt x="367" y="549"/>
                      </a:lnTo>
                      <a:lnTo>
                        <a:pt x="362" y="553"/>
                      </a:lnTo>
                      <a:lnTo>
                        <a:pt x="355" y="557"/>
                      </a:lnTo>
                      <a:lnTo>
                        <a:pt x="348" y="562"/>
                      </a:lnTo>
                      <a:lnTo>
                        <a:pt x="348" y="562"/>
                      </a:lnTo>
                      <a:lnTo>
                        <a:pt x="344" y="570"/>
                      </a:lnTo>
                      <a:lnTo>
                        <a:pt x="340" y="574"/>
                      </a:lnTo>
                      <a:lnTo>
                        <a:pt x="337" y="575"/>
                      </a:lnTo>
                      <a:lnTo>
                        <a:pt x="335" y="577"/>
                      </a:lnTo>
                      <a:lnTo>
                        <a:pt x="335" y="577"/>
                      </a:lnTo>
                      <a:lnTo>
                        <a:pt x="331" y="581"/>
                      </a:lnTo>
                      <a:lnTo>
                        <a:pt x="328" y="582"/>
                      </a:lnTo>
                      <a:lnTo>
                        <a:pt x="324" y="582"/>
                      </a:lnTo>
                      <a:lnTo>
                        <a:pt x="324" y="582"/>
                      </a:lnTo>
                      <a:lnTo>
                        <a:pt x="323" y="582"/>
                      </a:lnTo>
                      <a:lnTo>
                        <a:pt x="320" y="581"/>
                      </a:lnTo>
                      <a:lnTo>
                        <a:pt x="314" y="574"/>
                      </a:lnTo>
                      <a:lnTo>
                        <a:pt x="297" y="575"/>
                      </a:lnTo>
                      <a:lnTo>
                        <a:pt x="302" y="586"/>
                      </a:lnTo>
                      <a:lnTo>
                        <a:pt x="302" y="595"/>
                      </a:lnTo>
                      <a:lnTo>
                        <a:pt x="302" y="595"/>
                      </a:lnTo>
                      <a:lnTo>
                        <a:pt x="296" y="600"/>
                      </a:lnTo>
                      <a:lnTo>
                        <a:pt x="292" y="604"/>
                      </a:lnTo>
                      <a:lnTo>
                        <a:pt x="287" y="606"/>
                      </a:lnTo>
                      <a:lnTo>
                        <a:pt x="287" y="606"/>
                      </a:lnTo>
                      <a:lnTo>
                        <a:pt x="279" y="608"/>
                      </a:lnTo>
                      <a:lnTo>
                        <a:pt x="268" y="608"/>
                      </a:lnTo>
                      <a:lnTo>
                        <a:pt x="256" y="608"/>
                      </a:lnTo>
                      <a:lnTo>
                        <a:pt x="256" y="608"/>
                      </a:lnTo>
                      <a:lnTo>
                        <a:pt x="240" y="614"/>
                      </a:lnTo>
                      <a:lnTo>
                        <a:pt x="232" y="617"/>
                      </a:lnTo>
                      <a:lnTo>
                        <a:pt x="222" y="619"/>
                      </a:lnTo>
                      <a:lnTo>
                        <a:pt x="200" y="629"/>
                      </a:lnTo>
                      <a:lnTo>
                        <a:pt x="200" y="629"/>
                      </a:lnTo>
                      <a:lnTo>
                        <a:pt x="187" y="608"/>
                      </a:lnTo>
                      <a:lnTo>
                        <a:pt x="187" y="608"/>
                      </a:lnTo>
                      <a:lnTo>
                        <a:pt x="192" y="599"/>
                      </a:lnTo>
                      <a:lnTo>
                        <a:pt x="196" y="594"/>
                      </a:lnTo>
                      <a:lnTo>
                        <a:pt x="186" y="575"/>
                      </a:lnTo>
                      <a:lnTo>
                        <a:pt x="156" y="586"/>
                      </a:lnTo>
                      <a:lnTo>
                        <a:pt x="148" y="578"/>
                      </a:lnTo>
                      <a:lnTo>
                        <a:pt x="143" y="581"/>
                      </a:lnTo>
                      <a:lnTo>
                        <a:pt x="122" y="568"/>
                      </a:lnTo>
                      <a:lnTo>
                        <a:pt x="108" y="573"/>
                      </a:lnTo>
                      <a:lnTo>
                        <a:pt x="108" y="573"/>
                      </a:lnTo>
                      <a:lnTo>
                        <a:pt x="99" y="548"/>
                      </a:lnTo>
                      <a:lnTo>
                        <a:pt x="99" y="548"/>
                      </a:lnTo>
                      <a:lnTo>
                        <a:pt x="95" y="547"/>
                      </a:lnTo>
                      <a:lnTo>
                        <a:pt x="92" y="547"/>
                      </a:lnTo>
                      <a:lnTo>
                        <a:pt x="86" y="548"/>
                      </a:lnTo>
                      <a:lnTo>
                        <a:pt x="83" y="548"/>
                      </a:lnTo>
                      <a:lnTo>
                        <a:pt x="81" y="548"/>
                      </a:lnTo>
                      <a:lnTo>
                        <a:pt x="78" y="546"/>
                      </a:lnTo>
                      <a:lnTo>
                        <a:pt x="77" y="543"/>
                      </a:lnTo>
                      <a:lnTo>
                        <a:pt x="77" y="543"/>
                      </a:lnTo>
                      <a:lnTo>
                        <a:pt x="77" y="535"/>
                      </a:lnTo>
                      <a:lnTo>
                        <a:pt x="77" y="531"/>
                      </a:lnTo>
                      <a:lnTo>
                        <a:pt x="75" y="529"/>
                      </a:lnTo>
                      <a:lnTo>
                        <a:pt x="73" y="526"/>
                      </a:lnTo>
                      <a:lnTo>
                        <a:pt x="69" y="524"/>
                      </a:lnTo>
                      <a:lnTo>
                        <a:pt x="59" y="516"/>
                      </a:lnTo>
                      <a:lnTo>
                        <a:pt x="59" y="516"/>
                      </a:lnTo>
                      <a:lnTo>
                        <a:pt x="55" y="522"/>
                      </a:lnTo>
                      <a:lnTo>
                        <a:pt x="52" y="530"/>
                      </a:lnTo>
                      <a:lnTo>
                        <a:pt x="48" y="539"/>
                      </a:lnTo>
                      <a:lnTo>
                        <a:pt x="46" y="542"/>
                      </a:lnTo>
                      <a:lnTo>
                        <a:pt x="43" y="544"/>
                      </a:lnTo>
                      <a:lnTo>
                        <a:pt x="43" y="544"/>
                      </a:lnTo>
                      <a:lnTo>
                        <a:pt x="34" y="543"/>
                      </a:lnTo>
                      <a:lnTo>
                        <a:pt x="26" y="540"/>
                      </a:lnTo>
                      <a:lnTo>
                        <a:pt x="26" y="540"/>
                      </a:lnTo>
                      <a:lnTo>
                        <a:pt x="24" y="537"/>
                      </a:lnTo>
                      <a:lnTo>
                        <a:pt x="21" y="533"/>
                      </a:lnTo>
                      <a:lnTo>
                        <a:pt x="18" y="529"/>
                      </a:lnTo>
                      <a:lnTo>
                        <a:pt x="18" y="529"/>
                      </a:lnTo>
                      <a:lnTo>
                        <a:pt x="24" y="518"/>
                      </a:lnTo>
                      <a:lnTo>
                        <a:pt x="25" y="512"/>
                      </a:lnTo>
                      <a:lnTo>
                        <a:pt x="26" y="502"/>
                      </a:lnTo>
                      <a:lnTo>
                        <a:pt x="26" y="502"/>
                      </a:lnTo>
                      <a:lnTo>
                        <a:pt x="26" y="491"/>
                      </a:lnTo>
                      <a:lnTo>
                        <a:pt x="25" y="487"/>
                      </a:lnTo>
                      <a:lnTo>
                        <a:pt x="22" y="485"/>
                      </a:lnTo>
                      <a:lnTo>
                        <a:pt x="16" y="478"/>
                      </a:lnTo>
                      <a:lnTo>
                        <a:pt x="4" y="470"/>
                      </a:lnTo>
                      <a:lnTo>
                        <a:pt x="4" y="470"/>
                      </a:lnTo>
                      <a:lnTo>
                        <a:pt x="9" y="465"/>
                      </a:lnTo>
                      <a:lnTo>
                        <a:pt x="9" y="463"/>
                      </a:lnTo>
                      <a:lnTo>
                        <a:pt x="9" y="461"/>
                      </a:lnTo>
                      <a:lnTo>
                        <a:pt x="7" y="455"/>
                      </a:lnTo>
                      <a:lnTo>
                        <a:pt x="2" y="446"/>
                      </a:lnTo>
                      <a:lnTo>
                        <a:pt x="2" y="446"/>
                      </a:lnTo>
                      <a:lnTo>
                        <a:pt x="16" y="433"/>
                      </a:lnTo>
                      <a:lnTo>
                        <a:pt x="16" y="416"/>
                      </a:lnTo>
                      <a:lnTo>
                        <a:pt x="25" y="398"/>
                      </a:lnTo>
                      <a:lnTo>
                        <a:pt x="16" y="381"/>
                      </a:lnTo>
                      <a:lnTo>
                        <a:pt x="2" y="380"/>
                      </a:lnTo>
                      <a:lnTo>
                        <a:pt x="0" y="358"/>
                      </a:lnTo>
                      <a:lnTo>
                        <a:pt x="18" y="358"/>
                      </a:lnTo>
                      <a:lnTo>
                        <a:pt x="18" y="358"/>
                      </a:lnTo>
                      <a:lnTo>
                        <a:pt x="42" y="342"/>
                      </a:lnTo>
                      <a:lnTo>
                        <a:pt x="42" y="342"/>
                      </a:lnTo>
                      <a:lnTo>
                        <a:pt x="47" y="327"/>
                      </a:lnTo>
                      <a:lnTo>
                        <a:pt x="50" y="314"/>
                      </a:lnTo>
                      <a:lnTo>
                        <a:pt x="52" y="302"/>
                      </a:lnTo>
                      <a:lnTo>
                        <a:pt x="55" y="293"/>
                      </a:lnTo>
                      <a:lnTo>
                        <a:pt x="55" y="293"/>
                      </a:lnTo>
                      <a:lnTo>
                        <a:pt x="62" y="285"/>
                      </a:lnTo>
                      <a:lnTo>
                        <a:pt x="69" y="280"/>
                      </a:lnTo>
                      <a:lnTo>
                        <a:pt x="72" y="244"/>
                      </a:lnTo>
                      <a:lnTo>
                        <a:pt x="72" y="237"/>
                      </a:lnTo>
                      <a:lnTo>
                        <a:pt x="81" y="233"/>
                      </a:lnTo>
                      <a:lnTo>
                        <a:pt x="99" y="257"/>
                      </a:lnTo>
                      <a:lnTo>
                        <a:pt x="99" y="257"/>
                      </a:lnTo>
                      <a:lnTo>
                        <a:pt x="114" y="251"/>
                      </a:lnTo>
                      <a:lnTo>
                        <a:pt x="125" y="249"/>
                      </a:lnTo>
                      <a:lnTo>
                        <a:pt x="131" y="248"/>
                      </a:lnTo>
                      <a:lnTo>
                        <a:pt x="131" y="248"/>
                      </a:lnTo>
                      <a:lnTo>
                        <a:pt x="132" y="249"/>
                      </a:lnTo>
                      <a:lnTo>
                        <a:pt x="134" y="251"/>
                      </a:lnTo>
                      <a:lnTo>
                        <a:pt x="135" y="257"/>
                      </a:lnTo>
                      <a:lnTo>
                        <a:pt x="135" y="266"/>
                      </a:lnTo>
                      <a:lnTo>
                        <a:pt x="135" y="266"/>
                      </a:lnTo>
                      <a:lnTo>
                        <a:pt x="153" y="267"/>
                      </a:lnTo>
                      <a:lnTo>
                        <a:pt x="166" y="270"/>
                      </a:lnTo>
                      <a:lnTo>
                        <a:pt x="171" y="271"/>
                      </a:lnTo>
                      <a:lnTo>
                        <a:pt x="175" y="273"/>
                      </a:lnTo>
                      <a:lnTo>
                        <a:pt x="175" y="273"/>
                      </a:lnTo>
                      <a:lnTo>
                        <a:pt x="180" y="272"/>
                      </a:lnTo>
                      <a:lnTo>
                        <a:pt x="187" y="273"/>
                      </a:lnTo>
                      <a:lnTo>
                        <a:pt x="195" y="275"/>
                      </a:lnTo>
                      <a:lnTo>
                        <a:pt x="209" y="275"/>
                      </a:lnTo>
                      <a:lnTo>
                        <a:pt x="223" y="280"/>
                      </a:lnTo>
                      <a:lnTo>
                        <a:pt x="223" y="238"/>
                      </a:lnTo>
                      <a:lnTo>
                        <a:pt x="252" y="237"/>
                      </a:lnTo>
                      <a:lnTo>
                        <a:pt x="259" y="249"/>
                      </a:lnTo>
                      <a:lnTo>
                        <a:pt x="272" y="251"/>
                      </a:lnTo>
                      <a:lnTo>
                        <a:pt x="272" y="251"/>
                      </a:lnTo>
                      <a:lnTo>
                        <a:pt x="279" y="258"/>
                      </a:lnTo>
                      <a:lnTo>
                        <a:pt x="284" y="263"/>
                      </a:lnTo>
                      <a:lnTo>
                        <a:pt x="288" y="266"/>
                      </a:lnTo>
                      <a:lnTo>
                        <a:pt x="288" y="266"/>
                      </a:lnTo>
                      <a:lnTo>
                        <a:pt x="289" y="263"/>
                      </a:lnTo>
                      <a:lnTo>
                        <a:pt x="291" y="258"/>
                      </a:lnTo>
                      <a:lnTo>
                        <a:pt x="292" y="254"/>
                      </a:lnTo>
                      <a:lnTo>
                        <a:pt x="294" y="250"/>
                      </a:lnTo>
                      <a:lnTo>
                        <a:pt x="294" y="250"/>
                      </a:lnTo>
                      <a:lnTo>
                        <a:pt x="300" y="250"/>
                      </a:lnTo>
                      <a:lnTo>
                        <a:pt x="302" y="250"/>
                      </a:lnTo>
                      <a:lnTo>
                        <a:pt x="302" y="249"/>
                      </a:lnTo>
                      <a:lnTo>
                        <a:pt x="302" y="246"/>
                      </a:lnTo>
                      <a:lnTo>
                        <a:pt x="303" y="244"/>
                      </a:lnTo>
                      <a:lnTo>
                        <a:pt x="303" y="244"/>
                      </a:lnTo>
                      <a:lnTo>
                        <a:pt x="309" y="236"/>
                      </a:lnTo>
                      <a:lnTo>
                        <a:pt x="310" y="231"/>
                      </a:lnTo>
                      <a:lnTo>
                        <a:pt x="310" y="227"/>
                      </a:lnTo>
                      <a:lnTo>
                        <a:pt x="310" y="227"/>
                      </a:lnTo>
                      <a:lnTo>
                        <a:pt x="309" y="227"/>
                      </a:lnTo>
                      <a:lnTo>
                        <a:pt x="306" y="227"/>
                      </a:lnTo>
                      <a:lnTo>
                        <a:pt x="303" y="227"/>
                      </a:lnTo>
                      <a:lnTo>
                        <a:pt x="303" y="215"/>
                      </a:lnTo>
                      <a:lnTo>
                        <a:pt x="320" y="214"/>
                      </a:lnTo>
                      <a:lnTo>
                        <a:pt x="320" y="214"/>
                      </a:lnTo>
                      <a:lnTo>
                        <a:pt x="322" y="213"/>
                      </a:lnTo>
                      <a:lnTo>
                        <a:pt x="323" y="209"/>
                      </a:lnTo>
                      <a:lnTo>
                        <a:pt x="323" y="203"/>
                      </a:lnTo>
                      <a:lnTo>
                        <a:pt x="342" y="202"/>
                      </a:lnTo>
                      <a:lnTo>
                        <a:pt x="353" y="181"/>
                      </a:lnTo>
                      <a:lnTo>
                        <a:pt x="370" y="170"/>
                      </a:lnTo>
                      <a:lnTo>
                        <a:pt x="383" y="158"/>
                      </a:lnTo>
                      <a:lnTo>
                        <a:pt x="381" y="135"/>
                      </a:lnTo>
                      <a:lnTo>
                        <a:pt x="381" y="135"/>
                      </a:lnTo>
                      <a:lnTo>
                        <a:pt x="383" y="132"/>
                      </a:lnTo>
                      <a:lnTo>
                        <a:pt x="388" y="124"/>
                      </a:lnTo>
                      <a:lnTo>
                        <a:pt x="390" y="119"/>
                      </a:lnTo>
                      <a:lnTo>
                        <a:pt x="392" y="114"/>
                      </a:lnTo>
                      <a:lnTo>
                        <a:pt x="393" y="108"/>
                      </a:lnTo>
                      <a:lnTo>
                        <a:pt x="392" y="101"/>
                      </a:lnTo>
                      <a:lnTo>
                        <a:pt x="392" y="101"/>
                      </a:lnTo>
                      <a:lnTo>
                        <a:pt x="390" y="95"/>
                      </a:lnTo>
                      <a:lnTo>
                        <a:pt x="386" y="88"/>
                      </a:lnTo>
                      <a:lnTo>
                        <a:pt x="379" y="78"/>
                      </a:lnTo>
                      <a:lnTo>
                        <a:pt x="371" y="69"/>
                      </a:lnTo>
                      <a:lnTo>
                        <a:pt x="368" y="66"/>
                      </a:lnTo>
                      <a:lnTo>
                        <a:pt x="367" y="62"/>
                      </a:lnTo>
                      <a:lnTo>
                        <a:pt x="367" y="62"/>
                      </a:lnTo>
                      <a:lnTo>
                        <a:pt x="364" y="56"/>
                      </a:lnTo>
                      <a:lnTo>
                        <a:pt x="364" y="51"/>
                      </a:lnTo>
                      <a:lnTo>
                        <a:pt x="366" y="45"/>
                      </a:lnTo>
                      <a:lnTo>
                        <a:pt x="367" y="40"/>
                      </a:lnTo>
                      <a:lnTo>
                        <a:pt x="370" y="35"/>
                      </a:lnTo>
                      <a:lnTo>
                        <a:pt x="373" y="31"/>
                      </a:lnTo>
                      <a:lnTo>
                        <a:pt x="384" y="21"/>
                      </a:lnTo>
                      <a:lnTo>
                        <a:pt x="384" y="21"/>
                      </a:lnTo>
                      <a:lnTo>
                        <a:pt x="386" y="18"/>
                      </a:lnTo>
                      <a:lnTo>
                        <a:pt x="389" y="14"/>
                      </a:lnTo>
                      <a:lnTo>
                        <a:pt x="389" y="9"/>
                      </a:lnTo>
                      <a:lnTo>
                        <a:pt x="389" y="9"/>
                      </a:lnTo>
                      <a:lnTo>
                        <a:pt x="403" y="9"/>
                      </a:lnTo>
                      <a:lnTo>
                        <a:pt x="408" y="9"/>
                      </a:lnTo>
                      <a:lnTo>
                        <a:pt x="411" y="9"/>
                      </a:lnTo>
                      <a:lnTo>
                        <a:pt x="412" y="8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38" y="16"/>
                      </a:lnTo>
                      <a:lnTo>
                        <a:pt x="450" y="34"/>
                      </a:lnTo>
                      <a:lnTo>
                        <a:pt x="464" y="34"/>
                      </a:lnTo>
                      <a:lnTo>
                        <a:pt x="460" y="14"/>
                      </a:lnTo>
                      <a:lnTo>
                        <a:pt x="472" y="0"/>
                      </a:lnTo>
                      <a:lnTo>
                        <a:pt x="494" y="1"/>
                      </a:lnTo>
                      <a:lnTo>
                        <a:pt x="511" y="8"/>
                      </a:lnTo>
                      <a:lnTo>
                        <a:pt x="511" y="8"/>
                      </a:lnTo>
                      <a:lnTo>
                        <a:pt x="512" y="17"/>
                      </a:lnTo>
                      <a:lnTo>
                        <a:pt x="515" y="25"/>
                      </a:lnTo>
                      <a:lnTo>
                        <a:pt x="517" y="29"/>
                      </a:lnTo>
                      <a:lnTo>
                        <a:pt x="517" y="29"/>
                      </a:lnTo>
                      <a:lnTo>
                        <a:pt x="521" y="29"/>
                      </a:lnTo>
                      <a:lnTo>
                        <a:pt x="526" y="30"/>
                      </a:lnTo>
                      <a:lnTo>
                        <a:pt x="529" y="31"/>
                      </a:lnTo>
                      <a:lnTo>
                        <a:pt x="532" y="32"/>
                      </a:lnTo>
                      <a:lnTo>
                        <a:pt x="533" y="36"/>
                      </a:lnTo>
                      <a:lnTo>
                        <a:pt x="533" y="41"/>
                      </a:lnTo>
                      <a:lnTo>
                        <a:pt x="533" y="41"/>
                      </a:lnTo>
                      <a:lnTo>
                        <a:pt x="533" y="45"/>
                      </a:lnTo>
                      <a:lnTo>
                        <a:pt x="532" y="48"/>
                      </a:lnTo>
                      <a:lnTo>
                        <a:pt x="532" y="53"/>
                      </a:lnTo>
                      <a:lnTo>
                        <a:pt x="533" y="54"/>
                      </a:lnTo>
                      <a:lnTo>
                        <a:pt x="535" y="56"/>
                      </a:lnTo>
                      <a:lnTo>
                        <a:pt x="539" y="57"/>
                      </a:lnTo>
                      <a:lnTo>
                        <a:pt x="547" y="56"/>
                      </a:lnTo>
                      <a:lnTo>
                        <a:pt x="547" y="56"/>
                      </a:lnTo>
                      <a:lnTo>
                        <a:pt x="551" y="57"/>
                      </a:lnTo>
                      <a:lnTo>
                        <a:pt x="555" y="58"/>
                      </a:lnTo>
                      <a:lnTo>
                        <a:pt x="557" y="64"/>
                      </a:lnTo>
                      <a:lnTo>
                        <a:pt x="557" y="64"/>
                      </a:lnTo>
                      <a:lnTo>
                        <a:pt x="567" y="73"/>
                      </a:lnTo>
                      <a:lnTo>
                        <a:pt x="570" y="75"/>
                      </a:lnTo>
                      <a:lnTo>
                        <a:pt x="574" y="76"/>
                      </a:lnTo>
                      <a:lnTo>
                        <a:pt x="577" y="76"/>
                      </a:lnTo>
                      <a:lnTo>
                        <a:pt x="581" y="74"/>
                      </a:lnTo>
                      <a:lnTo>
                        <a:pt x="591" y="65"/>
                      </a:lnTo>
                      <a:lnTo>
                        <a:pt x="591" y="65"/>
                      </a:lnTo>
                      <a:lnTo>
                        <a:pt x="591" y="44"/>
                      </a:lnTo>
                      <a:lnTo>
                        <a:pt x="591" y="44"/>
                      </a:lnTo>
                      <a:lnTo>
                        <a:pt x="616" y="41"/>
                      </a:lnTo>
                      <a:lnTo>
                        <a:pt x="633" y="40"/>
                      </a:lnTo>
                      <a:lnTo>
                        <a:pt x="638" y="40"/>
                      </a:lnTo>
                      <a:lnTo>
                        <a:pt x="640" y="40"/>
                      </a:lnTo>
                      <a:lnTo>
                        <a:pt x="640" y="40"/>
                      </a:lnTo>
                      <a:lnTo>
                        <a:pt x="643" y="53"/>
                      </a:lnTo>
                      <a:lnTo>
                        <a:pt x="643" y="53"/>
                      </a:lnTo>
                      <a:lnTo>
                        <a:pt x="652" y="53"/>
                      </a:lnTo>
                      <a:lnTo>
                        <a:pt x="657" y="54"/>
                      </a:lnTo>
                      <a:lnTo>
                        <a:pt x="665" y="57"/>
                      </a:lnTo>
                      <a:lnTo>
                        <a:pt x="665" y="57"/>
                      </a:lnTo>
                      <a:lnTo>
                        <a:pt x="669" y="57"/>
                      </a:lnTo>
                      <a:lnTo>
                        <a:pt x="675" y="56"/>
                      </a:lnTo>
                      <a:lnTo>
                        <a:pt x="688" y="48"/>
                      </a:lnTo>
                      <a:lnTo>
                        <a:pt x="688" y="48"/>
                      </a:lnTo>
                      <a:lnTo>
                        <a:pt x="691" y="43"/>
                      </a:lnTo>
                      <a:lnTo>
                        <a:pt x="694" y="39"/>
                      </a:lnTo>
                      <a:lnTo>
                        <a:pt x="695" y="39"/>
                      </a:lnTo>
                      <a:lnTo>
                        <a:pt x="696" y="39"/>
                      </a:lnTo>
                      <a:lnTo>
                        <a:pt x="697" y="40"/>
                      </a:lnTo>
                      <a:lnTo>
                        <a:pt x="700" y="43"/>
                      </a:lnTo>
                      <a:lnTo>
                        <a:pt x="700" y="43"/>
                      </a:lnTo>
                      <a:lnTo>
                        <a:pt x="704" y="51"/>
                      </a:lnTo>
                      <a:lnTo>
                        <a:pt x="708" y="57"/>
                      </a:lnTo>
                      <a:lnTo>
                        <a:pt x="714" y="66"/>
                      </a:lnTo>
                      <a:lnTo>
                        <a:pt x="721" y="71"/>
                      </a:lnTo>
                      <a:lnTo>
                        <a:pt x="722" y="74"/>
                      </a:lnTo>
                      <a:lnTo>
                        <a:pt x="722" y="76"/>
                      </a:lnTo>
                      <a:lnTo>
                        <a:pt x="722" y="76"/>
                      </a:lnTo>
                      <a:lnTo>
                        <a:pt x="722" y="83"/>
                      </a:lnTo>
                      <a:lnTo>
                        <a:pt x="718" y="108"/>
                      </a:lnTo>
                      <a:lnTo>
                        <a:pt x="718" y="108"/>
                      </a:lnTo>
                      <a:lnTo>
                        <a:pt x="718" y="111"/>
                      </a:lnTo>
                      <a:lnTo>
                        <a:pt x="721" y="115"/>
                      </a:lnTo>
                      <a:lnTo>
                        <a:pt x="723" y="119"/>
                      </a:lnTo>
                      <a:lnTo>
                        <a:pt x="729" y="122"/>
                      </a:lnTo>
                      <a:lnTo>
                        <a:pt x="740" y="124"/>
                      </a:lnTo>
                      <a:lnTo>
                        <a:pt x="754" y="127"/>
                      </a:lnTo>
                      <a:lnTo>
                        <a:pt x="769" y="127"/>
                      </a:lnTo>
                      <a:lnTo>
                        <a:pt x="780" y="127"/>
                      </a:lnTo>
                      <a:lnTo>
                        <a:pt x="792" y="127"/>
                      </a:lnTo>
                      <a:lnTo>
                        <a:pt x="800" y="113"/>
                      </a:lnTo>
                      <a:lnTo>
                        <a:pt x="800" y="113"/>
                      </a:lnTo>
                      <a:lnTo>
                        <a:pt x="830" y="106"/>
                      </a:lnTo>
                      <a:lnTo>
                        <a:pt x="844" y="104"/>
                      </a:lnTo>
                      <a:lnTo>
                        <a:pt x="850" y="102"/>
                      </a:lnTo>
                      <a:lnTo>
                        <a:pt x="850" y="102"/>
                      </a:lnTo>
                      <a:lnTo>
                        <a:pt x="852" y="105"/>
                      </a:lnTo>
                      <a:lnTo>
                        <a:pt x="853" y="108"/>
                      </a:lnTo>
                      <a:lnTo>
                        <a:pt x="854" y="113"/>
                      </a:lnTo>
                      <a:lnTo>
                        <a:pt x="858" y="118"/>
                      </a:lnTo>
                      <a:lnTo>
                        <a:pt x="858" y="118"/>
                      </a:lnTo>
                      <a:lnTo>
                        <a:pt x="862" y="130"/>
                      </a:lnTo>
                      <a:lnTo>
                        <a:pt x="863" y="143"/>
                      </a:lnTo>
                      <a:lnTo>
                        <a:pt x="866" y="157"/>
                      </a:lnTo>
                      <a:lnTo>
                        <a:pt x="866" y="157"/>
                      </a:lnTo>
                      <a:lnTo>
                        <a:pt x="867" y="157"/>
                      </a:lnTo>
                      <a:lnTo>
                        <a:pt x="870" y="156"/>
                      </a:lnTo>
                      <a:lnTo>
                        <a:pt x="876" y="153"/>
                      </a:lnTo>
                      <a:lnTo>
                        <a:pt x="885" y="149"/>
                      </a:lnTo>
                      <a:lnTo>
                        <a:pt x="885" y="149"/>
                      </a:lnTo>
                      <a:lnTo>
                        <a:pt x="893" y="152"/>
                      </a:lnTo>
                      <a:lnTo>
                        <a:pt x="900" y="153"/>
                      </a:lnTo>
                      <a:lnTo>
                        <a:pt x="911" y="154"/>
                      </a:lnTo>
                      <a:lnTo>
                        <a:pt x="920" y="154"/>
                      </a:lnTo>
                      <a:lnTo>
                        <a:pt x="927" y="154"/>
                      </a:lnTo>
                      <a:lnTo>
                        <a:pt x="927" y="154"/>
                      </a:lnTo>
                      <a:lnTo>
                        <a:pt x="932" y="163"/>
                      </a:lnTo>
                      <a:lnTo>
                        <a:pt x="938" y="161"/>
                      </a:lnTo>
                      <a:lnTo>
                        <a:pt x="946" y="171"/>
                      </a:lnTo>
                      <a:lnTo>
                        <a:pt x="990" y="170"/>
                      </a:lnTo>
                      <a:lnTo>
                        <a:pt x="990" y="180"/>
                      </a:lnTo>
                      <a:lnTo>
                        <a:pt x="1001" y="180"/>
                      </a:lnTo>
                      <a:lnTo>
                        <a:pt x="1001" y="188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4" name="Freeform 195"/>
                <p:cNvSpPr>
                  <a:spLocks/>
                </p:cNvSpPr>
                <p:nvPr/>
              </p:nvSpPr>
              <p:spPr bwMode="auto">
                <a:xfrm>
                  <a:off x="5778500" y="1797050"/>
                  <a:ext cx="1146175" cy="1381125"/>
                </a:xfrm>
                <a:custGeom>
                  <a:avLst/>
                  <a:gdLst>
                    <a:gd name="T0" fmla="*/ 701 w 722"/>
                    <a:gd name="T1" fmla="*/ 505 h 870"/>
                    <a:gd name="T2" fmla="*/ 669 w 722"/>
                    <a:gd name="T3" fmla="*/ 538 h 870"/>
                    <a:gd name="T4" fmla="*/ 670 w 722"/>
                    <a:gd name="T5" fmla="*/ 563 h 870"/>
                    <a:gd name="T6" fmla="*/ 641 w 722"/>
                    <a:gd name="T7" fmla="*/ 585 h 870"/>
                    <a:gd name="T8" fmla="*/ 617 w 722"/>
                    <a:gd name="T9" fmla="*/ 590 h 870"/>
                    <a:gd name="T10" fmla="*/ 592 w 722"/>
                    <a:gd name="T11" fmla="*/ 621 h 870"/>
                    <a:gd name="T12" fmla="*/ 619 w 722"/>
                    <a:gd name="T13" fmla="*/ 652 h 870"/>
                    <a:gd name="T14" fmla="*/ 649 w 722"/>
                    <a:gd name="T15" fmla="*/ 665 h 870"/>
                    <a:gd name="T16" fmla="*/ 678 w 722"/>
                    <a:gd name="T17" fmla="*/ 683 h 870"/>
                    <a:gd name="T18" fmla="*/ 683 w 722"/>
                    <a:gd name="T19" fmla="*/ 727 h 870"/>
                    <a:gd name="T20" fmla="*/ 696 w 722"/>
                    <a:gd name="T21" fmla="*/ 760 h 870"/>
                    <a:gd name="T22" fmla="*/ 669 w 722"/>
                    <a:gd name="T23" fmla="*/ 810 h 870"/>
                    <a:gd name="T24" fmla="*/ 583 w 722"/>
                    <a:gd name="T25" fmla="*/ 794 h 870"/>
                    <a:gd name="T26" fmla="*/ 542 w 722"/>
                    <a:gd name="T27" fmla="*/ 736 h 870"/>
                    <a:gd name="T28" fmla="*/ 491 w 722"/>
                    <a:gd name="T29" fmla="*/ 721 h 870"/>
                    <a:gd name="T30" fmla="*/ 454 w 722"/>
                    <a:gd name="T31" fmla="*/ 731 h 870"/>
                    <a:gd name="T32" fmla="*/ 444 w 722"/>
                    <a:gd name="T33" fmla="*/ 784 h 870"/>
                    <a:gd name="T34" fmla="*/ 397 w 722"/>
                    <a:gd name="T35" fmla="*/ 796 h 870"/>
                    <a:gd name="T36" fmla="*/ 373 w 722"/>
                    <a:gd name="T37" fmla="*/ 806 h 870"/>
                    <a:gd name="T38" fmla="*/ 332 w 722"/>
                    <a:gd name="T39" fmla="*/ 818 h 870"/>
                    <a:gd name="T40" fmla="*/ 284 w 722"/>
                    <a:gd name="T41" fmla="*/ 839 h 870"/>
                    <a:gd name="T42" fmla="*/ 244 w 722"/>
                    <a:gd name="T43" fmla="*/ 870 h 870"/>
                    <a:gd name="T44" fmla="*/ 259 w 722"/>
                    <a:gd name="T45" fmla="*/ 822 h 870"/>
                    <a:gd name="T46" fmla="*/ 238 w 722"/>
                    <a:gd name="T47" fmla="*/ 799 h 870"/>
                    <a:gd name="T48" fmla="*/ 201 w 722"/>
                    <a:gd name="T49" fmla="*/ 778 h 870"/>
                    <a:gd name="T50" fmla="*/ 162 w 722"/>
                    <a:gd name="T51" fmla="*/ 755 h 870"/>
                    <a:gd name="T52" fmla="*/ 117 w 722"/>
                    <a:gd name="T53" fmla="*/ 766 h 870"/>
                    <a:gd name="T54" fmla="*/ 105 w 722"/>
                    <a:gd name="T55" fmla="*/ 740 h 870"/>
                    <a:gd name="T56" fmla="*/ 114 w 722"/>
                    <a:gd name="T57" fmla="*/ 721 h 870"/>
                    <a:gd name="T58" fmla="*/ 65 w 722"/>
                    <a:gd name="T59" fmla="*/ 643 h 870"/>
                    <a:gd name="T60" fmla="*/ 92 w 722"/>
                    <a:gd name="T61" fmla="*/ 602 h 870"/>
                    <a:gd name="T62" fmla="*/ 127 w 722"/>
                    <a:gd name="T63" fmla="*/ 590 h 870"/>
                    <a:gd name="T64" fmla="*/ 91 w 722"/>
                    <a:gd name="T65" fmla="*/ 574 h 870"/>
                    <a:gd name="T66" fmla="*/ 76 w 722"/>
                    <a:gd name="T67" fmla="*/ 537 h 870"/>
                    <a:gd name="T68" fmla="*/ 71 w 722"/>
                    <a:gd name="T69" fmla="*/ 402 h 870"/>
                    <a:gd name="T70" fmla="*/ 82 w 722"/>
                    <a:gd name="T71" fmla="*/ 343 h 870"/>
                    <a:gd name="T72" fmla="*/ 52 w 722"/>
                    <a:gd name="T73" fmla="*/ 353 h 870"/>
                    <a:gd name="T74" fmla="*/ 25 w 722"/>
                    <a:gd name="T75" fmla="*/ 326 h 870"/>
                    <a:gd name="T76" fmla="*/ 39 w 722"/>
                    <a:gd name="T77" fmla="*/ 296 h 870"/>
                    <a:gd name="T78" fmla="*/ 13 w 722"/>
                    <a:gd name="T79" fmla="*/ 293 h 870"/>
                    <a:gd name="T80" fmla="*/ 18 w 722"/>
                    <a:gd name="T81" fmla="*/ 267 h 870"/>
                    <a:gd name="T82" fmla="*/ 19 w 722"/>
                    <a:gd name="T83" fmla="*/ 212 h 870"/>
                    <a:gd name="T84" fmla="*/ 49 w 722"/>
                    <a:gd name="T85" fmla="*/ 199 h 870"/>
                    <a:gd name="T86" fmla="*/ 67 w 722"/>
                    <a:gd name="T87" fmla="*/ 201 h 870"/>
                    <a:gd name="T88" fmla="*/ 93 w 722"/>
                    <a:gd name="T89" fmla="*/ 201 h 870"/>
                    <a:gd name="T90" fmla="*/ 110 w 722"/>
                    <a:gd name="T91" fmla="*/ 219 h 870"/>
                    <a:gd name="T92" fmla="*/ 111 w 722"/>
                    <a:gd name="T93" fmla="*/ 195 h 870"/>
                    <a:gd name="T94" fmla="*/ 119 w 722"/>
                    <a:gd name="T95" fmla="*/ 177 h 870"/>
                    <a:gd name="T96" fmla="*/ 135 w 722"/>
                    <a:gd name="T97" fmla="*/ 164 h 870"/>
                    <a:gd name="T98" fmla="*/ 148 w 722"/>
                    <a:gd name="T99" fmla="*/ 149 h 870"/>
                    <a:gd name="T100" fmla="*/ 172 w 722"/>
                    <a:gd name="T101" fmla="*/ 147 h 870"/>
                    <a:gd name="T102" fmla="*/ 209 w 722"/>
                    <a:gd name="T103" fmla="*/ 95 h 870"/>
                    <a:gd name="T104" fmla="*/ 330 w 722"/>
                    <a:gd name="T105" fmla="*/ 30 h 870"/>
                    <a:gd name="T106" fmla="*/ 362 w 722"/>
                    <a:gd name="T107" fmla="*/ 7 h 870"/>
                    <a:gd name="T108" fmla="*/ 377 w 722"/>
                    <a:gd name="T109" fmla="*/ 7 h 870"/>
                    <a:gd name="T110" fmla="*/ 368 w 722"/>
                    <a:gd name="T111" fmla="*/ 38 h 870"/>
                    <a:gd name="T112" fmla="*/ 327 w 722"/>
                    <a:gd name="T113" fmla="*/ 60 h 870"/>
                    <a:gd name="T114" fmla="*/ 710 w 722"/>
                    <a:gd name="T115" fmla="*/ 460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22" h="870">
                      <a:moveTo>
                        <a:pt x="713" y="481"/>
                      </a:moveTo>
                      <a:lnTo>
                        <a:pt x="710" y="488"/>
                      </a:lnTo>
                      <a:lnTo>
                        <a:pt x="710" y="488"/>
                      </a:lnTo>
                      <a:lnTo>
                        <a:pt x="713" y="489"/>
                      </a:lnTo>
                      <a:lnTo>
                        <a:pt x="714" y="492"/>
                      </a:lnTo>
                      <a:lnTo>
                        <a:pt x="714" y="494"/>
                      </a:lnTo>
                      <a:lnTo>
                        <a:pt x="713" y="495"/>
                      </a:lnTo>
                      <a:lnTo>
                        <a:pt x="709" y="499"/>
                      </a:lnTo>
                      <a:lnTo>
                        <a:pt x="708" y="501"/>
                      </a:lnTo>
                      <a:lnTo>
                        <a:pt x="708" y="501"/>
                      </a:lnTo>
                      <a:lnTo>
                        <a:pt x="701" y="505"/>
                      </a:lnTo>
                      <a:lnTo>
                        <a:pt x="695" y="508"/>
                      </a:lnTo>
                      <a:lnTo>
                        <a:pt x="695" y="508"/>
                      </a:lnTo>
                      <a:lnTo>
                        <a:pt x="697" y="514"/>
                      </a:lnTo>
                      <a:lnTo>
                        <a:pt x="698" y="516"/>
                      </a:lnTo>
                      <a:lnTo>
                        <a:pt x="700" y="519"/>
                      </a:lnTo>
                      <a:lnTo>
                        <a:pt x="700" y="519"/>
                      </a:lnTo>
                      <a:lnTo>
                        <a:pt x="689" y="534"/>
                      </a:lnTo>
                      <a:lnTo>
                        <a:pt x="689" y="534"/>
                      </a:lnTo>
                      <a:lnTo>
                        <a:pt x="678" y="534"/>
                      </a:lnTo>
                      <a:lnTo>
                        <a:pt x="674" y="536"/>
                      </a:lnTo>
                      <a:lnTo>
                        <a:pt x="669" y="538"/>
                      </a:lnTo>
                      <a:lnTo>
                        <a:pt x="669" y="538"/>
                      </a:lnTo>
                      <a:lnTo>
                        <a:pt x="663" y="538"/>
                      </a:lnTo>
                      <a:lnTo>
                        <a:pt x="661" y="538"/>
                      </a:lnTo>
                      <a:lnTo>
                        <a:pt x="660" y="540"/>
                      </a:lnTo>
                      <a:lnTo>
                        <a:pt x="660" y="540"/>
                      </a:lnTo>
                      <a:lnTo>
                        <a:pt x="660" y="542"/>
                      </a:lnTo>
                      <a:lnTo>
                        <a:pt x="661" y="546"/>
                      </a:lnTo>
                      <a:lnTo>
                        <a:pt x="663" y="552"/>
                      </a:lnTo>
                      <a:lnTo>
                        <a:pt x="663" y="552"/>
                      </a:lnTo>
                      <a:lnTo>
                        <a:pt x="667" y="558"/>
                      </a:lnTo>
                      <a:lnTo>
                        <a:pt x="670" y="563"/>
                      </a:lnTo>
                      <a:lnTo>
                        <a:pt x="671" y="565"/>
                      </a:lnTo>
                      <a:lnTo>
                        <a:pt x="671" y="565"/>
                      </a:lnTo>
                      <a:lnTo>
                        <a:pt x="669" y="565"/>
                      </a:lnTo>
                      <a:lnTo>
                        <a:pt x="665" y="565"/>
                      </a:lnTo>
                      <a:lnTo>
                        <a:pt x="660" y="565"/>
                      </a:lnTo>
                      <a:lnTo>
                        <a:pt x="660" y="565"/>
                      </a:lnTo>
                      <a:lnTo>
                        <a:pt x="657" y="571"/>
                      </a:lnTo>
                      <a:lnTo>
                        <a:pt x="654" y="574"/>
                      </a:lnTo>
                      <a:lnTo>
                        <a:pt x="651" y="577"/>
                      </a:lnTo>
                      <a:lnTo>
                        <a:pt x="651" y="577"/>
                      </a:lnTo>
                      <a:lnTo>
                        <a:pt x="641" y="585"/>
                      </a:lnTo>
                      <a:lnTo>
                        <a:pt x="641" y="585"/>
                      </a:lnTo>
                      <a:lnTo>
                        <a:pt x="634" y="586"/>
                      </a:lnTo>
                      <a:lnTo>
                        <a:pt x="628" y="587"/>
                      </a:lnTo>
                      <a:lnTo>
                        <a:pt x="626" y="589"/>
                      </a:lnTo>
                      <a:lnTo>
                        <a:pt x="623" y="589"/>
                      </a:lnTo>
                      <a:lnTo>
                        <a:pt x="621" y="587"/>
                      </a:lnTo>
                      <a:lnTo>
                        <a:pt x="618" y="585"/>
                      </a:lnTo>
                      <a:lnTo>
                        <a:pt x="618" y="585"/>
                      </a:lnTo>
                      <a:lnTo>
                        <a:pt x="617" y="585"/>
                      </a:lnTo>
                      <a:lnTo>
                        <a:pt x="617" y="586"/>
                      </a:lnTo>
                      <a:lnTo>
                        <a:pt x="617" y="590"/>
                      </a:lnTo>
                      <a:lnTo>
                        <a:pt x="616" y="593"/>
                      </a:lnTo>
                      <a:lnTo>
                        <a:pt x="613" y="595"/>
                      </a:lnTo>
                      <a:lnTo>
                        <a:pt x="609" y="597"/>
                      </a:lnTo>
                      <a:lnTo>
                        <a:pt x="609" y="597"/>
                      </a:lnTo>
                      <a:lnTo>
                        <a:pt x="601" y="600"/>
                      </a:lnTo>
                      <a:lnTo>
                        <a:pt x="596" y="604"/>
                      </a:lnTo>
                      <a:lnTo>
                        <a:pt x="592" y="609"/>
                      </a:lnTo>
                      <a:lnTo>
                        <a:pt x="592" y="609"/>
                      </a:lnTo>
                      <a:lnTo>
                        <a:pt x="591" y="613"/>
                      </a:lnTo>
                      <a:lnTo>
                        <a:pt x="591" y="617"/>
                      </a:lnTo>
                      <a:lnTo>
                        <a:pt x="592" y="621"/>
                      </a:lnTo>
                      <a:lnTo>
                        <a:pt x="592" y="621"/>
                      </a:lnTo>
                      <a:lnTo>
                        <a:pt x="596" y="625"/>
                      </a:lnTo>
                      <a:lnTo>
                        <a:pt x="599" y="628"/>
                      </a:lnTo>
                      <a:lnTo>
                        <a:pt x="600" y="629"/>
                      </a:lnTo>
                      <a:lnTo>
                        <a:pt x="600" y="629"/>
                      </a:lnTo>
                      <a:lnTo>
                        <a:pt x="609" y="637"/>
                      </a:lnTo>
                      <a:lnTo>
                        <a:pt x="609" y="637"/>
                      </a:lnTo>
                      <a:lnTo>
                        <a:pt x="613" y="643"/>
                      </a:lnTo>
                      <a:lnTo>
                        <a:pt x="614" y="644"/>
                      </a:lnTo>
                      <a:lnTo>
                        <a:pt x="614" y="644"/>
                      </a:lnTo>
                      <a:lnTo>
                        <a:pt x="619" y="652"/>
                      </a:lnTo>
                      <a:lnTo>
                        <a:pt x="622" y="654"/>
                      </a:lnTo>
                      <a:lnTo>
                        <a:pt x="625" y="654"/>
                      </a:lnTo>
                      <a:lnTo>
                        <a:pt x="628" y="654"/>
                      </a:lnTo>
                      <a:lnTo>
                        <a:pt x="628" y="654"/>
                      </a:lnTo>
                      <a:lnTo>
                        <a:pt x="632" y="656"/>
                      </a:lnTo>
                      <a:lnTo>
                        <a:pt x="636" y="659"/>
                      </a:lnTo>
                      <a:lnTo>
                        <a:pt x="644" y="660"/>
                      </a:lnTo>
                      <a:lnTo>
                        <a:pt x="644" y="660"/>
                      </a:lnTo>
                      <a:lnTo>
                        <a:pt x="645" y="661"/>
                      </a:lnTo>
                      <a:lnTo>
                        <a:pt x="647" y="663"/>
                      </a:lnTo>
                      <a:lnTo>
                        <a:pt x="649" y="665"/>
                      </a:lnTo>
                      <a:lnTo>
                        <a:pt x="653" y="665"/>
                      </a:lnTo>
                      <a:lnTo>
                        <a:pt x="653" y="665"/>
                      </a:lnTo>
                      <a:lnTo>
                        <a:pt x="656" y="667"/>
                      </a:lnTo>
                      <a:lnTo>
                        <a:pt x="656" y="669"/>
                      </a:lnTo>
                      <a:lnTo>
                        <a:pt x="657" y="670"/>
                      </a:lnTo>
                      <a:lnTo>
                        <a:pt x="658" y="673"/>
                      </a:lnTo>
                      <a:lnTo>
                        <a:pt x="658" y="673"/>
                      </a:lnTo>
                      <a:lnTo>
                        <a:pt x="667" y="678"/>
                      </a:lnTo>
                      <a:lnTo>
                        <a:pt x="674" y="681"/>
                      </a:lnTo>
                      <a:lnTo>
                        <a:pt x="678" y="683"/>
                      </a:lnTo>
                      <a:lnTo>
                        <a:pt x="678" y="683"/>
                      </a:lnTo>
                      <a:lnTo>
                        <a:pt x="675" y="686"/>
                      </a:lnTo>
                      <a:lnTo>
                        <a:pt x="675" y="689"/>
                      </a:lnTo>
                      <a:lnTo>
                        <a:pt x="676" y="692"/>
                      </a:lnTo>
                      <a:lnTo>
                        <a:pt x="676" y="692"/>
                      </a:lnTo>
                      <a:lnTo>
                        <a:pt x="678" y="696"/>
                      </a:lnTo>
                      <a:lnTo>
                        <a:pt x="678" y="700"/>
                      </a:lnTo>
                      <a:lnTo>
                        <a:pt x="676" y="704"/>
                      </a:lnTo>
                      <a:lnTo>
                        <a:pt x="679" y="709"/>
                      </a:lnTo>
                      <a:lnTo>
                        <a:pt x="679" y="709"/>
                      </a:lnTo>
                      <a:lnTo>
                        <a:pt x="680" y="721"/>
                      </a:lnTo>
                      <a:lnTo>
                        <a:pt x="683" y="727"/>
                      </a:lnTo>
                      <a:lnTo>
                        <a:pt x="683" y="727"/>
                      </a:lnTo>
                      <a:lnTo>
                        <a:pt x="686" y="729"/>
                      </a:lnTo>
                      <a:lnTo>
                        <a:pt x="688" y="729"/>
                      </a:lnTo>
                      <a:lnTo>
                        <a:pt x="691" y="729"/>
                      </a:lnTo>
                      <a:lnTo>
                        <a:pt x="692" y="729"/>
                      </a:lnTo>
                      <a:lnTo>
                        <a:pt x="692" y="729"/>
                      </a:lnTo>
                      <a:lnTo>
                        <a:pt x="693" y="733"/>
                      </a:lnTo>
                      <a:lnTo>
                        <a:pt x="696" y="742"/>
                      </a:lnTo>
                      <a:lnTo>
                        <a:pt x="700" y="755"/>
                      </a:lnTo>
                      <a:lnTo>
                        <a:pt x="700" y="755"/>
                      </a:lnTo>
                      <a:lnTo>
                        <a:pt x="696" y="760"/>
                      </a:lnTo>
                      <a:lnTo>
                        <a:pt x="695" y="762"/>
                      </a:lnTo>
                      <a:lnTo>
                        <a:pt x="695" y="764"/>
                      </a:lnTo>
                      <a:lnTo>
                        <a:pt x="695" y="764"/>
                      </a:lnTo>
                      <a:lnTo>
                        <a:pt x="695" y="769"/>
                      </a:lnTo>
                      <a:lnTo>
                        <a:pt x="691" y="778"/>
                      </a:lnTo>
                      <a:lnTo>
                        <a:pt x="680" y="801"/>
                      </a:lnTo>
                      <a:lnTo>
                        <a:pt x="680" y="801"/>
                      </a:lnTo>
                      <a:lnTo>
                        <a:pt x="674" y="806"/>
                      </a:lnTo>
                      <a:lnTo>
                        <a:pt x="671" y="809"/>
                      </a:lnTo>
                      <a:lnTo>
                        <a:pt x="669" y="810"/>
                      </a:lnTo>
                      <a:lnTo>
                        <a:pt x="669" y="810"/>
                      </a:lnTo>
                      <a:lnTo>
                        <a:pt x="662" y="812"/>
                      </a:lnTo>
                      <a:lnTo>
                        <a:pt x="656" y="810"/>
                      </a:lnTo>
                      <a:lnTo>
                        <a:pt x="645" y="809"/>
                      </a:lnTo>
                      <a:lnTo>
                        <a:pt x="645" y="809"/>
                      </a:lnTo>
                      <a:lnTo>
                        <a:pt x="638" y="808"/>
                      </a:lnTo>
                      <a:lnTo>
                        <a:pt x="627" y="805"/>
                      </a:lnTo>
                      <a:lnTo>
                        <a:pt x="617" y="803"/>
                      </a:lnTo>
                      <a:lnTo>
                        <a:pt x="610" y="801"/>
                      </a:lnTo>
                      <a:lnTo>
                        <a:pt x="610" y="801"/>
                      </a:lnTo>
                      <a:lnTo>
                        <a:pt x="595" y="797"/>
                      </a:lnTo>
                      <a:lnTo>
                        <a:pt x="583" y="794"/>
                      </a:lnTo>
                      <a:lnTo>
                        <a:pt x="574" y="786"/>
                      </a:lnTo>
                      <a:lnTo>
                        <a:pt x="569" y="790"/>
                      </a:lnTo>
                      <a:lnTo>
                        <a:pt x="569" y="790"/>
                      </a:lnTo>
                      <a:lnTo>
                        <a:pt x="559" y="782"/>
                      </a:lnTo>
                      <a:lnTo>
                        <a:pt x="559" y="782"/>
                      </a:lnTo>
                      <a:lnTo>
                        <a:pt x="560" y="768"/>
                      </a:lnTo>
                      <a:lnTo>
                        <a:pt x="560" y="755"/>
                      </a:lnTo>
                      <a:lnTo>
                        <a:pt x="559" y="749"/>
                      </a:lnTo>
                      <a:lnTo>
                        <a:pt x="557" y="746"/>
                      </a:lnTo>
                      <a:lnTo>
                        <a:pt x="557" y="746"/>
                      </a:lnTo>
                      <a:lnTo>
                        <a:pt x="542" y="736"/>
                      </a:lnTo>
                      <a:lnTo>
                        <a:pt x="533" y="733"/>
                      </a:lnTo>
                      <a:lnTo>
                        <a:pt x="533" y="733"/>
                      </a:lnTo>
                      <a:lnTo>
                        <a:pt x="527" y="733"/>
                      </a:lnTo>
                      <a:lnTo>
                        <a:pt x="520" y="734"/>
                      </a:lnTo>
                      <a:lnTo>
                        <a:pt x="514" y="734"/>
                      </a:lnTo>
                      <a:lnTo>
                        <a:pt x="509" y="733"/>
                      </a:lnTo>
                      <a:lnTo>
                        <a:pt x="503" y="730"/>
                      </a:lnTo>
                      <a:lnTo>
                        <a:pt x="498" y="726"/>
                      </a:lnTo>
                      <a:lnTo>
                        <a:pt x="498" y="726"/>
                      </a:lnTo>
                      <a:lnTo>
                        <a:pt x="495" y="724"/>
                      </a:lnTo>
                      <a:lnTo>
                        <a:pt x="491" y="721"/>
                      </a:lnTo>
                      <a:lnTo>
                        <a:pt x="487" y="720"/>
                      </a:lnTo>
                      <a:lnTo>
                        <a:pt x="483" y="718"/>
                      </a:lnTo>
                      <a:lnTo>
                        <a:pt x="478" y="718"/>
                      </a:lnTo>
                      <a:lnTo>
                        <a:pt x="473" y="720"/>
                      </a:lnTo>
                      <a:lnTo>
                        <a:pt x="473" y="720"/>
                      </a:lnTo>
                      <a:lnTo>
                        <a:pt x="460" y="724"/>
                      </a:lnTo>
                      <a:lnTo>
                        <a:pt x="457" y="725"/>
                      </a:lnTo>
                      <a:lnTo>
                        <a:pt x="456" y="726"/>
                      </a:lnTo>
                      <a:lnTo>
                        <a:pt x="455" y="729"/>
                      </a:lnTo>
                      <a:lnTo>
                        <a:pt x="455" y="730"/>
                      </a:lnTo>
                      <a:lnTo>
                        <a:pt x="454" y="731"/>
                      </a:lnTo>
                      <a:lnTo>
                        <a:pt x="454" y="731"/>
                      </a:lnTo>
                      <a:lnTo>
                        <a:pt x="451" y="735"/>
                      </a:lnTo>
                      <a:lnTo>
                        <a:pt x="448" y="739"/>
                      </a:lnTo>
                      <a:lnTo>
                        <a:pt x="448" y="743"/>
                      </a:lnTo>
                      <a:lnTo>
                        <a:pt x="448" y="743"/>
                      </a:lnTo>
                      <a:lnTo>
                        <a:pt x="448" y="755"/>
                      </a:lnTo>
                      <a:lnTo>
                        <a:pt x="447" y="764"/>
                      </a:lnTo>
                      <a:lnTo>
                        <a:pt x="446" y="769"/>
                      </a:lnTo>
                      <a:lnTo>
                        <a:pt x="443" y="773"/>
                      </a:lnTo>
                      <a:lnTo>
                        <a:pt x="443" y="773"/>
                      </a:lnTo>
                      <a:lnTo>
                        <a:pt x="444" y="784"/>
                      </a:lnTo>
                      <a:lnTo>
                        <a:pt x="444" y="792"/>
                      </a:lnTo>
                      <a:lnTo>
                        <a:pt x="443" y="795"/>
                      </a:lnTo>
                      <a:lnTo>
                        <a:pt x="441" y="795"/>
                      </a:lnTo>
                      <a:lnTo>
                        <a:pt x="441" y="795"/>
                      </a:lnTo>
                      <a:lnTo>
                        <a:pt x="438" y="795"/>
                      </a:lnTo>
                      <a:lnTo>
                        <a:pt x="434" y="792"/>
                      </a:lnTo>
                      <a:lnTo>
                        <a:pt x="429" y="790"/>
                      </a:lnTo>
                      <a:lnTo>
                        <a:pt x="422" y="787"/>
                      </a:lnTo>
                      <a:lnTo>
                        <a:pt x="422" y="787"/>
                      </a:lnTo>
                      <a:lnTo>
                        <a:pt x="407" y="792"/>
                      </a:lnTo>
                      <a:lnTo>
                        <a:pt x="397" y="796"/>
                      </a:lnTo>
                      <a:lnTo>
                        <a:pt x="397" y="796"/>
                      </a:lnTo>
                      <a:lnTo>
                        <a:pt x="395" y="800"/>
                      </a:lnTo>
                      <a:lnTo>
                        <a:pt x="394" y="805"/>
                      </a:lnTo>
                      <a:lnTo>
                        <a:pt x="394" y="810"/>
                      </a:lnTo>
                      <a:lnTo>
                        <a:pt x="391" y="814"/>
                      </a:lnTo>
                      <a:lnTo>
                        <a:pt x="391" y="814"/>
                      </a:lnTo>
                      <a:lnTo>
                        <a:pt x="390" y="814"/>
                      </a:lnTo>
                      <a:lnTo>
                        <a:pt x="387" y="814"/>
                      </a:lnTo>
                      <a:lnTo>
                        <a:pt x="384" y="812"/>
                      </a:lnTo>
                      <a:lnTo>
                        <a:pt x="378" y="808"/>
                      </a:lnTo>
                      <a:lnTo>
                        <a:pt x="373" y="806"/>
                      </a:lnTo>
                      <a:lnTo>
                        <a:pt x="373" y="806"/>
                      </a:lnTo>
                      <a:lnTo>
                        <a:pt x="371" y="808"/>
                      </a:lnTo>
                      <a:lnTo>
                        <a:pt x="368" y="809"/>
                      </a:lnTo>
                      <a:lnTo>
                        <a:pt x="362" y="814"/>
                      </a:lnTo>
                      <a:lnTo>
                        <a:pt x="354" y="818"/>
                      </a:lnTo>
                      <a:lnTo>
                        <a:pt x="349" y="821"/>
                      </a:lnTo>
                      <a:lnTo>
                        <a:pt x="343" y="822"/>
                      </a:lnTo>
                      <a:lnTo>
                        <a:pt x="343" y="822"/>
                      </a:lnTo>
                      <a:lnTo>
                        <a:pt x="340" y="822"/>
                      </a:lnTo>
                      <a:lnTo>
                        <a:pt x="337" y="821"/>
                      </a:lnTo>
                      <a:lnTo>
                        <a:pt x="332" y="818"/>
                      </a:lnTo>
                      <a:lnTo>
                        <a:pt x="329" y="817"/>
                      </a:lnTo>
                      <a:lnTo>
                        <a:pt x="328" y="818"/>
                      </a:lnTo>
                      <a:lnTo>
                        <a:pt x="325" y="821"/>
                      </a:lnTo>
                      <a:lnTo>
                        <a:pt x="323" y="827"/>
                      </a:lnTo>
                      <a:lnTo>
                        <a:pt x="323" y="827"/>
                      </a:lnTo>
                      <a:lnTo>
                        <a:pt x="319" y="828"/>
                      </a:lnTo>
                      <a:lnTo>
                        <a:pt x="307" y="830"/>
                      </a:lnTo>
                      <a:lnTo>
                        <a:pt x="295" y="832"/>
                      </a:lnTo>
                      <a:lnTo>
                        <a:pt x="286" y="835"/>
                      </a:lnTo>
                      <a:lnTo>
                        <a:pt x="286" y="835"/>
                      </a:lnTo>
                      <a:lnTo>
                        <a:pt x="284" y="839"/>
                      </a:lnTo>
                      <a:lnTo>
                        <a:pt x="280" y="841"/>
                      </a:lnTo>
                      <a:lnTo>
                        <a:pt x="271" y="848"/>
                      </a:lnTo>
                      <a:lnTo>
                        <a:pt x="262" y="853"/>
                      </a:lnTo>
                      <a:lnTo>
                        <a:pt x="259" y="856"/>
                      </a:lnTo>
                      <a:lnTo>
                        <a:pt x="257" y="860"/>
                      </a:lnTo>
                      <a:lnTo>
                        <a:pt x="257" y="860"/>
                      </a:lnTo>
                      <a:lnTo>
                        <a:pt x="254" y="862"/>
                      </a:lnTo>
                      <a:lnTo>
                        <a:pt x="253" y="866"/>
                      </a:lnTo>
                      <a:lnTo>
                        <a:pt x="249" y="869"/>
                      </a:lnTo>
                      <a:lnTo>
                        <a:pt x="246" y="870"/>
                      </a:lnTo>
                      <a:lnTo>
                        <a:pt x="244" y="870"/>
                      </a:lnTo>
                      <a:lnTo>
                        <a:pt x="228" y="853"/>
                      </a:lnTo>
                      <a:lnTo>
                        <a:pt x="228" y="853"/>
                      </a:lnTo>
                      <a:lnTo>
                        <a:pt x="232" y="847"/>
                      </a:lnTo>
                      <a:lnTo>
                        <a:pt x="236" y="838"/>
                      </a:lnTo>
                      <a:lnTo>
                        <a:pt x="236" y="838"/>
                      </a:lnTo>
                      <a:lnTo>
                        <a:pt x="242" y="834"/>
                      </a:lnTo>
                      <a:lnTo>
                        <a:pt x="249" y="830"/>
                      </a:lnTo>
                      <a:lnTo>
                        <a:pt x="249" y="830"/>
                      </a:lnTo>
                      <a:lnTo>
                        <a:pt x="254" y="830"/>
                      </a:lnTo>
                      <a:lnTo>
                        <a:pt x="257" y="827"/>
                      </a:lnTo>
                      <a:lnTo>
                        <a:pt x="259" y="822"/>
                      </a:lnTo>
                      <a:lnTo>
                        <a:pt x="259" y="822"/>
                      </a:lnTo>
                      <a:lnTo>
                        <a:pt x="258" y="821"/>
                      </a:lnTo>
                      <a:lnTo>
                        <a:pt x="255" y="819"/>
                      </a:lnTo>
                      <a:lnTo>
                        <a:pt x="250" y="816"/>
                      </a:lnTo>
                      <a:lnTo>
                        <a:pt x="244" y="813"/>
                      </a:lnTo>
                      <a:lnTo>
                        <a:pt x="238" y="810"/>
                      </a:lnTo>
                      <a:lnTo>
                        <a:pt x="238" y="810"/>
                      </a:lnTo>
                      <a:lnTo>
                        <a:pt x="237" y="804"/>
                      </a:lnTo>
                      <a:lnTo>
                        <a:pt x="237" y="801"/>
                      </a:lnTo>
                      <a:lnTo>
                        <a:pt x="238" y="799"/>
                      </a:lnTo>
                      <a:lnTo>
                        <a:pt x="238" y="799"/>
                      </a:lnTo>
                      <a:lnTo>
                        <a:pt x="228" y="784"/>
                      </a:lnTo>
                      <a:lnTo>
                        <a:pt x="223" y="787"/>
                      </a:lnTo>
                      <a:lnTo>
                        <a:pt x="223" y="787"/>
                      </a:lnTo>
                      <a:lnTo>
                        <a:pt x="216" y="781"/>
                      </a:lnTo>
                      <a:lnTo>
                        <a:pt x="211" y="775"/>
                      </a:lnTo>
                      <a:lnTo>
                        <a:pt x="209" y="770"/>
                      </a:lnTo>
                      <a:lnTo>
                        <a:pt x="209" y="770"/>
                      </a:lnTo>
                      <a:lnTo>
                        <a:pt x="205" y="773"/>
                      </a:lnTo>
                      <a:lnTo>
                        <a:pt x="201" y="777"/>
                      </a:lnTo>
                      <a:lnTo>
                        <a:pt x="201" y="777"/>
                      </a:lnTo>
                      <a:lnTo>
                        <a:pt x="201" y="778"/>
                      </a:lnTo>
                      <a:lnTo>
                        <a:pt x="201" y="781"/>
                      </a:lnTo>
                      <a:lnTo>
                        <a:pt x="200" y="783"/>
                      </a:lnTo>
                      <a:lnTo>
                        <a:pt x="197" y="786"/>
                      </a:lnTo>
                      <a:lnTo>
                        <a:pt x="196" y="787"/>
                      </a:lnTo>
                      <a:lnTo>
                        <a:pt x="196" y="787"/>
                      </a:lnTo>
                      <a:lnTo>
                        <a:pt x="193" y="784"/>
                      </a:lnTo>
                      <a:lnTo>
                        <a:pt x="190" y="778"/>
                      </a:lnTo>
                      <a:lnTo>
                        <a:pt x="188" y="770"/>
                      </a:lnTo>
                      <a:lnTo>
                        <a:pt x="192" y="764"/>
                      </a:lnTo>
                      <a:lnTo>
                        <a:pt x="183" y="757"/>
                      </a:lnTo>
                      <a:lnTo>
                        <a:pt x="162" y="755"/>
                      </a:lnTo>
                      <a:lnTo>
                        <a:pt x="162" y="755"/>
                      </a:lnTo>
                      <a:lnTo>
                        <a:pt x="161" y="756"/>
                      </a:lnTo>
                      <a:lnTo>
                        <a:pt x="158" y="760"/>
                      </a:lnTo>
                      <a:lnTo>
                        <a:pt x="153" y="762"/>
                      </a:lnTo>
                      <a:lnTo>
                        <a:pt x="149" y="762"/>
                      </a:lnTo>
                      <a:lnTo>
                        <a:pt x="146" y="762"/>
                      </a:lnTo>
                      <a:lnTo>
                        <a:pt x="146" y="762"/>
                      </a:lnTo>
                      <a:lnTo>
                        <a:pt x="132" y="766"/>
                      </a:lnTo>
                      <a:lnTo>
                        <a:pt x="124" y="768"/>
                      </a:lnTo>
                      <a:lnTo>
                        <a:pt x="121" y="768"/>
                      </a:lnTo>
                      <a:lnTo>
                        <a:pt x="117" y="766"/>
                      </a:lnTo>
                      <a:lnTo>
                        <a:pt x="117" y="766"/>
                      </a:lnTo>
                      <a:lnTo>
                        <a:pt x="113" y="765"/>
                      </a:lnTo>
                      <a:lnTo>
                        <a:pt x="106" y="761"/>
                      </a:lnTo>
                      <a:lnTo>
                        <a:pt x="101" y="756"/>
                      </a:lnTo>
                      <a:lnTo>
                        <a:pt x="100" y="753"/>
                      </a:lnTo>
                      <a:lnTo>
                        <a:pt x="100" y="751"/>
                      </a:lnTo>
                      <a:lnTo>
                        <a:pt x="100" y="751"/>
                      </a:lnTo>
                      <a:lnTo>
                        <a:pt x="101" y="748"/>
                      </a:lnTo>
                      <a:lnTo>
                        <a:pt x="104" y="746"/>
                      </a:lnTo>
                      <a:lnTo>
                        <a:pt x="105" y="743"/>
                      </a:lnTo>
                      <a:lnTo>
                        <a:pt x="105" y="740"/>
                      </a:lnTo>
                      <a:lnTo>
                        <a:pt x="104" y="738"/>
                      </a:lnTo>
                      <a:lnTo>
                        <a:pt x="101" y="734"/>
                      </a:lnTo>
                      <a:lnTo>
                        <a:pt x="101" y="734"/>
                      </a:lnTo>
                      <a:lnTo>
                        <a:pt x="101" y="730"/>
                      </a:lnTo>
                      <a:lnTo>
                        <a:pt x="104" y="727"/>
                      </a:lnTo>
                      <a:lnTo>
                        <a:pt x="104" y="727"/>
                      </a:lnTo>
                      <a:lnTo>
                        <a:pt x="110" y="726"/>
                      </a:lnTo>
                      <a:lnTo>
                        <a:pt x="113" y="725"/>
                      </a:lnTo>
                      <a:lnTo>
                        <a:pt x="114" y="724"/>
                      </a:lnTo>
                      <a:lnTo>
                        <a:pt x="114" y="721"/>
                      </a:lnTo>
                      <a:lnTo>
                        <a:pt x="114" y="721"/>
                      </a:lnTo>
                      <a:lnTo>
                        <a:pt x="111" y="711"/>
                      </a:lnTo>
                      <a:lnTo>
                        <a:pt x="109" y="704"/>
                      </a:lnTo>
                      <a:lnTo>
                        <a:pt x="109" y="704"/>
                      </a:lnTo>
                      <a:lnTo>
                        <a:pt x="110" y="690"/>
                      </a:lnTo>
                      <a:lnTo>
                        <a:pt x="111" y="677"/>
                      </a:lnTo>
                      <a:lnTo>
                        <a:pt x="110" y="673"/>
                      </a:lnTo>
                      <a:lnTo>
                        <a:pt x="109" y="669"/>
                      </a:lnTo>
                      <a:lnTo>
                        <a:pt x="104" y="654"/>
                      </a:lnTo>
                      <a:lnTo>
                        <a:pt x="65" y="646"/>
                      </a:lnTo>
                      <a:lnTo>
                        <a:pt x="65" y="646"/>
                      </a:lnTo>
                      <a:lnTo>
                        <a:pt x="65" y="643"/>
                      </a:lnTo>
                      <a:lnTo>
                        <a:pt x="65" y="643"/>
                      </a:lnTo>
                      <a:lnTo>
                        <a:pt x="67" y="635"/>
                      </a:lnTo>
                      <a:lnTo>
                        <a:pt x="71" y="630"/>
                      </a:lnTo>
                      <a:lnTo>
                        <a:pt x="76" y="624"/>
                      </a:lnTo>
                      <a:lnTo>
                        <a:pt x="76" y="624"/>
                      </a:lnTo>
                      <a:lnTo>
                        <a:pt x="79" y="616"/>
                      </a:lnTo>
                      <a:lnTo>
                        <a:pt x="79" y="613"/>
                      </a:lnTo>
                      <a:lnTo>
                        <a:pt x="80" y="611"/>
                      </a:lnTo>
                      <a:lnTo>
                        <a:pt x="80" y="611"/>
                      </a:lnTo>
                      <a:lnTo>
                        <a:pt x="87" y="606"/>
                      </a:lnTo>
                      <a:lnTo>
                        <a:pt x="92" y="602"/>
                      </a:lnTo>
                      <a:lnTo>
                        <a:pt x="101" y="598"/>
                      </a:lnTo>
                      <a:lnTo>
                        <a:pt x="108" y="597"/>
                      </a:lnTo>
                      <a:lnTo>
                        <a:pt x="113" y="595"/>
                      </a:lnTo>
                      <a:lnTo>
                        <a:pt x="113" y="595"/>
                      </a:lnTo>
                      <a:lnTo>
                        <a:pt x="117" y="594"/>
                      </a:lnTo>
                      <a:lnTo>
                        <a:pt x="118" y="593"/>
                      </a:lnTo>
                      <a:lnTo>
                        <a:pt x="119" y="591"/>
                      </a:lnTo>
                      <a:lnTo>
                        <a:pt x="122" y="591"/>
                      </a:lnTo>
                      <a:lnTo>
                        <a:pt x="122" y="591"/>
                      </a:lnTo>
                      <a:lnTo>
                        <a:pt x="126" y="591"/>
                      </a:lnTo>
                      <a:lnTo>
                        <a:pt x="127" y="590"/>
                      </a:lnTo>
                      <a:lnTo>
                        <a:pt x="128" y="589"/>
                      </a:lnTo>
                      <a:lnTo>
                        <a:pt x="128" y="587"/>
                      </a:lnTo>
                      <a:lnTo>
                        <a:pt x="127" y="584"/>
                      </a:lnTo>
                      <a:lnTo>
                        <a:pt x="126" y="582"/>
                      </a:lnTo>
                      <a:lnTo>
                        <a:pt x="126" y="582"/>
                      </a:lnTo>
                      <a:lnTo>
                        <a:pt x="102" y="578"/>
                      </a:lnTo>
                      <a:lnTo>
                        <a:pt x="102" y="578"/>
                      </a:lnTo>
                      <a:lnTo>
                        <a:pt x="100" y="576"/>
                      </a:lnTo>
                      <a:lnTo>
                        <a:pt x="98" y="573"/>
                      </a:lnTo>
                      <a:lnTo>
                        <a:pt x="98" y="573"/>
                      </a:lnTo>
                      <a:lnTo>
                        <a:pt x="91" y="574"/>
                      </a:lnTo>
                      <a:lnTo>
                        <a:pt x="83" y="576"/>
                      </a:lnTo>
                      <a:lnTo>
                        <a:pt x="73" y="576"/>
                      </a:lnTo>
                      <a:lnTo>
                        <a:pt x="73" y="576"/>
                      </a:lnTo>
                      <a:lnTo>
                        <a:pt x="71" y="558"/>
                      </a:lnTo>
                      <a:lnTo>
                        <a:pt x="71" y="558"/>
                      </a:lnTo>
                      <a:lnTo>
                        <a:pt x="73" y="551"/>
                      </a:lnTo>
                      <a:lnTo>
                        <a:pt x="73" y="546"/>
                      </a:lnTo>
                      <a:lnTo>
                        <a:pt x="73" y="542"/>
                      </a:lnTo>
                      <a:lnTo>
                        <a:pt x="73" y="541"/>
                      </a:lnTo>
                      <a:lnTo>
                        <a:pt x="73" y="541"/>
                      </a:lnTo>
                      <a:lnTo>
                        <a:pt x="76" y="537"/>
                      </a:lnTo>
                      <a:lnTo>
                        <a:pt x="79" y="533"/>
                      </a:lnTo>
                      <a:lnTo>
                        <a:pt x="83" y="530"/>
                      </a:lnTo>
                      <a:lnTo>
                        <a:pt x="84" y="527"/>
                      </a:lnTo>
                      <a:lnTo>
                        <a:pt x="84" y="527"/>
                      </a:lnTo>
                      <a:lnTo>
                        <a:pt x="88" y="523"/>
                      </a:lnTo>
                      <a:lnTo>
                        <a:pt x="92" y="521"/>
                      </a:lnTo>
                      <a:lnTo>
                        <a:pt x="96" y="520"/>
                      </a:lnTo>
                      <a:lnTo>
                        <a:pt x="96" y="516"/>
                      </a:lnTo>
                      <a:lnTo>
                        <a:pt x="93" y="516"/>
                      </a:lnTo>
                      <a:lnTo>
                        <a:pt x="82" y="402"/>
                      </a:lnTo>
                      <a:lnTo>
                        <a:pt x="71" y="402"/>
                      </a:lnTo>
                      <a:lnTo>
                        <a:pt x="71" y="385"/>
                      </a:lnTo>
                      <a:lnTo>
                        <a:pt x="52" y="387"/>
                      </a:lnTo>
                      <a:lnTo>
                        <a:pt x="41" y="376"/>
                      </a:lnTo>
                      <a:lnTo>
                        <a:pt x="47" y="371"/>
                      </a:lnTo>
                      <a:lnTo>
                        <a:pt x="53" y="372"/>
                      </a:lnTo>
                      <a:lnTo>
                        <a:pt x="64" y="381"/>
                      </a:lnTo>
                      <a:lnTo>
                        <a:pt x="71" y="381"/>
                      </a:lnTo>
                      <a:lnTo>
                        <a:pt x="69" y="361"/>
                      </a:lnTo>
                      <a:lnTo>
                        <a:pt x="76" y="358"/>
                      </a:lnTo>
                      <a:lnTo>
                        <a:pt x="75" y="346"/>
                      </a:lnTo>
                      <a:lnTo>
                        <a:pt x="82" y="343"/>
                      </a:lnTo>
                      <a:lnTo>
                        <a:pt x="74" y="327"/>
                      </a:lnTo>
                      <a:lnTo>
                        <a:pt x="74" y="327"/>
                      </a:lnTo>
                      <a:lnTo>
                        <a:pt x="67" y="331"/>
                      </a:lnTo>
                      <a:lnTo>
                        <a:pt x="62" y="333"/>
                      </a:lnTo>
                      <a:lnTo>
                        <a:pt x="57" y="335"/>
                      </a:lnTo>
                      <a:lnTo>
                        <a:pt x="57" y="335"/>
                      </a:lnTo>
                      <a:lnTo>
                        <a:pt x="56" y="340"/>
                      </a:lnTo>
                      <a:lnTo>
                        <a:pt x="53" y="345"/>
                      </a:lnTo>
                      <a:lnTo>
                        <a:pt x="51" y="349"/>
                      </a:lnTo>
                      <a:lnTo>
                        <a:pt x="52" y="353"/>
                      </a:lnTo>
                      <a:lnTo>
                        <a:pt x="52" y="353"/>
                      </a:lnTo>
                      <a:lnTo>
                        <a:pt x="43" y="353"/>
                      </a:lnTo>
                      <a:lnTo>
                        <a:pt x="38" y="353"/>
                      </a:lnTo>
                      <a:lnTo>
                        <a:pt x="34" y="353"/>
                      </a:lnTo>
                      <a:lnTo>
                        <a:pt x="34" y="353"/>
                      </a:lnTo>
                      <a:lnTo>
                        <a:pt x="32" y="349"/>
                      </a:lnTo>
                      <a:lnTo>
                        <a:pt x="31" y="345"/>
                      </a:lnTo>
                      <a:lnTo>
                        <a:pt x="31" y="339"/>
                      </a:lnTo>
                      <a:lnTo>
                        <a:pt x="36" y="330"/>
                      </a:lnTo>
                      <a:lnTo>
                        <a:pt x="29" y="320"/>
                      </a:lnTo>
                      <a:lnTo>
                        <a:pt x="29" y="320"/>
                      </a:lnTo>
                      <a:lnTo>
                        <a:pt x="25" y="326"/>
                      </a:lnTo>
                      <a:lnTo>
                        <a:pt x="22" y="328"/>
                      </a:lnTo>
                      <a:lnTo>
                        <a:pt x="18" y="330"/>
                      </a:lnTo>
                      <a:lnTo>
                        <a:pt x="18" y="330"/>
                      </a:lnTo>
                      <a:lnTo>
                        <a:pt x="19" y="327"/>
                      </a:lnTo>
                      <a:lnTo>
                        <a:pt x="21" y="323"/>
                      </a:lnTo>
                      <a:lnTo>
                        <a:pt x="23" y="318"/>
                      </a:lnTo>
                      <a:lnTo>
                        <a:pt x="23" y="318"/>
                      </a:lnTo>
                      <a:lnTo>
                        <a:pt x="30" y="308"/>
                      </a:lnTo>
                      <a:lnTo>
                        <a:pt x="35" y="300"/>
                      </a:lnTo>
                      <a:lnTo>
                        <a:pt x="39" y="296"/>
                      </a:lnTo>
                      <a:lnTo>
                        <a:pt x="39" y="296"/>
                      </a:lnTo>
                      <a:lnTo>
                        <a:pt x="43" y="291"/>
                      </a:lnTo>
                      <a:lnTo>
                        <a:pt x="44" y="287"/>
                      </a:lnTo>
                      <a:lnTo>
                        <a:pt x="44" y="284"/>
                      </a:lnTo>
                      <a:lnTo>
                        <a:pt x="44" y="282"/>
                      </a:lnTo>
                      <a:lnTo>
                        <a:pt x="41" y="280"/>
                      </a:lnTo>
                      <a:lnTo>
                        <a:pt x="39" y="279"/>
                      </a:lnTo>
                      <a:lnTo>
                        <a:pt x="35" y="279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18" y="289"/>
                      </a:lnTo>
                      <a:lnTo>
                        <a:pt x="13" y="293"/>
                      </a:lnTo>
                      <a:lnTo>
                        <a:pt x="5" y="295"/>
                      </a:lnTo>
                      <a:lnTo>
                        <a:pt x="5" y="295"/>
                      </a:lnTo>
                      <a:lnTo>
                        <a:pt x="3" y="291"/>
                      </a:lnTo>
                      <a:lnTo>
                        <a:pt x="1" y="284"/>
                      </a:lnTo>
                      <a:lnTo>
                        <a:pt x="0" y="275"/>
                      </a:lnTo>
                      <a:lnTo>
                        <a:pt x="3" y="266"/>
                      </a:lnTo>
                      <a:lnTo>
                        <a:pt x="3" y="266"/>
                      </a:lnTo>
                      <a:lnTo>
                        <a:pt x="12" y="267"/>
                      </a:lnTo>
                      <a:lnTo>
                        <a:pt x="12" y="267"/>
                      </a:lnTo>
                      <a:lnTo>
                        <a:pt x="14" y="267"/>
                      </a:lnTo>
                      <a:lnTo>
                        <a:pt x="18" y="267"/>
                      </a:lnTo>
                      <a:lnTo>
                        <a:pt x="19" y="266"/>
                      </a:lnTo>
                      <a:lnTo>
                        <a:pt x="21" y="266"/>
                      </a:lnTo>
                      <a:lnTo>
                        <a:pt x="22" y="263"/>
                      </a:lnTo>
                      <a:lnTo>
                        <a:pt x="21" y="261"/>
                      </a:lnTo>
                      <a:lnTo>
                        <a:pt x="21" y="261"/>
                      </a:lnTo>
                      <a:lnTo>
                        <a:pt x="3" y="236"/>
                      </a:lnTo>
                      <a:lnTo>
                        <a:pt x="3" y="236"/>
                      </a:lnTo>
                      <a:lnTo>
                        <a:pt x="10" y="228"/>
                      </a:lnTo>
                      <a:lnTo>
                        <a:pt x="16" y="221"/>
                      </a:lnTo>
                      <a:lnTo>
                        <a:pt x="19" y="212"/>
                      </a:lnTo>
                      <a:lnTo>
                        <a:pt x="19" y="212"/>
                      </a:lnTo>
                      <a:lnTo>
                        <a:pt x="21" y="209"/>
                      </a:lnTo>
                      <a:lnTo>
                        <a:pt x="23" y="206"/>
                      </a:lnTo>
                      <a:lnTo>
                        <a:pt x="26" y="204"/>
                      </a:lnTo>
                      <a:lnTo>
                        <a:pt x="30" y="203"/>
                      </a:lnTo>
                      <a:lnTo>
                        <a:pt x="30" y="203"/>
                      </a:lnTo>
                      <a:lnTo>
                        <a:pt x="34" y="203"/>
                      </a:lnTo>
                      <a:lnTo>
                        <a:pt x="40" y="204"/>
                      </a:lnTo>
                      <a:lnTo>
                        <a:pt x="43" y="204"/>
                      </a:lnTo>
                      <a:lnTo>
                        <a:pt x="45" y="203"/>
                      </a:lnTo>
                      <a:lnTo>
                        <a:pt x="47" y="201"/>
                      </a:lnTo>
                      <a:lnTo>
                        <a:pt x="49" y="199"/>
                      </a:lnTo>
                      <a:lnTo>
                        <a:pt x="49" y="199"/>
                      </a:lnTo>
                      <a:lnTo>
                        <a:pt x="51" y="195"/>
                      </a:lnTo>
                      <a:lnTo>
                        <a:pt x="54" y="192"/>
                      </a:lnTo>
                      <a:lnTo>
                        <a:pt x="57" y="191"/>
                      </a:lnTo>
                      <a:lnTo>
                        <a:pt x="61" y="191"/>
                      </a:lnTo>
                      <a:lnTo>
                        <a:pt x="65" y="191"/>
                      </a:lnTo>
                      <a:lnTo>
                        <a:pt x="67" y="192"/>
                      </a:lnTo>
                      <a:lnTo>
                        <a:pt x="69" y="193"/>
                      </a:lnTo>
                      <a:lnTo>
                        <a:pt x="69" y="196"/>
                      </a:lnTo>
                      <a:lnTo>
                        <a:pt x="69" y="196"/>
                      </a:lnTo>
                      <a:lnTo>
                        <a:pt x="67" y="201"/>
                      </a:lnTo>
                      <a:lnTo>
                        <a:pt x="70" y="205"/>
                      </a:lnTo>
                      <a:lnTo>
                        <a:pt x="73" y="208"/>
                      </a:lnTo>
                      <a:lnTo>
                        <a:pt x="76" y="206"/>
                      </a:lnTo>
                      <a:lnTo>
                        <a:pt x="76" y="206"/>
                      </a:lnTo>
                      <a:lnTo>
                        <a:pt x="80" y="204"/>
                      </a:lnTo>
                      <a:lnTo>
                        <a:pt x="83" y="201"/>
                      </a:lnTo>
                      <a:lnTo>
                        <a:pt x="86" y="199"/>
                      </a:lnTo>
                      <a:lnTo>
                        <a:pt x="87" y="199"/>
                      </a:lnTo>
                      <a:lnTo>
                        <a:pt x="89" y="199"/>
                      </a:lnTo>
                      <a:lnTo>
                        <a:pt x="89" y="199"/>
                      </a:lnTo>
                      <a:lnTo>
                        <a:pt x="93" y="201"/>
                      </a:lnTo>
                      <a:lnTo>
                        <a:pt x="96" y="204"/>
                      </a:lnTo>
                      <a:lnTo>
                        <a:pt x="97" y="206"/>
                      </a:lnTo>
                      <a:lnTo>
                        <a:pt x="97" y="209"/>
                      </a:lnTo>
                      <a:lnTo>
                        <a:pt x="97" y="216"/>
                      </a:lnTo>
                      <a:lnTo>
                        <a:pt x="98" y="217"/>
                      </a:lnTo>
                      <a:lnTo>
                        <a:pt x="101" y="219"/>
                      </a:lnTo>
                      <a:lnTo>
                        <a:pt x="101" y="219"/>
                      </a:lnTo>
                      <a:lnTo>
                        <a:pt x="106" y="222"/>
                      </a:lnTo>
                      <a:lnTo>
                        <a:pt x="109" y="222"/>
                      </a:lnTo>
                      <a:lnTo>
                        <a:pt x="110" y="221"/>
                      </a:lnTo>
                      <a:lnTo>
                        <a:pt x="110" y="219"/>
                      </a:lnTo>
                      <a:lnTo>
                        <a:pt x="110" y="219"/>
                      </a:lnTo>
                      <a:lnTo>
                        <a:pt x="113" y="216"/>
                      </a:lnTo>
                      <a:lnTo>
                        <a:pt x="115" y="213"/>
                      </a:lnTo>
                      <a:lnTo>
                        <a:pt x="117" y="212"/>
                      </a:lnTo>
                      <a:lnTo>
                        <a:pt x="119" y="208"/>
                      </a:lnTo>
                      <a:lnTo>
                        <a:pt x="119" y="208"/>
                      </a:lnTo>
                      <a:lnTo>
                        <a:pt x="119" y="204"/>
                      </a:lnTo>
                      <a:lnTo>
                        <a:pt x="118" y="203"/>
                      </a:lnTo>
                      <a:lnTo>
                        <a:pt x="114" y="199"/>
                      </a:lnTo>
                      <a:lnTo>
                        <a:pt x="113" y="196"/>
                      </a:lnTo>
                      <a:lnTo>
                        <a:pt x="111" y="195"/>
                      </a:lnTo>
                      <a:lnTo>
                        <a:pt x="111" y="192"/>
                      </a:lnTo>
                      <a:lnTo>
                        <a:pt x="113" y="190"/>
                      </a:lnTo>
                      <a:lnTo>
                        <a:pt x="113" y="190"/>
                      </a:lnTo>
                      <a:lnTo>
                        <a:pt x="113" y="186"/>
                      </a:lnTo>
                      <a:lnTo>
                        <a:pt x="113" y="182"/>
                      </a:lnTo>
                      <a:lnTo>
                        <a:pt x="113" y="178"/>
                      </a:lnTo>
                      <a:lnTo>
                        <a:pt x="113" y="177"/>
                      </a:lnTo>
                      <a:lnTo>
                        <a:pt x="115" y="175"/>
                      </a:lnTo>
                      <a:lnTo>
                        <a:pt x="115" y="175"/>
                      </a:lnTo>
                      <a:lnTo>
                        <a:pt x="117" y="175"/>
                      </a:lnTo>
                      <a:lnTo>
                        <a:pt x="119" y="177"/>
                      </a:lnTo>
                      <a:lnTo>
                        <a:pt x="123" y="179"/>
                      </a:lnTo>
                      <a:lnTo>
                        <a:pt x="128" y="182"/>
                      </a:lnTo>
                      <a:lnTo>
                        <a:pt x="130" y="182"/>
                      </a:lnTo>
                      <a:lnTo>
                        <a:pt x="132" y="181"/>
                      </a:lnTo>
                      <a:lnTo>
                        <a:pt x="132" y="181"/>
                      </a:lnTo>
                      <a:lnTo>
                        <a:pt x="135" y="179"/>
                      </a:lnTo>
                      <a:lnTo>
                        <a:pt x="136" y="177"/>
                      </a:lnTo>
                      <a:lnTo>
                        <a:pt x="136" y="173"/>
                      </a:lnTo>
                      <a:lnTo>
                        <a:pt x="135" y="168"/>
                      </a:lnTo>
                      <a:lnTo>
                        <a:pt x="135" y="164"/>
                      </a:lnTo>
                      <a:lnTo>
                        <a:pt x="135" y="164"/>
                      </a:lnTo>
                      <a:lnTo>
                        <a:pt x="135" y="162"/>
                      </a:lnTo>
                      <a:lnTo>
                        <a:pt x="136" y="162"/>
                      </a:lnTo>
                      <a:lnTo>
                        <a:pt x="140" y="164"/>
                      </a:lnTo>
                      <a:lnTo>
                        <a:pt x="144" y="165"/>
                      </a:lnTo>
                      <a:lnTo>
                        <a:pt x="146" y="165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49" y="161"/>
                      </a:lnTo>
                      <a:lnTo>
                        <a:pt x="149" y="160"/>
                      </a:lnTo>
                      <a:lnTo>
                        <a:pt x="149" y="155"/>
                      </a:lnTo>
                      <a:lnTo>
                        <a:pt x="148" y="149"/>
                      </a:lnTo>
                      <a:lnTo>
                        <a:pt x="148" y="148"/>
                      </a:lnTo>
                      <a:lnTo>
                        <a:pt x="148" y="148"/>
                      </a:lnTo>
                      <a:lnTo>
                        <a:pt x="150" y="147"/>
                      </a:lnTo>
                      <a:lnTo>
                        <a:pt x="153" y="148"/>
                      </a:lnTo>
                      <a:lnTo>
                        <a:pt x="157" y="148"/>
                      </a:lnTo>
                      <a:lnTo>
                        <a:pt x="162" y="147"/>
                      </a:lnTo>
                      <a:lnTo>
                        <a:pt x="162" y="147"/>
                      </a:lnTo>
                      <a:lnTo>
                        <a:pt x="166" y="146"/>
                      </a:lnTo>
                      <a:lnTo>
                        <a:pt x="170" y="146"/>
                      </a:lnTo>
                      <a:lnTo>
                        <a:pt x="170" y="146"/>
                      </a:lnTo>
                      <a:lnTo>
                        <a:pt x="172" y="147"/>
                      </a:lnTo>
                      <a:lnTo>
                        <a:pt x="175" y="148"/>
                      </a:lnTo>
                      <a:lnTo>
                        <a:pt x="176" y="151"/>
                      </a:lnTo>
                      <a:lnTo>
                        <a:pt x="176" y="151"/>
                      </a:lnTo>
                      <a:lnTo>
                        <a:pt x="209" y="116"/>
                      </a:lnTo>
                      <a:lnTo>
                        <a:pt x="209" y="116"/>
                      </a:lnTo>
                      <a:lnTo>
                        <a:pt x="215" y="113"/>
                      </a:lnTo>
                      <a:lnTo>
                        <a:pt x="218" y="111"/>
                      </a:lnTo>
                      <a:lnTo>
                        <a:pt x="218" y="111"/>
                      </a:lnTo>
                      <a:lnTo>
                        <a:pt x="216" y="107"/>
                      </a:lnTo>
                      <a:lnTo>
                        <a:pt x="213" y="101"/>
                      </a:lnTo>
                      <a:lnTo>
                        <a:pt x="209" y="95"/>
                      </a:lnTo>
                      <a:lnTo>
                        <a:pt x="224" y="86"/>
                      </a:lnTo>
                      <a:lnTo>
                        <a:pt x="236" y="86"/>
                      </a:lnTo>
                      <a:lnTo>
                        <a:pt x="295" y="50"/>
                      </a:lnTo>
                      <a:lnTo>
                        <a:pt x="294" y="39"/>
                      </a:lnTo>
                      <a:lnTo>
                        <a:pt x="303" y="28"/>
                      </a:lnTo>
                      <a:lnTo>
                        <a:pt x="303" y="28"/>
                      </a:lnTo>
                      <a:lnTo>
                        <a:pt x="312" y="30"/>
                      </a:lnTo>
                      <a:lnTo>
                        <a:pt x="321" y="32"/>
                      </a:lnTo>
                      <a:lnTo>
                        <a:pt x="327" y="32"/>
                      </a:lnTo>
                      <a:lnTo>
                        <a:pt x="330" y="30"/>
                      </a:lnTo>
                      <a:lnTo>
                        <a:pt x="330" y="30"/>
                      </a:lnTo>
                      <a:lnTo>
                        <a:pt x="337" y="29"/>
                      </a:lnTo>
                      <a:lnTo>
                        <a:pt x="343" y="26"/>
                      </a:lnTo>
                      <a:lnTo>
                        <a:pt x="347" y="25"/>
                      </a:lnTo>
                      <a:lnTo>
                        <a:pt x="349" y="22"/>
                      </a:lnTo>
                      <a:lnTo>
                        <a:pt x="350" y="19"/>
                      </a:lnTo>
                      <a:lnTo>
                        <a:pt x="350" y="15"/>
                      </a:lnTo>
                      <a:lnTo>
                        <a:pt x="350" y="15"/>
                      </a:lnTo>
                      <a:lnTo>
                        <a:pt x="352" y="11"/>
                      </a:lnTo>
                      <a:lnTo>
                        <a:pt x="354" y="8"/>
                      </a:lnTo>
                      <a:lnTo>
                        <a:pt x="358" y="7"/>
                      </a:lnTo>
                      <a:lnTo>
                        <a:pt x="362" y="7"/>
                      </a:lnTo>
                      <a:lnTo>
                        <a:pt x="362" y="7"/>
                      </a:lnTo>
                      <a:lnTo>
                        <a:pt x="365" y="6"/>
                      </a:lnTo>
                      <a:lnTo>
                        <a:pt x="369" y="3"/>
                      </a:lnTo>
                      <a:lnTo>
                        <a:pt x="371" y="2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3" y="2"/>
                      </a:lnTo>
                      <a:lnTo>
                        <a:pt x="376" y="3"/>
                      </a:lnTo>
                      <a:lnTo>
                        <a:pt x="377" y="6"/>
                      </a:lnTo>
                      <a:lnTo>
                        <a:pt x="377" y="7"/>
                      </a:lnTo>
                      <a:lnTo>
                        <a:pt x="377" y="7"/>
                      </a:lnTo>
                      <a:lnTo>
                        <a:pt x="373" y="8"/>
                      </a:lnTo>
                      <a:lnTo>
                        <a:pt x="367" y="11"/>
                      </a:lnTo>
                      <a:lnTo>
                        <a:pt x="367" y="11"/>
                      </a:lnTo>
                      <a:lnTo>
                        <a:pt x="365" y="13"/>
                      </a:lnTo>
                      <a:lnTo>
                        <a:pt x="365" y="17"/>
                      </a:lnTo>
                      <a:lnTo>
                        <a:pt x="367" y="21"/>
                      </a:lnTo>
                      <a:lnTo>
                        <a:pt x="367" y="21"/>
                      </a:lnTo>
                      <a:lnTo>
                        <a:pt x="369" y="28"/>
                      </a:lnTo>
                      <a:lnTo>
                        <a:pt x="369" y="33"/>
                      </a:lnTo>
                      <a:lnTo>
                        <a:pt x="369" y="35"/>
                      </a:lnTo>
                      <a:lnTo>
                        <a:pt x="368" y="38"/>
                      </a:lnTo>
                      <a:lnTo>
                        <a:pt x="368" y="38"/>
                      </a:lnTo>
                      <a:lnTo>
                        <a:pt x="365" y="43"/>
                      </a:lnTo>
                      <a:lnTo>
                        <a:pt x="364" y="50"/>
                      </a:lnTo>
                      <a:lnTo>
                        <a:pt x="362" y="55"/>
                      </a:lnTo>
                      <a:lnTo>
                        <a:pt x="358" y="60"/>
                      </a:lnTo>
                      <a:lnTo>
                        <a:pt x="358" y="60"/>
                      </a:lnTo>
                      <a:lnTo>
                        <a:pt x="352" y="61"/>
                      </a:lnTo>
                      <a:lnTo>
                        <a:pt x="347" y="61"/>
                      </a:lnTo>
                      <a:lnTo>
                        <a:pt x="336" y="60"/>
                      </a:lnTo>
                      <a:lnTo>
                        <a:pt x="330" y="59"/>
                      </a:lnTo>
                      <a:lnTo>
                        <a:pt x="327" y="60"/>
                      </a:lnTo>
                      <a:lnTo>
                        <a:pt x="325" y="64"/>
                      </a:lnTo>
                      <a:lnTo>
                        <a:pt x="324" y="69"/>
                      </a:lnTo>
                      <a:lnTo>
                        <a:pt x="324" y="69"/>
                      </a:lnTo>
                      <a:lnTo>
                        <a:pt x="327" y="73"/>
                      </a:lnTo>
                      <a:lnTo>
                        <a:pt x="330" y="81"/>
                      </a:lnTo>
                      <a:lnTo>
                        <a:pt x="338" y="90"/>
                      </a:lnTo>
                      <a:lnTo>
                        <a:pt x="513" y="206"/>
                      </a:lnTo>
                      <a:lnTo>
                        <a:pt x="513" y="206"/>
                      </a:lnTo>
                      <a:lnTo>
                        <a:pt x="613" y="333"/>
                      </a:lnTo>
                      <a:lnTo>
                        <a:pt x="684" y="427"/>
                      </a:lnTo>
                      <a:lnTo>
                        <a:pt x="710" y="460"/>
                      </a:lnTo>
                      <a:lnTo>
                        <a:pt x="722" y="480"/>
                      </a:lnTo>
                      <a:lnTo>
                        <a:pt x="713" y="481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5" name="Freeform 196"/>
                <p:cNvSpPr>
                  <a:spLocks/>
                </p:cNvSpPr>
                <p:nvPr/>
              </p:nvSpPr>
              <p:spPr bwMode="auto">
                <a:xfrm>
                  <a:off x="5054600" y="4403725"/>
                  <a:ext cx="1516063" cy="1158875"/>
                </a:xfrm>
                <a:custGeom>
                  <a:avLst/>
                  <a:gdLst>
                    <a:gd name="T0" fmla="*/ 264 w 955"/>
                    <a:gd name="T1" fmla="*/ 720 h 730"/>
                    <a:gd name="T2" fmla="*/ 254 w 955"/>
                    <a:gd name="T3" fmla="*/ 707 h 730"/>
                    <a:gd name="T4" fmla="*/ 231 w 955"/>
                    <a:gd name="T5" fmla="*/ 686 h 730"/>
                    <a:gd name="T6" fmla="*/ 207 w 955"/>
                    <a:gd name="T7" fmla="*/ 670 h 730"/>
                    <a:gd name="T8" fmla="*/ 193 w 955"/>
                    <a:gd name="T9" fmla="*/ 659 h 730"/>
                    <a:gd name="T10" fmla="*/ 179 w 955"/>
                    <a:gd name="T11" fmla="*/ 651 h 730"/>
                    <a:gd name="T12" fmla="*/ 176 w 955"/>
                    <a:gd name="T13" fmla="*/ 634 h 730"/>
                    <a:gd name="T14" fmla="*/ 176 w 955"/>
                    <a:gd name="T15" fmla="*/ 615 h 730"/>
                    <a:gd name="T16" fmla="*/ 171 w 955"/>
                    <a:gd name="T17" fmla="*/ 600 h 730"/>
                    <a:gd name="T18" fmla="*/ 171 w 955"/>
                    <a:gd name="T19" fmla="*/ 591 h 730"/>
                    <a:gd name="T20" fmla="*/ 158 w 955"/>
                    <a:gd name="T21" fmla="*/ 586 h 730"/>
                    <a:gd name="T22" fmla="*/ 154 w 955"/>
                    <a:gd name="T23" fmla="*/ 572 h 730"/>
                    <a:gd name="T24" fmla="*/ 137 w 955"/>
                    <a:gd name="T25" fmla="*/ 568 h 730"/>
                    <a:gd name="T26" fmla="*/ 127 w 955"/>
                    <a:gd name="T27" fmla="*/ 558 h 730"/>
                    <a:gd name="T28" fmla="*/ 105 w 955"/>
                    <a:gd name="T29" fmla="*/ 559 h 730"/>
                    <a:gd name="T30" fmla="*/ 94 w 955"/>
                    <a:gd name="T31" fmla="*/ 555 h 730"/>
                    <a:gd name="T32" fmla="*/ 82 w 955"/>
                    <a:gd name="T33" fmla="*/ 550 h 730"/>
                    <a:gd name="T34" fmla="*/ 72 w 955"/>
                    <a:gd name="T35" fmla="*/ 528 h 730"/>
                    <a:gd name="T36" fmla="*/ 69 w 955"/>
                    <a:gd name="T37" fmla="*/ 519 h 730"/>
                    <a:gd name="T38" fmla="*/ 82 w 955"/>
                    <a:gd name="T39" fmla="*/ 499 h 730"/>
                    <a:gd name="T40" fmla="*/ 93 w 955"/>
                    <a:gd name="T41" fmla="*/ 468 h 730"/>
                    <a:gd name="T42" fmla="*/ 102 w 955"/>
                    <a:gd name="T43" fmla="*/ 420 h 730"/>
                    <a:gd name="T44" fmla="*/ 110 w 955"/>
                    <a:gd name="T45" fmla="*/ 392 h 730"/>
                    <a:gd name="T46" fmla="*/ 82 w 955"/>
                    <a:gd name="T47" fmla="*/ 245 h 730"/>
                    <a:gd name="T48" fmla="*/ 70 w 955"/>
                    <a:gd name="T49" fmla="*/ 214 h 730"/>
                    <a:gd name="T50" fmla="*/ 27 w 955"/>
                    <a:gd name="T51" fmla="*/ 83 h 730"/>
                    <a:gd name="T52" fmla="*/ 276 w 955"/>
                    <a:gd name="T53" fmla="*/ 28 h 730"/>
                    <a:gd name="T54" fmla="*/ 658 w 955"/>
                    <a:gd name="T55" fmla="*/ 0 h 730"/>
                    <a:gd name="T56" fmla="*/ 676 w 955"/>
                    <a:gd name="T57" fmla="*/ 169 h 730"/>
                    <a:gd name="T58" fmla="*/ 731 w 955"/>
                    <a:gd name="T59" fmla="*/ 227 h 730"/>
                    <a:gd name="T60" fmla="*/ 748 w 955"/>
                    <a:gd name="T61" fmla="*/ 276 h 730"/>
                    <a:gd name="T62" fmla="*/ 773 w 955"/>
                    <a:gd name="T63" fmla="*/ 297 h 730"/>
                    <a:gd name="T64" fmla="*/ 818 w 955"/>
                    <a:gd name="T65" fmla="*/ 306 h 730"/>
                    <a:gd name="T66" fmla="*/ 843 w 955"/>
                    <a:gd name="T67" fmla="*/ 323 h 730"/>
                    <a:gd name="T68" fmla="*/ 865 w 955"/>
                    <a:gd name="T69" fmla="*/ 350 h 730"/>
                    <a:gd name="T70" fmla="*/ 864 w 955"/>
                    <a:gd name="T71" fmla="*/ 388 h 730"/>
                    <a:gd name="T72" fmla="*/ 860 w 955"/>
                    <a:gd name="T73" fmla="*/ 399 h 730"/>
                    <a:gd name="T74" fmla="*/ 828 w 955"/>
                    <a:gd name="T75" fmla="*/ 434 h 730"/>
                    <a:gd name="T76" fmla="*/ 843 w 955"/>
                    <a:gd name="T77" fmla="*/ 447 h 730"/>
                    <a:gd name="T78" fmla="*/ 868 w 955"/>
                    <a:gd name="T79" fmla="*/ 450 h 730"/>
                    <a:gd name="T80" fmla="*/ 886 w 955"/>
                    <a:gd name="T81" fmla="*/ 451 h 730"/>
                    <a:gd name="T82" fmla="*/ 884 w 955"/>
                    <a:gd name="T83" fmla="*/ 471 h 730"/>
                    <a:gd name="T84" fmla="*/ 876 w 955"/>
                    <a:gd name="T85" fmla="*/ 498 h 730"/>
                    <a:gd name="T86" fmla="*/ 882 w 955"/>
                    <a:gd name="T87" fmla="*/ 510 h 730"/>
                    <a:gd name="T88" fmla="*/ 886 w 955"/>
                    <a:gd name="T89" fmla="*/ 519 h 730"/>
                    <a:gd name="T90" fmla="*/ 902 w 955"/>
                    <a:gd name="T91" fmla="*/ 526 h 730"/>
                    <a:gd name="T92" fmla="*/ 926 w 955"/>
                    <a:gd name="T93" fmla="*/ 534 h 730"/>
                    <a:gd name="T94" fmla="*/ 926 w 955"/>
                    <a:gd name="T95" fmla="*/ 546 h 730"/>
                    <a:gd name="T96" fmla="*/ 943 w 955"/>
                    <a:gd name="T97" fmla="*/ 552 h 730"/>
                    <a:gd name="T98" fmla="*/ 954 w 955"/>
                    <a:gd name="T99" fmla="*/ 552 h 730"/>
                    <a:gd name="T100" fmla="*/ 955 w 955"/>
                    <a:gd name="T101" fmla="*/ 574 h 730"/>
                    <a:gd name="T102" fmla="*/ 805 w 955"/>
                    <a:gd name="T103" fmla="*/ 561 h 730"/>
                    <a:gd name="T104" fmla="*/ 696 w 955"/>
                    <a:gd name="T105" fmla="*/ 536 h 730"/>
                    <a:gd name="T106" fmla="*/ 636 w 955"/>
                    <a:gd name="T107" fmla="*/ 585 h 730"/>
                    <a:gd name="T108" fmla="*/ 648 w 955"/>
                    <a:gd name="T109" fmla="*/ 690 h 730"/>
                    <a:gd name="T110" fmla="*/ 535 w 955"/>
                    <a:gd name="T111" fmla="*/ 656 h 730"/>
                    <a:gd name="T112" fmla="*/ 342 w 955"/>
                    <a:gd name="T113" fmla="*/ 637 h 730"/>
                    <a:gd name="T114" fmla="*/ 284 w 955"/>
                    <a:gd name="T115" fmla="*/ 701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55" h="730">
                      <a:moveTo>
                        <a:pt x="275" y="730"/>
                      </a:moveTo>
                      <a:lnTo>
                        <a:pt x="275" y="730"/>
                      </a:lnTo>
                      <a:lnTo>
                        <a:pt x="271" y="729"/>
                      </a:lnTo>
                      <a:lnTo>
                        <a:pt x="268" y="726"/>
                      </a:lnTo>
                      <a:lnTo>
                        <a:pt x="266" y="723"/>
                      </a:lnTo>
                      <a:lnTo>
                        <a:pt x="264" y="720"/>
                      </a:lnTo>
                      <a:lnTo>
                        <a:pt x="263" y="713"/>
                      </a:lnTo>
                      <a:lnTo>
                        <a:pt x="263" y="708"/>
                      </a:lnTo>
                      <a:lnTo>
                        <a:pt x="263" y="708"/>
                      </a:lnTo>
                      <a:lnTo>
                        <a:pt x="262" y="707"/>
                      </a:lnTo>
                      <a:lnTo>
                        <a:pt x="259" y="707"/>
                      </a:lnTo>
                      <a:lnTo>
                        <a:pt x="254" y="707"/>
                      </a:lnTo>
                      <a:lnTo>
                        <a:pt x="246" y="708"/>
                      </a:lnTo>
                      <a:lnTo>
                        <a:pt x="246" y="708"/>
                      </a:lnTo>
                      <a:lnTo>
                        <a:pt x="243" y="701"/>
                      </a:lnTo>
                      <a:lnTo>
                        <a:pt x="241" y="696"/>
                      </a:lnTo>
                      <a:lnTo>
                        <a:pt x="236" y="691"/>
                      </a:lnTo>
                      <a:lnTo>
                        <a:pt x="231" y="686"/>
                      </a:lnTo>
                      <a:lnTo>
                        <a:pt x="221" y="679"/>
                      </a:lnTo>
                      <a:lnTo>
                        <a:pt x="216" y="677"/>
                      </a:lnTo>
                      <a:lnTo>
                        <a:pt x="216" y="677"/>
                      </a:lnTo>
                      <a:lnTo>
                        <a:pt x="216" y="674"/>
                      </a:lnTo>
                      <a:lnTo>
                        <a:pt x="215" y="673"/>
                      </a:lnTo>
                      <a:lnTo>
                        <a:pt x="207" y="670"/>
                      </a:lnTo>
                      <a:lnTo>
                        <a:pt x="207" y="670"/>
                      </a:lnTo>
                      <a:lnTo>
                        <a:pt x="205" y="665"/>
                      </a:lnTo>
                      <a:lnTo>
                        <a:pt x="201" y="663"/>
                      </a:lnTo>
                      <a:lnTo>
                        <a:pt x="197" y="661"/>
                      </a:lnTo>
                      <a:lnTo>
                        <a:pt x="197" y="661"/>
                      </a:lnTo>
                      <a:lnTo>
                        <a:pt x="193" y="659"/>
                      </a:lnTo>
                      <a:lnTo>
                        <a:pt x="189" y="659"/>
                      </a:lnTo>
                      <a:lnTo>
                        <a:pt x="185" y="659"/>
                      </a:lnTo>
                      <a:lnTo>
                        <a:pt x="185" y="659"/>
                      </a:lnTo>
                      <a:lnTo>
                        <a:pt x="177" y="653"/>
                      </a:lnTo>
                      <a:lnTo>
                        <a:pt x="177" y="653"/>
                      </a:lnTo>
                      <a:lnTo>
                        <a:pt x="179" y="651"/>
                      </a:lnTo>
                      <a:lnTo>
                        <a:pt x="181" y="647"/>
                      </a:lnTo>
                      <a:lnTo>
                        <a:pt x="181" y="647"/>
                      </a:lnTo>
                      <a:lnTo>
                        <a:pt x="181" y="644"/>
                      </a:lnTo>
                      <a:lnTo>
                        <a:pt x="180" y="643"/>
                      </a:lnTo>
                      <a:lnTo>
                        <a:pt x="177" y="639"/>
                      </a:lnTo>
                      <a:lnTo>
                        <a:pt x="176" y="634"/>
                      </a:lnTo>
                      <a:lnTo>
                        <a:pt x="177" y="631"/>
                      </a:lnTo>
                      <a:lnTo>
                        <a:pt x="179" y="629"/>
                      </a:lnTo>
                      <a:lnTo>
                        <a:pt x="179" y="629"/>
                      </a:lnTo>
                      <a:lnTo>
                        <a:pt x="179" y="618"/>
                      </a:lnTo>
                      <a:lnTo>
                        <a:pt x="177" y="616"/>
                      </a:lnTo>
                      <a:lnTo>
                        <a:pt x="176" y="615"/>
                      </a:lnTo>
                      <a:lnTo>
                        <a:pt x="176" y="615"/>
                      </a:lnTo>
                      <a:lnTo>
                        <a:pt x="174" y="612"/>
                      </a:lnTo>
                      <a:lnTo>
                        <a:pt x="174" y="608"/>
                      </a:lnTo>
                      <a:lnTo>
                        <a:pt x="174" y="604"/>
                      </a:lnTo>
                      <a:lnTo>
                        <a:pt x="171" y="600"/>
                      </a:lnTo>
                      <a:lnTo>
                        <a:pt x="171" y="600"/>
                      </a:lnTo>
                      <a:lnTo>
                        <a:pt x="168" y="600"/>
                      </a:lnTo>
                      <a:lnTo>
                        <a:pt x="167" y="599"/>
                      </a:lnTo>
                      <a:lnTo>
                        <a:pt x="168" y="598"/>
                      </a:lnTo>
                      <a:lnTo>
                        <a:pt x="171" y="594"/>
                      </a:lnTo>
                      <a:lnTo>
                        <a:pt x="171" y="594"/>
                      </a:lnTo>
                      <a:lnTo>
                        <a:pt x="171" y="591"/>
                      </a:lnTo>
                      <a:lnTo>
                        <a:pt x="168" y="589"/>
                      </a:lnTo>
                      <a:lnTo>
                        <a:pt x="166" y="589"/>
                      </a:lnTo>
                      <a:lnTo>
                        <a:pt x="163" y="590"/>
                      </a:lnTo>
                      <a:lnTo>
                        <a:pt x="163" y="590"/>
                      </a:lnTo>
                      <a:lnTo>
                        <a:pt x="161" y="589"/>
                      </a:lnTo>
                      <a:lnTo>
                        <a:pt x="158" y="586"/>
                      </a:lnTo>
                      <a:lnTo>
                        <a:pt x="155" y="583"/>
                      </a:lnTo>
                      <a:lnTo>
                        <a:pt x="155" y="580"/>
                      </a:lnTo>
                      <a:lnTo>
                        <a:pt x="155" y="580"/>
                      </a:lnTo>
                      <a:lnTo>
                        <a:pt x="155" y="576"/>
                      </a:lnTo>
                      <a:lnTo>
                        <a:pt x="155" y="573"/>
                      </a:lnTo>
                      <a:lnTo>
                        <a:pt x="154" y="572"/>
                      </a:lnTo>
                      <a:lnTo>
                        <a:pt x="151" y="571"/>
                      </a:lnTo>
                      <a:lnTo>
                        <a:pt x="148" y="569"/>
                      </a:lnTo>
                      <a:lnTo>
                        <a:pt x="146" y="571"/>
                      </a:lnTo>
                      <a:lnTo>
                        <a:pt x="146" y="571"/>
                      </a:lnTo>
                      <a:lnTo>
                        <a:pt x="141" y="568"/>
                      </a:lnTo>
                      <a:lnTo>
                        <a:pt x="137" y="568"/>
                      </a:lnTo>
                      <a:lnTo>
                        <a:pt x="135" y="568"/>
                      </a:lnTo>
                      <a:lnTo>
                        <a:pt x="132" y="567"/>
                      </a:lnTo>
                      <a:lnTo>
                        <a:pt x="132" y="567"/>
                      </a:lnTo>
                      <a:lnTo>
                        <a:pt x="131" y="560"/>
                      </a:lnTo>
                      <a:lnTo>
                        <a:pt x="128" y="559"/>
                      </a:lnTo>
                      <a:lnTo>
                        <a:pt x="127" y="558"/>
                      </a:lnTo>
                      <a:lnTo>
                        <a:pt x="123" y="559"/>
                      </a:lnTo>
                      <a:lnTo>
                        <a:pt x="119" y="561"/>
                      </a:lnTo>
                      <a:lnTo>
                        <a:pt x="119" y="561"/>
                      </a:lnTo>
                      <a:lnTo>
                        <a:pt x="111" y="563"/>
                      </a:lnTo>
                      <a:lnTo>
                        <a:pt x="109" y="561"/>
                      </a:lnTo>
                      <a:lnTo>
                        <a:pt x="105" y="559"/>
                      </a:lnTo>
                      <a:lnTo>
                        <a:pt x="105" y="559"/>
                      </a:lnTo>
                      <a:lnTo>
                        <a:pt x="102" y="559"/>
                      </a:lnTo>
                      <a:lnTo>
                        <a:pt x="100" y="559"/>
                      </a:lnTo>
                      <a:lnTo>
                        <a:pt x="98" y="559"/>
                      </a:lnTo>
                      <a:lnTo>
                        <a:pt x="96" y="558"/>
                      </a:lnTo>
                      <a:lnTo>
                        <a:pt x="94" y="555"/>
                      </a:lnTo>
                      <a:lnTo>
                        <a:pt x="94" y="551"/>
                      </a:lnTo>
                      <a:lnTo>
                        <a:pt x="94" y="551"/>
                      </a:lnTo>
                      <a:lnTo>
                        <a:pt x="87" y="551"/>
                      </a:lnTo>
                      <a:lnTo>
                        <a:pt x="84" y="551"/>
                      </a:lnTo>
                      <a:lnTo>
                        <a:pt x="82" y="550"/>
                      </a:lnTo>
                      <a:lnTo>
                        <a:pt x="82" y="550"/>
                      </a:lnTo>
                      <a:lnTo>
                        <a:pt x="79" y="543"/>
                      </a:lnTo>
                      <a:lnTo>
                        <a:pt x="79" y="537"/>
                      </a:lnTo>
                      <a:lnTo>
                        <a:pt x="80" y="533"/>
                      </a:lnTo>
                      <a:lnTo>
                        <a:pt x="80" y="530"/>
                      </a:lnTo>
                      <a:lnTo>
                        <a:pt x="80" y="530"/>
                      </a:lnTo>
                      <a:lnTo>
                        <a:pt x="72" y="528"/>
                      </a:lnTo>
                      <a:lnTo>
                        <a:pt x="69" y="526"/>
                      </a:lnTo>
                      <a:lnTo>
                        <a:pt x="66" y="525"/>
                      </a:lnTo>
                      <a:lnTo>
                        <a:pt x="66" y="525"/>
                      </a:lnTo>
                      <a:lnTo>
                        <a:pt x="66" y="524"/>
                      </a:lnTo>
                      <a:lnTo>
                        <a:pt x="66" y="521"/>
                      </a:lnTo>
                      <a:lnTo>
                        <a:pt x="69" y="519"/>
                      </a:lnTo>
                      <a:lnTo>
                        <a:pt x="72" y="515"/>
                      </a:lnTo>
                      <a:lnTo>
                        <a:pt x="75" y="512"/>
                      </a:lnTo>
                      <a:lnTo>
                        <a:pt x="75" y="512"/>
                      </a:lnTo>
                      <a:lnTo>
                        <a:pt x="78" y="510"/>
                      </a:lnTo>
                      <a:lnTo>
                        <a:pt x="79" y="506"/>
                      </a:lnTo>
                      <a:lnTo>
                        <a:pt x="82" y="499"/>
                      </a:lnTo>
                      <a:lnTo>
                        <a:pt x="83" y="491"/>
                      </a:lnTo>
                      <a:lnTo>
                        <a:pt x="83" y="491"/>
                      </a:lnTo>
                      <a:lnTo>
                        <a:pt x="85" y="482"/>
                      </a:lnTo>
                      <a:lnTo>
                        <a:pt x="88" y="475"/>
                      </a:lnTo>
                      <a:lnTo>
                        <a:pt x="93" y="468"/>
                      </a:lnTo>
                      <a:lnTo>
                        <a:pt x="93" y="468"/>
                      </a:lnTo>
                      <a:lnTo>
                        <a:pt x="94" y="466"/>
                      </a:lnTo>
                      <a:lnTo>
                        <a:pt x="96" y="463"/>
                      </a:lnTo>
                      <a:lnTo>
                        <a:pt x="96" y="458"/>
                      </a:lnTo>
                      <a:lnTo>
                        <a:pt x="96" y="451"/>
                      </a:lnTo>
                      <a:lnTo>
                        <a:pt x="97" y="432"/>
                      </a:lnTo>
                      <a:lnTo>
                        <a:pt x="102" y="420"/>
                      </a:lnTo>
                      <a:lnTo>
                        <a:pt x="102" y="420"/>
                      </a:lnTo>
                      <a:lnTo>
                        <a:pt x="98" y="412"/>
                      </a:lnTo>
                      <a:lnTo>
                        <a:pt x="98" y="412"/>
                      </a:lnTo>
                      <a:lnTo>
                        <a:pt x="104" y="406"/>
                      </a:lnTo>
                      <a:lnTo>
                        <a:pt x="107" y="398"/>
                      </a:lnTo>
                      <a:lnTo>
                        <a:pt x="110" y="392"/>
                      </a:lnTo>
                      <a:lnTo>
                        <a:pt x="113" y="387"/>
                      </a:lnTo>
                      <a:lnTo>
                        <a:pt x="113" y="387"/>
                      </a:lnTo>
                      <a:lnTo>
                        <a:pt x="88" y="263"/>
                      </a:lnTo>
                      <a:lnTo>
                        <a:pt x="88" y="263"/>
                      </a:lnTo>
                      <a:lnTo>
                        <a:pt x="85" y="252"/>
                      </a:lnTo>
                      <a:lnTo>
                        <a:pt x="82" y="245"/>
                      </a:lnTo>
                      <a:lnTo>
                        <a:pt x="79" y="241"/>
                      </a:lnTo>
                      <a:lnTo>
                        <a:pt x="76" y="236"/>
                      </a:lnTo>
                      <a:lnTo>
                        <a:pt x="76" y="236"/>
                      </a:lnTo>
                      <a:lnTo>
                        <a:pt x="72" y="225"/>
                      </a:lnTo>
                      <a:lnTo>
                        <a:pt x="70" y="214"/>
                      </a:lnTo>
                      <a:lnTo>
                        <a:pt x="70" y="214"/>
                      </a:lnTo>
                      <a:lnTo>
                        <a:pt x="69" y="201"/>
                      </a:lnTo>
                      <a:lnTo>
                        <a:pt x="63" y="187"/>
                      </a:lnTo>
                      <a:lnTo>
                        <a:pt x="54" y="161"/>
                      </a:lnTo>
                      <a:lnTo>
                        <a:pt x="45" y="142"/>
                      </a:lnTo>
                      <a:lnTo>
                        <a:pt x="41" y="134"/>
                      </a:lnTo>
                      <a:lnTo>
                        <a:pt x="27" y="83"/>
                      </a:lnTo>
                      <a:lnTo>
                        <a:pt x="5" y="50"/>
                      </a:lnTo>
                      <a:lnTo>
                        <a:pt x="0" y="39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131" y="34"/>
                      </a:lnTo>
                      <a:lnTo>
                        <a:pt x="276" y="28"/>
                      </a:lnTo>
                      <a:lnTo>
                        <a:pt x="434" y="18"/>
                      </a:lnTo>
                      <a:lnTo>
                        <a:pt x="517" y="12"/>
                      </a:lnTo>
                      <a:lnTo>
                        <a:pt x="601" y="6"/>
                      </a:lnTo>
                      <a:lnTo>
                        <a:pt x="601" y="6"/>
                      </a:lnTo>
                      <a:lnTo>
                        <a:pt x="632" y="3"/>
                      </a:lnTo>
                      <a:lnTo>
                        <a:pt x="658" y="0"/>
                      </a:lnTo>
                      <a:lnTo>
                        <a:pt x="654" y="25"/>
                      </a:lnTo>
                      <a:lnTo>
                        <a:pt x="641" y="48"/>
                      </a:lnTo>
                      <a:lnTo>
                        <a:pt x="665" y="139"/>
                      </a:lnTo>
                      <a:lnTo>
                        <a:pt x="630" y="139"/>
                      </a:lnTo>
                      <a:lnTo>
                        <a:pt x="635" y="167"/>
                      </a:lnTo>
                      <a:lnTo>
                        <a:pt x="676" y="169"/>
                      </a:lnTo>
                      <a:lnTo>
                        <a:pt x="681" y="193"/>
                      </a:lnTo>
                      <a:lnTo>
                        <a:pt x="689" y="208"/>
                      </a:lnTo>
                      <a:lnTo>
                        <a:pt x="689" y="208"/>
                      </a:lnTo>
                      <a:lnTo>
                        <a:pt x="700" y="213"/>
                      </a:lnTo>
                      <a:lnTo>
                        <a:pt x="709" y="217"/>
                      </a:lnTo>
                      <a:lnTo>
                        <a:pt x="731" y="227"/>
                      </a:lnTo>
                      <a:lnTo>
                        <a:pt x="746" y="243"/>
                      </a:lnTo>
                      <a:lnTo>
                        <a:pt x="746" y="243"/>
                      </a:lnTo>
                      <a:lnTo>
                        <a:pt x="746" y="258"/>
                      </a:lnTo>
                      <a:lnTo>
                        <a:pt x="746" y="269"/>
                      </a:lnTo>
                      <a:lnTo>
                        <a:pt x="748" y="276"/>
                      </a:lnTo>
                      <a:lnTo>
                        <a:pt x="748" y="276"/>
                      </a:lnTo>
                      <a:lnTo>
                        <a:pt x="749" y="279"/>
                      </a:lnTo>
                      <a:lnTo>
                        <a:pt x="751" y="282"/>
                      </a:lnTo>
                      <a:lnTo>
                        <a:pt x="757" y="285"/>
                      </a:lnTo>
                      <a:lnTo>
                        <a:pt x="764" y="291"/>
                      </a:lnTo>
                      <a:lnTo>
                        <a:pt x="764" y="291"/>
                      </a:lnTo>
                      <a:lnTo>
                        <a:pt x="773" y="297"/>
                      </a:lnTo>
                      <a:lnTo>
                        <a:pt x="784" y="301"/>
                      </a:lnTo>
                      <a:lnTo>
                        <a:pt x="784" y="301"/>
                      </a:lnTo>
                      <a:lnTo>
                        <a:pt x="790" y="302"/>
                      </a:lnTo>
                      <a:lnTo>
                        <a:pt x="799" y="302"/>
                      </a:lnTo>
                      <a:lnTo>
                        <a:pt x="814" y="302"/>
                      </a:lnTo>
                      <a:lnTo>
                        <a:pt x="818" y="306"/>
                      </a:lnTo>
                      <a:lnTo>
                        <a:pt x="824" y="307"/>
                      </a:lnTo>
                      <a:lnTo>
                        <a:pt x="834" y="317"/>
                      </a:lnTo>
                      <a:lnTo>
                        <a:pt x="838" y="315"/>
                      </a:lnTo>
                      <a:lnTo>
                        <a:pt x="838" y="315"/>
                      </a:lnTo>
                      <a:lnTo>
                        <a:pt x="841" y="319"/>
                      </a:lnTo>
                      <a:lnTo>
                        <a:pt x="843" y="323"/>
                      </a:lnTo>
                      <a:lnTo>
                        <a:pt x="851" y="328"/>
                      </a:lnTo>
                      <a:lnTo>
                        <a:pt x="859" y="333"/>
                      </a:lnTo>
                      <a:lnTo>
                        <a:pt x="863" y="336"/>
                      </a:lnTo>
                      <a:lnTo>
                        <a:pt x="863" y="336"/>
                      </a:lnTo>
                      <a:lnTo>
                        <a:pt x="864" y="342"/>
                      </a:lnTo>
                      <a:lnTo>
                        <a:pt x="865" y="350"/>
                      </a:lnTo>
                      <a:lnTo>
                        <a:pt x="865" y="361"/>
                      </a:lnTo>
                      <a:lnTo>
                        <a:pt x="863" y="370"/>
                      </a:lnTo>
                      <a:lnTo>
                        <a:pt x="863" y="370"/>
                      </a:lnTo>
                      <a:lnTo>
                        <a:pt x="862" y="376"/>
                      </a:lnTo>
                      <a:lnTo>
                        <a:pt x="863" y="383"/>
                      </a:lnTo>
                      <a:lnTo>
                        <a:pt x="864" y="388"/>
                      </a:lnTo>
                      <a:lnTo>
                        <a:pt x="864" y="392"/>
                      </a:lnTo>
                      <a:lnTo>
                        <a:pt x="864" y="392"/>
                      </a:lnTo>
                      <a:lnTo>
                        <a:pt x="864" y="396"/>
                      </a:lnTo>
                      <a:lnTo>
                        <a:pt x="863" y="398"/>
                      </a:lnTo>
                      <a:lnTo>
                        <a:pt x="860" y="399"/>
                      </a:lnTo>
                      <a:lnTo>
                        <a:pt x="860" y="399"/>
                      </a:lnTo>
                      <a:lnTo>
                        <a:pt x="859" y="401"/>
                      </a:lnTo>
                      <a:lnTo>
                        <a:pt x="856" y="403"/>
                      </a:lnTo>
                      <a:lnTo>
                        <a:pt x="854" y="409"/>
                      </a:lnTo>
                      <a:lnTo>
                        <a:pt x="854" y="409"/>
                      </a:lnTo>
                      <a:lnTo>
                        <a:pt x="842" y="419"/>
                      </a:lnTo>
                      <a:lnTo>
                        <a:pt x="828" y="434"/>
                      </a:lnTo>
                      <a:lnTo>
                        <a:pt x="828" y="434"/>
                      </a:lnTo>
                      <a:lnTo>
                        <a:pt x="828" y="434"/>
                      </a:lnTo>
                      <a:lnTo>
                        <a:pt x="829" y="437"/>
                      </a:lnTo>
                      <a:lnTo>
                        <a:pt x="833" y="441"/>
                      </a:lnTo>
                      <a:lnTo>
                        <a:pt x="843" y="447"/>
                      </a:lnTo>
                      <a:lnTo>
                        <a:pt x="843" y="447"/>
                      </a:lnTo>
                      <a:lnTo>
                        <a:pt x="849" y="449"/>
                      </a:lnTo>
                      <a:lnTo>
                        <a:pt x="856" y="449"/>
                      </a:lnTo>
                      <a:lnTo>
                        <a:pt x="864" y="449"/>
                      </a:lnTo>
                      <a:lnTo>
                        <a:pt x="867" y="449"/>
                      </a:lnTo>
                      <a:lnTo>
                        <a:pt x="868" y="450"/>
                      </a:lnTo>
                      <a:lnTo>
                        <a:pt x="868" y="450"/>
                      </a:lnTo>
                      <a:lnTo>
                        <a:pt x="869" y="453"/>
                      </a:lnTo>
                      <a:lnTo>
                        <a:pt x="872" y="453"/>
                      </a:lnTo>
                      <a:lnTo>
                        <a:pt x="877" y="453"/>
                      </a:lnTo>
                      <a:lnTo>
                        <a:pt x="885" y="449"/>
                      </a:lnTo>
                      <a:lnTo>
                        <a:pt x="885" y="449"/>
                      </a:lnTo>
                      <a:lnTo>
                        <a:pt x="886" y="451"/>
                      </a:lnTo>
                      <a:lnTo>
                        <a:pt x="889" y="454"/>
                      </a:lnTo>
                      <a:lnTo>
                        <a:pt x="890" y="459"/>
                      </a:lnTo>
                      <a:lnTo>
                        <a:pt x="891" y="462"/>
                      </a:lnTo>
                      <a:lnTo>
                        <a:pt x="891" y="462"/>
                      </a:lnTo>
                      <a:lnTo>
                        <a:pt x="889" y="466"/>
                      </a:lnTo>
                      <a:lnTo>
                        <a:pt x="884" y="471"/>
                      </a:lnTo>
                      <a:lnTo>
                        <a:pt x="877" y="477"/>
                      </a:lnTo>
                      <a:lnTo>
                        <a:pt x="877" y="477"/>
                      </a:lnTo>
                      <a:lnTo>
                        <a:pt x="876" y="481"/>
                      </a:lnTo>
                      <a:lnTo>
                        <a:pt x="876" y="488"/>
                      </a:lnTo>
                      <a:lnTo>
                        <a:pt x="876" y="498"/>
                      </a:lnTo>
                      <a:lnTo>
                        <a:pt x="876" y="498"/>
                      </a:lnTo>
                      <a:lnTo>
                        <a:pt x="878" y="501"/>
                      </a:lnTo>
                      <a:lnTo>
                        <a:pt x="882" y="503"/>
                      </a:lnTo>
                      <a:lnTo>
                        <a:pt x="882" y="503"/>
                      </a:lnTo>
                      <a:lnTo>
                        <a:pt x="882" y="504"/>
                      </a:lnTo>
                      <a:lnTo>
                        <a:pt x="882" y="506"/>
                      </a:lnTo>
                      <a:lnTo>
                        <a:pt x="882" y="510"/>
                      </a:lnTo>
                      <a:lnTo>
                        <a:pt x="882" y="510"/>
                      </a:lnTo>
                      <a:lnTo>
                        <a:pt x="884" y="511"/>
                      </a:lnTo>
                      <a:lnTo>
                        <a:pt x="885" y="512"/>
                      </a:lnTo>
                      <a:lnTo>
                        <a:pt x="886" y="515"/>
                      </a:lnTo>
                      <a:lnTo>
                        <a:pt x="886" y="519"/>
                      </a:lnTo>
                      <a:lnTo>
                        <a:pt x="886" y="519"/>
                      </a:lnTo>
                      <a:lnTo>
                        <a:pt x="886" y="521"/>
                      </a:lnTo>
                      <a:lnTo>
                        <a:pt x="888" y="524"/>
                      </a:lnTo>
                      <a:lnTo>
                        <a:pt x="891" y="526"/>
                      </a:lnTo>
                      <a:lnTo>
                        <a:pt x="897" y="526"/>
                      </a:lnTo>
                      <a:lnTo>
                        <a:pt x="902" y="526"/>
                      </a:lnTo>
                      <a:lnTo>
                        <a:pt x="902" y="526"/>
                      </a:lnTo>
                      <a:lnTo>
                        <a:pt x="906" y="528"/>
                      </a:lnTo>
                      <a:lnTo>
                        <a:pt x="910" y="530"/>
                      </a:lnTo>
                      <a:lnTo>
                        <a:pt x="913" y="532"/>
                      </a:lnTo>
                      <a:lnTo>
                        <a:pt x="917" y="533"/>
                      </a:lnTo>
                      <a:lnTo>
                        <a:pt x="917" y="533"/>
                      </a:lnTo>
                      <a:lnTo>
                        <a:pt x="926" y="534"/>
                      </a:lnTo>
                      <a:lnTo>
                        <a:pt x="930" y="536"/>
                      </a:lnTo>
                      <a:lnTo>
                        <a:pt x="930" y="537"/>
                      </a:lnTo>
                      <a:lnTo>
                        <a:pt x="932" y="539"/>
                      </a:lnTo>
                      <a:lnTo>
                        <a:pt x="932" y="539"/>
                      </a:lnTo>
                      <a:lnTo>
                        <a:pt x="930" y="542"/>
                      </a:lnTo>
                      <a:lnTo>
                        <a:pt x="926" y="546"/>
                      </a:lnTo>
                      <a:lnTo>
                        <a:pt x="923" y="548"/>
                      </a:lnTo>
                      <a:lnTo>
                        <a:pt x="921" y="551"/>
                      </a:lnTo>
                      <a:lnTo>
                        <a:pt x="921" y="551"/>
                      </a:lnTo>
                      <a:lnTo>
                        <a:pt x="925" y="552"/>
                      </a:lnTo>
                      <a:lnTo>
                        <a:pt x="934" y="552"/>
                      </a:lnTo>
                      <a:lnTo>
                        <a:pt x="943" y="552"/>
                      </a:lnTo>
                      <a:lnTo>
                        <a:pt x="947" y="552"/>
                      </a:lnTo>
                      <a:lnTo>
                        <a:pt x="950" y="551"/>
                      </a:lnTo>
                      <a:lnTo>
                        <a:pt x="950" y="551"/>
                      </a:lnTo>
                      <a:lnTo>
                        <a:pt x="951" y="550"/>
                      </a:lnTo>
                      <a:lnTo>
                        <a:pt x="952" y="551"/>
                      </a:lnTo>
                      <a:lnTo>
                        <a:pt x="954" y="552"/>
                      </a:lnTo>
                      <a:lnTo>
                        <a:pt x="955" y="555"/>
                      </a:lnTo>
                      <a:lnTo>
                        <a:pt x="955" y="555"/>
                      </a:lnTo>
                      <a:lnTo>
                        <a:pt x="955" y="558"/>
                      </a:lnTo>
                      <a:lnTo>
                        <a:pt x="955" y="564"/>
                      </a:lnTo>
                      <a:lnTo>
                        <a:pt x="954" y="571"/>
                      </a:lnTo>
                      <a:lnTo>
                        <a:pt x="955" y="574"/>
                      </a:lnTo>
                      <a:lnTo>
                        <a:pt x="943" y="587"/>
                      </a:lnTo>
                      <a:lnTo>
                        <a:pt x="889" y="580"/>
                      </a:lnTo>
                      <a:lnTo>
                        <a:pt x="880" y="582"/>
                      </a:lnTo>
                      <a:lnTo>
                        <a:pt x="853" y="569"/>
                      </a:lnTo>
                      <a:lnTo>
                        <a:pt x="820" y="558"/>
                      </a:lnTo>
                      <a:lnTo>
                        <a:pt x="805" y="561"/>
                      </a:lnTo>
                      <a:lnTo>
                        <a:pt x="780" y="539"/>
                      </a:lnTo>
                      <a:lnTo>
                        <a:pt x="737" y="524"/>
                      </a:lnTo>
                      <a:lnTo>
                        <a:pt x="728" y="532"/>
                      </a:lnTo>
                      <a:lnTo>
                        <a:pt x="716" y="529"/>
                      </a:lnTo>
                      <a:lnTo>
                        <a:pt x="709" y="536"/>
                      </a:lnTo>
                      <a:lnTo>
                        <a:pt x="696" y="536"/>
                      </a:lnTo>
                      <a:lnTo>
                        <a:pt x="691" y="550"/>
                      </a:lnTo>
                      <a:lnTo>
                        <a:pt x="675" y="554"/>
                      </a:lnTo>
                      <a:lnTo>
                        <a:pt x="657" y="561"/>
                      </a:lnTo>
                      <a:lnTo>
                        <a:pt x="650" y="564"/>
                      </a:lnTo>
                      <a:lnTo>
                        <a:pt x="641" y="572"/>
                      </a:lnTo>
                      <a:lnTo>
                        <a:pt x="636" y="585"/>
                      </a:lnTo>
                      <a:lnTo>
                        <a:pt x="635" y="603"/>
                      </a:lnTo>
                      <a:lnTo>
                        <a:pt x="640" y="616"/>
                      </a:lnTo>
                      <a:lnTo>
                        <a:pt x="632" y="631"/>
                      </a:lnTo>
                      <a:lnTo>
                        <a:pt x="630" y="653"/>
                      </a:lnTo>
                      <a:lnTo>
                        <a:pt x="641" y="678"/>
                      </a:lnTo>
                      <a:lnTo>
                        <a:pt x="648" y="690"/>
                      </a:lnTo>
                      <a:lnTo>
                        <a:pt x="630" y="691"/>
                      </a:lnTo>
                      <a:lnTo>
                        <a:pt x="619" y="688"/>
                      </a:lnTo>
                      <a:lnTo>
                        <a:pt x="610" y="669"/>
                      </a:lnTo>
                      <a:lnTo>
                        <a:pt x="573" y="669"/>
                      </a:lnTo>
                      <a:lnTo>
                        <a:pt x="553" y="670"/>
                      </a:lnTo>
                      <a:lnTo>
                        <a:pt x="535" y="656"/>
                      </a:lnTo>
                      <a:lnTo>
                        <a:pt x="499" y="647"/>
                      </a:lnTo>
                      <a:lnTo>
                        <a:pt x="473" y="634"/>
                      </a:lnTo>
                      <a:lnTo>
                        <a:pt x="444" y="641"/>
                      </a:lnTo>
                      <a:lnTo>
                        <a:pt x="417" y="630"/>
                      </a:lnTo>
                      <a:lnTo>
                        <a:pt x="376" y="635"/>
                      </a:lnTo>
                      <a:lnTo>
                        <a:pt x="342" y="637"/>
                      </a:lnTo>
                      <a:lnTo>
                        <a:pt x="317" y="657"/>
                      </a:lnTo>
                      <a:lnTo>
                        <a:pt x="316" y="672"/>
                      </a:lnTo>
                      <a:lnTo>
                        <a:pt x="293" y="678"/>
                      </a:lnTo>
                      <a:lnTo>
                        <a:pt x="301" y="695"/>
                      </a:lnTo>
                      <a:lnTo>
                        <a:pt x="295" y="699"/>
                      </a:lnTo>
                      <a:lnTo>
                        <a:pt x="284" y="701"/>
                      </a:lnTo>
                      <a:lnTo>
                        <a:pt x="280" y="714"/>
                      </a:lnTo>
                      <a:lnTo>
                        <a:pt x="275" y="73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" name="Freeform 197"/>
                <p:cNvSpPr>
                  <a:spLocks/>
                </p:cNvSpPr>
                <p:nvPr/>
              </p:nvSpPr>
              <p:spPr bwMode="auto">
                <a:xfrm>
                  <a:off x="6054725" y="3914775"/>
                  <a:ext cx="1860550" cy="1446213"/>
                </a:xfrm>
                <a:custGeom>
                  <a:avLst/>
                  <a:gdLst>
                    <a:gd name="T0" fmla="*/ 460 w 1172"/>
                    <a:gd name="T1" fmla="*/ 26 h 911"/>
                    <a:gd name="T2" fmla="*/ 495 w 1172"/>
                    <a:gd name="T3" fmla="*/ 22 h 911"/>
                    <a:gd name="T4" fmla="*/ 508 w 1172"/>
                    <a:gd name="T5" fmla="*/ 10 h 911"/>
                    <a:gd name="T6" fmla="*/ 524 w 1172"/>
                    <a:gd name="T7" fmla="*/ 23 h 911"/>
                    <a:gd name="T8" fmla="*/ 541 w 1172"/>
                    <a:gd name="T9" fmla="*/ 0 h 911"/>
                    <a:gd name="T10" fmla="*/ 566 w 1172"/>
                    <a:gd name="T11" fmla="*/ 13 h 911"/>
                    <a:gd name="T12" fmla="*/ 600 w 1172"/>
                    <a:gd name="T13" fmla="*/ 22 h 911"/>
                    <a:gd name="T14" fmla="*/ 615 w 1172"/>
                    <a:gd name="T15" fmla="*/ 32 h 911"/>
                    <a:gd name="T16" fmla="*/ 664 w 1172"/>
                    <a:gd name="T17" fmla="*/ 21 h 911"/>
                    <a:gd name="T18" fmla="*/ 714 w 1172"/>
                    <a:gd name="T19" fmla="*/ 65 h 911"/>
                    <a:gd name="T20" fmla="*/ 767 w 1172"/>
                    <a:gd name="T21" fmla="*/ 44 h 911"/>
                    <a:gd name="T22" fmla="*/ 807 w 1172"/>
                    <a:gd name="T23" fmla="*/ 41 h 911"/>
                    <a:gd name="T24" fmla="*/ 820 w 1172"/>
                    <a:gd name="T25" fmla="*/ 54 h 911"/>
                    <a:gd name="T26" fmla="*/ 946 w 1172"/>
                    <a:gd name="T27" fmla="*/ 80 h 911"/>
                    <a:gd name="T28" fmla="*/ 960 w 1172"/>
                    <a:gd name="T29" fmla="*/ 80 h 911"/>
                    <a:gd name="T30" fmla="*/ 969 w 1172"/>
                    <a:gd name="T31" fmla="*/ 88 h 911"/>
                    <a:gd name="T32" fmla="*/ 973 w 1172"/>
                    <a:gd name="T33" fmla="*/ 80 h 911"/>
                    <a:gd name="T34" fmla="*/ 999 w 1172"/>
                    <a:gd name="T35" fmla="*/ 72 h 911"/>
                    <a:gd name="T36" fmla="*/ 997 w 1172"/>
                    <a:gd name="T37" fmla="*/ 97 h 911"/>
                    <a:gd name="T38" fmla="*/ 1051 w 1172"/>
                    <a:gd name="T39" fmla="*/ 140 h 911"/>
                    <a:gd name="T40" fmla="*/ 1097 w 1172"/>
                    <a:gd name="T41" fmla="*/ 203 h 911"/>
                    <a:gd name="T42" fmla="*/ 1109 w 1172"/>
                    <a:gd name="T43" fmla="*/ 234 h 911"/>
                    <a:gd name="T44" fmla="*/ 1131 w 1172"/>
                    <a:gd name="T45" fmla="*/ 234 h 911"/>
                    <a:gd name="T46" fmla="*/ 1130 w 1172"/>
                    <a:gd name="T47" fmla="*/ 291 h 911"/>
                    <a:gd name="T48" fmla="*/ 953 w 1172"/>
                    <a:gd name="T49" fmla="*/ 346 h 911"/>
                    <a:gd name="T50" fmla="*/ 832 w 1172"/>
                    <a:gd name="T51" fmla="*/ 413 h 911"/>
                    <a:gd name="T52" fmla="*/ 905 w 1172"/>
                    <a:gd name="T53" fmla="*/ 485 h 911"/>
                    <a:gd name="T54" fmla="*/ 952 w 1172"/>
                    <a:gd name="T55" fmla="*/ 609 h 911"/>
                    <a:gd name="T56" fmla="*/ 992 w 1172"/>
                    <a:gd name="T57" fmla="*/ 676 h 911"/>
                    <a:gd name="T58" fmla="*/ 962 w 1172"/>
                    <a:gd name="T59" fmla="*/ 758 h 911"/>
                    <a:gd name="T60" fmla="*/ 948 w 1172"/>
                    <a:gd name="T61" fmla="*/ 864 h 911"/>
                    <a:gd name="T62" fmla="*/ 878 w 1172"/>
                    <a:gd name="T63" fmla="*/ 875 h 911"/>
                    <a:gd name="T64" fmla="*/ 629 w 1172"/>
                    <a:gd name="T65" fmla="*/ 842 h 911"/>
                    <a:gd name="T66" fmla="*/ 487 w 1172"/>
                    <a:gd name="T67" fmla="*/ 834 h 911"/>
                    <a:gd name="T68" fmla="*/ 439 w 1172"/>
                    <a:gd name="T69" fmla="*/ 854 h 911"/>
                    <a:gd name="T70" fmla="*/ 405 w 1172"/>
                    <a:gd name="T71" fmla="*/ 867 h 911"/>
                    <a:gd name="T72" fmla="*/ 388 w 1172"/>
                    <a:gd name="T73" fmla="*/ 858 h 911"/>
                    <a:gd name="T74" fmla="*/ 346 w 1172"/>
                    <a:gd name="T75" fmla="*/ 859 h 911"/>
                    <a:gd name="T76" fmla="*/ 325 w 1172"/>
                    <a:gd name="T77" fmla="*/ 863 h 911"/>
                    <a:gd name="T78" fmla="*/ 320 w 1172"/>
                    <a:gd name="T79" fmla="*/ 859 h 911"/>
                    <a:gd name="T80" fmla="*/ 291 w 1172"/>
                    <a:gd name="T81" fmla="*/ 859 h 911"/>
                    <a:gd name="T82" fmla="*/ 300 w 1172"/>
                    <a:gd name="T83" fmla="*/ 845 h 911"/>
                    <a:gd name="T84" fmla="*/ 280 w 1172"/>
                    <a:gd name="T85" fmla="*/ 838 h 911"/>
                    <a:gd name="T86" fmla="*/ 258 w 1172"/>
                    <a:gd name="T87" fmla="*/ 832 h 911"/>
                    <a:gd name="T88" fmla="*/ 252 w 1172"/>
                    <a:gd name="T89" fmla="*/ 819 h 911"/>
                    <a:gd name="T90" fmla="*/ 252 w 1172"/>
                    <a:gd name="T91" fmla="*/ 811 h 911"/>
                    <a:gd name="T92" fmla="*/ 247 w 1172"/>
                    <a:gd name="T93" fmla="*/ 787 h 911"/>
                    <a:gd name="T94" fmla="*/ 260 w 1172"/>
                    <a:gd name="T95" fmla="*/ 767 h 911"/>
                    <a:gd name="T96" fmla="*/ 242 w 1172"/>
                    <a:gd name="T97" fmla="*/ 761 h 911"/>
                    <a:gd name="T98" fmla="*/ 226 w 1172"/>
                    <a:gd name="T99" fmla="*/ 757 h 911"/>
                    <a:gd name="T100" fmla="*/ 198 w 1172"/>
                    <a:gd name="T101" fmla="*/ 742 h 911"/>
                    <a:gd name="T102" fmla="*/ 226 w 1172"/>
                    <a:gd name="T103" fmla="*/ 711 h 911"/>
                    <a:gd name="T104" fmla="*/ 234 w 1172"/>
                    <a:gd name="T105" fmla="*/ 700 h 911"/>
                    <a:gd name="T106" fmla="*/ 233 w 1172"/>
                    <a:gd name="T107" fmla="*/ 678 h 911"/>
                    <a:gd name="T108" fmla="*/ 229 w 1172"/>
                    <a:gd name="T109" fmla="*/ 641 h 911"/>
                    <a:gd name="T110" fmla="*/ 194 w 1172"/>
                    <a:gd name="T111" fmla="*/ 615 h 911"/>
                    <a:gd name="T112" fmla="*/ 154 w 1172"/>
                    <a:gd name="T113" fmla="*/ 609 h 911"/>
                    <a:gd name="T114" fmla="*/ 121 w 1172"/>
                    <a:gd name="T115" fmla="*/ 590 h 911"/>
                    <a:gd name="T116" fmla="*/ 116 w 1172"/>
                    <a:gd name="T117" fmla="*/ 551 h 911"/>
                    <a:gd name="T118" fmla="*/ 51 w 1172"/>
                    <a:gd name="T119" fmla="*/ 501 h 911"/>
                    <a:gd name="T120" fmla="*/ 24 w 1172"/>
                    <a:gd name="T121" fmla="*/ 333 h 911"/>
                    <a:gd name="T122" fmla="*/ 181 w 1172"/>
                    <a:gd name="T123" fmla="*/ 163 h 911"/>
                    <a:gd name="T124" fmla="*/ 396 w 1172"/>
                    <a:gd name="T125" fmla="*/ 168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72" h="911">
                      <a:moveTo>
                        <a:pt x="448" y="36"/>
                      </a:moveTo>
                      <a:lnTo>
                        <a:pt x="448" y="36"/>
                      </a:lnTo>
                      <a:lnTo>
                        <a:pt x="453" y="31"/>
                      </a:lnTo>
                      <a:lnTo>
                        <a:pt x="457" y="28"/>
                      </a:lnTo>
                      <a:lnTo>
                        <a:pt x="460" y="26"/>
                      </a:lnTo>
                      <a:lnTo>
                        <a:pt x="460" y="26"/>
                      </a:lnTo>
                      <a:lnTo>
                        <a:pt x="475" y="27"/>
                      </a:lnTo>
                      <a:lnTo>
                        <a:pt x="486" y="27"/>
                      </a:lnTo>
                      <a:lnTo>
                        <a:pt x="491" y="27"/>
                      </a:lnTo>
                      <a:lnTo>
                        <a:pt x="491" y="27"/>
                      </a:lnTo>
                      <a:lnTo>
                        <a:pt x="493" y="25"/>
                      </a:lnTo>
                      <a:lnTo>
                        <a:pt x="495" y="22"/>
                      </a:lnTo>
                      <a:lnTo>
                        <a:pt x="496" y="18"/>
                      </a:lnTo>
                      <a:lnTo>
                        <a:pt x="496" y="18"/>
                      </a:lnTo>
                      <a:lnTo>
                        <a:pt x="501" y="14"/>
                      </a:lnTo>
                      <a:lnTo>
                        <a:pt x="505" y="12"/>
                      </a:lnTo>
                      <a:lnTo>
                        <a:pt x="508" y="10"/>
                      </a:lnTo>
                      <a:lnTo>
                        <a:pt x="508" y="10"/>
                      </a:lnTo>
                      <a:lnTo>
                        <a:pt x="512" y="13"/>
                      </a:lnTo>
                      <a:lnTo>
                        <a:pt x="515" y="18"/>
                      </a:lnTo>
                      <a:lnTo>
                        <a:pt x="521" y="22"/>
                      </a:lnTo>
                      <a:lnTo>
                        <a:pt x="522" y="23"/>
                      </a:lnTo>
                      <a:lnTo>
                        <a:pt x="524" y="23"/>
                      </a:lnTo>
                      <a:lnTo>
                        <a:pt x="524" y="23"/>
                      </a:lnTo>
                      <a:lnTo>
                        <a:pt x="527" y="19"/>
                      </a:lnTo>
                      <a:lnTo>
                        <a:pt x="530" y="14"/>
                      </a:lnTo>
                      <a:lnTo>
                        <a:pt x="532" y="9"/>
                      </a:lnTo>
                      <a:lnTo>
                        <a:pt x="536" y="4"/>
                      </a:lnTo>
                      <a:lnTo>
                        <a:pt x="536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1"/>
                      </a:lnTo>
                      <a:lnTo>
                        <a:pt x="549" y="4"/>
                      </a:lnTo>
                      <a:lnTo>
                        <a:pt x="549" y="4"/>
                      </a:lnTo>
                      <a:lnTo>
                        <a:pt x="557" y="9"/>
                      </a:lnTo>
                      <a:lnTo>
                        <a:pt x="566" y="13"/>
                      </a:lnTo>
                      <a:lnTo>
                        <a:pt x="579" y="18"/>
                      </a:lnTo>
                      <a:lnTo>
                        <a:pt x="579" y="18"/>
                      </a:lnTo>
                      <a:lnTo>
                        <a:pt x="584" y="19"/>
                      </a:lnTo>
                      <a:lnTo>
                        <a:pt x="591" y="21"/>
                      </a:lnTo>
                      <a:lnTo>
                        <a:pt x="600" y="22"/>
                      </a:lnTo>
                      <a:lnTo>
                        <a:pt x="600" y="22"/>
                      </a:lnTo>
                      <a:lnTo>
                        <a:pt x="602" y="26"/>
                      </a:lnTo>
                      <a:lnTo>
                        <a:pt x="605" y="30"/>
                      </a:lnTo>
                      <a:lnTo>
                        <a:pt x="606" y="31"/>
                      </a:lnTo>
                      <a:lnTo>
                        <a:pt x="609" y="32"/>
                      </a:lnTo>
                      <a:lnTo>
                        <a:pt x="611" y="32"/>
                      </a:lnTo>
                      <a:lnTo>
                        <a:pt x="615" y="32"/>
                      </a:lnTo>
                      <a:lnTo>
                        <a:pt x="615" y="32"/>
                      </a:lnTo>
                      <a:lnTo>
                        <a:pt x="627" y="30"/>
                      </a:lnTo>
                      <a:lnTo>
                        <a:pt x="641" y="26"/>
                      </a:lnTo>
                      <a:lnTo>
                        <a:pt x="655" y="22"/>
                      </a:lnTo>
                      <a:lnTo>
                        <a:pt x="664" y="21"/>
                      </a:lnTo>
                      <a:lnTo>
                        <a:pt x="664" y="21"/>
                      </a:lnTo>
                      <a:lnTo>
                        <a:pt x="677" y="34"/>
                      </a:lnTo>
                      <a:lnTo>
                        <a:pt x="690" y="47"/>
                      </a:lnTo>
                      <a:lnTo>
                        <a:pt x="705" y="57"/>
                      </a:lnTo>
                      <a:lnTo>
                        <a:pt x="705" y="57"/>
                      </a:lnTo>
                      <a:lnTo>
                        <a:pt x="710" y="61"/>
                      </a:lnTo>
                      <a:lnTo>
                        <a:pt x="714" y="65"/>
                      </a:lnTo>
                      <a:lnTo>
                        <a:pt x="718" y="67"/>
                      </a:lnTo>
                      <a:lnTo>
                        <a:pt x="718" y="67"/>
                      </a:lnTo>
                      <a:lnTo>
                        <a:pt x="727" y="63"/>
                      </a:lnTo>
                      <a:lnTo>
                        <a:pt x="747" y="53"/>
                      </a:lnTo>
                      <a:lnTo>
                        <a:pt x="747" y="53"/>
                      </a:lnTo>
                      <a:lnTo>
                        <a:pt x="767" y="44"/>
                      </a:lnTo>
                      <a:lnTo>
                        <a:pt x="775" y="40"/>
                      </a:lnTo>
                      <a:lnTo>
                        <a:pt x="781" y="35"/>
                      </a:lnTo>
                      <a:lnTo>
                        <a:pt x="781" y="35"/>
                      </a:lnTo>
                      <a:lnTo>
                        <a:pt x="786" y="35"/>
                      </a:lnTo>
                      <a:lnTo>
                        <a:pt x="795" y="37"/>
                      </a:lnTo>
                      <a:lnTo>
                        <a:pt x="807" y="41"/>
                      </a:lnTo>
                      <a:lnTo>
                        <a:pt x="807" y="41"/>
                      </a:lnTo>
                      <a:lnTo>
                        <a:pt x="808" y="47"/>
                      </a:lnTo>
                      <a:lnTo>
                        <a:pt x="811" y="50"/>
                      </a:lnTo>
                      <a:lnTo>
                        <a:pt x="813" y="53"/>
                      </a:lnTo>
                      <a:lnTo>
                        <a:pt x="820" y="54"/>
                      </a:lnTo>
                      <a:lnTo>
                        <a:pt x="820" y="54"/>
                      </a:lnTo>
                      <a:lnTo>
                        <a:pt x="902" y="79"/>
                      </a:lnTo>
                      <a:lnTo>
                        <a:pt x="902" y="79"/>
                      </a:lnTo>
                      <a:lnTo>
                        <a:pt x="921" y="76"/>
                      </a:lnTo>
                      <a:lnTo>
                        <a:pt x="939" y="74"/>
                      </a:lnTo>
                      <a:lnTo>
                        <a:pt x="939" y="74"/>
                      </a:lnTo>
                      <a:lnTo>
                        <a:pt x="946" y="80"/>
                      </a:lnTo>
                      <a:lnTo>
                        <a:pt x="949" y="83"/>
                      </a:lnTo>
                      <a:lnTo>
                        <a:pt x="951" y="84"/>
                      </a:lnTo>
                      <a:lnTo>
                        <a:pt x="953" y="84"/>
                      </a:lnTo>
                      <a:lnTo>
                        <a:pt x="953" y="84"/>
                      </a:lnTo>
                      <a:lnTo>
                        <a:pt x="956" y="82"/>
                      </a:lnTo>
                      <a:lnTo>
                        <a:pt x="960" y="80"/>
                      </a:lnTo>
                      <a:lnTo>
                        <a:pt x="964" y="79"/>
                      </a:lnTo>
                      <a:lnTo>
                        <a:pt x="966" y="80"/>
                      </a:lnTo>
                      <a:lnTo>
                        <a:pt x="966" y="80"/>
                      </a:lnTo>
                      <a:lnTo>
                        <a:pt x="968" y="83"/>
                      </a:lnTo>
                      <a:lnTo>
                        <a:pt x="968" y="85"/>
                      </a:lnTo>
                      <a:lnTo>
                        <a:pt x="969" y="88"/>
                      </a:lnTo>
                      <a:lnTo>
                        <a:pt x="970" y="89"/>
                      </a:lnTo>
                      <a:lnTo>
                        <a:pt x="970" y="89"/>
                      </a:lnTo>
                      <a:lnTo>
                        <a:pt x="972" y="88"/>
                      </a:lnTo>
                      <a:lnTo>
                        <a:pt x="972" y="85"/>
                      </a:lnTo>
                      <a:lnTo>
                        <a:pt x="973" y="80"/>
                      </a:lnTo>
                      <a:lnTo>
                        <a:pt x="973" y="80"/>
                      </a:lnTo>
                      <a:lnTo>
                        <a:pt x="974" y="76"/>
                      </a:lnTo>
                      <a:lnTo>
                        <a:pt x="977" y="74"/>
                      </a:lnTo>
                      <a:lnTo>
                        <a:pt x="977" y="74"/>
                      </a:lnTo>
                      <a:lnTo>
                        <a:pt x="987" y="72"/>
                      </a:lnTo>
                      <a:lnTo>
                        <a:pt x="995" y="72"/>
                      </a:lnTo>
                      <a:lnTo>
                        <a:pt x="999" y="72"/>
                      </a:lnTo>
                      <a:lnTo>
                        <a:pt x="999" y="72"/>
                      </a:lnTo>
                      <a:lnTo>
                        <a:pt x="999" y="75"/>
                      </a:lnTo>
                      <a:lnTo>
                        <a:pt x="999" y="80"/>
                      </a:lnTo>
                      <a:lnTo>
                        <a:pt x="997" y="93"/>
                      </a:lnTo>
                      <a:lnTo>
                        <a:pt x="997" y="93"/>
                      </a:lnTo>
                      <a:lnTo>
                        <a:pt x="997" y="97"/>
                      </a:lnTo>
                      <a:lnTo>
                        <a:pt x="999" y="101"/>
                      </a:lnTo>
                      <a:lnTo>
                        <a:pt x="1004" y="106"/>
                      </a:lnTo>
                      <a:lnTo>
                        <a:pt x="1004" y="106"/>
                      </a:lnTo>
                      <a:lnTo>
                        <a:pt x="1014" y="115"/>
                      </a:lnTo>
                      <a:lnTo>
                        <a:pt x="1029" y="126"/>
                      </a:lnTo>
                      <a:lnTo>
                        <a:pt x="1051" y="140"/>
                      </a:lnTo>
                      <a:lnTo>
                        <a:pt x="1051" y="140"/>
                      </a:lnTo>
                      <a:lnTo>
                        <a:pt x="1061" y="161"/>
                      </a:lnTo>
                      <a:lnTo>
                        <a:pt x="1071" y="180"/>
                      </a:lnTo>
                      <a:lnTo>
                        <a:pt x="1071" y="180"/>
                      </a:lnTo>
                      <a:lnTo>
                        <a:pt x="1084" y="192"/>
                      </a:lnTo>
                      <a:lnTo>
                        <a:pt x="1097" y="203"/>
                      </a:lnTo>
                      <a:lnTo>
                        <a:pt x="1097" y="203"/>
                      </a:lnTo>
                      <a:lnTo>
                        <a:pt x="1101" y="216"/>
                      </a:lnTo>
                      <a:lnTo>
                        <a:pt x="1104" y="229"/>
                      </a:lnTo>
                      <a:lnTo>
                        <a:pt x="1104" y="229"/>
                      </a:lnTo>
                      <a:lnTo>
                        <a:pt x="1105" y="232"/>
                      </a:lnTo>
                      <a:lnTo>
                        <a:pt x="1109" y="234"/>
                      </a:lnTo>
                      <a:lnTo>
                        <a:pt x="1115" y="236"/>
                      </a:lnTo>
                      <a:lnTo>
                        <a:pt x="1121" y="236"/>
                      </a:lnTo>
                      <a:lnTo>
                        <a:pt x="1126" y="236"/>
                      </a:lnTo>
                      <a:lnTo>
                        <a:pt x="1126" y="236"/>
                      </a:lnTo>
                      <a:lnTo>
                        <a:pt x="1130" y="234"/>
                      </a:lnTo>
                      <a:lnTo>
                        <a:pt x="1131" y="234"/>
                      </a:lnTo>
                      <a:lnTo>
                        <a:pt x="1130" y="236"/>
                      </a:lnTo>
                      <a:lnTo>
                        <a:pt x="1148" y="247"/>
                      </a:lnTo>
                      <a:lnTo>
                        <a:pt x="1170" y="259"/>
                      </a:lnTo>
                      <a:lnTo>
                        <a:pt x="1172" y="289"/>
                      </a:lnTo>
                      <a:lnTo>
                        <a:pt x="1158" y="295"/>
                      </a:lnTo>
                      <a:lnTo>
                        <a:pt x="1130" y="291"/>
                      </a:lnTo>
                      <a:lnTo>
                        <a:pt x="1117" y="298"/>
                      </a:lnTo>
                      <a:lnTo>
                        <a:pt x="1106" y="293"/>
                      </a:lnTo>
                      <a:lnTo>
                        <a:pt x="1092" y="299"/>
                      </a:lnTo>
                      <a:lnTo>
                        <a:pt x="1054" y="282"/>
                      </a:lnTo>
                      <a:lnTo>
                        <a:pt x="977" y="330"/>
                      </a:lnTo>
                      <a:lnTo>
                        <a:pt x="953" y="346"/>
                      </a:lnTo>
                      <a:lnTo>
                        <a:pt x="929" y="343"/>
                      </a:lnTo>
                      <a:lnTo>
                        <a:pt x="924" y="355"/>
                      </a:lnTo>
                      <a:lnTo>
                        <a:pt x="911" y="356"/>
                      </a:lnTo>
                      <a:lnTo>
                        <a:pt x="892" y="374"/>
                      </a:lnTo>
                      <a:lnTo>
                        <a:pt x="852" y="383"/>
                      </a:lnTo>
                      <a:lnTo>
                        <a:pt x="832" y="413"/>
                      </a:lnTo>
                      <a:lnTo>
                        <a:pt x="852" y="433"/>
                      </a:lnTo>
                      <a:lnTo>
                        <a:pt x="868" y="420"/>
                      </a:lnTo>
                      <a:lnTo>
                        <a:pt x="873" y="433"/>
                      </a:lnTo>
                      <a:lnTo>
                        <a:pt x="889" y="441"/>
                      </a:lnTo>
                      <a:lnTo>
                        <a:pt x="907" y="459"/>
                      </a:lnTo>
                      <a:lnTo>
                        <a:pt x="905" y="485"/>
                      </a:lnTo>
                      <a:lnTo>
                        <a:pt x="922" y="517"/>
                      </a:lnTo>
                      <a:lnTo>
                        <a:pt x="925" y="553"/>
                      </a:lnTo>
                      <a:lnTo>
                        <a:pt x="931" y="560"/>
                      </a:lnTo>
                      <a:lnTo>
                        <a:pt x="946" y="583"/>
                      </a:lnTo>
                      <a:lnTo>
                        <a:pt x="952" y="609"/>
                      </a:lnTo>
                      <a:lnTo>
                        <a:pt x="952" y="609"/>
                      </a:lnTo>
                      <a:lnTo>
                        <a:pt x="973" y="635"/>
                      </a:lnTo>
                      <a:lnTo>
                        <a:pt x="988" y="654"/>
                      </a:lnTo>
                      <a:lnTo>
                        <a:pt x="992" y="661"/>
                      </a:lnTo>
                      <a:lnTo>
                        <a:pt x="995" y="665"/>
                      </a:lnTo>
                      <a:lnTo>
                        <a:pt x="995" y="665"/>
                      </a:lnTo>
                      <a:lnTo>
                        <a:pt x="992" y="676"/>
                      </a:lnTo>
                      <a:lnTo>
                        <a:pt x="992" y="688"/>
                      </a:lnTo>
                      <a:lnTo>
                        <a:pt x="1000" y="695"/>
                      </a:lnTo>
                      <a:lnTo>
                        <a:pt x="1009" y="717"/>
                      </a:lnTo>
                      <a:lnTo>
                        <a:pt x="992" y="722"/>
                      </a:lnTo>
                      <a:lnTo>
                        <a:pt x="970" y="740"/>
                      </a:lnTo>
                      <a:lnTo>
                        <a:pt x="962" y="758"/>
                      </a:lnTo>
                      <a:lnTo>
                        <a:pt x="992" y="775"/>
                      </a:lnTo>
                      <a:lnTo>
                        <a:pt x="949" y="794"/>
                      </a:lnTo>
                      <a:lnTo>
                        <a:pt x="942" y="819"/>
                      </a:lnTo>
                      <a:lnTo>
                        <a:pt x="942" y="838"/>
                      </a:lnTo>
                      <a:lnTo>
                        <a:pt x="959" y="854"/>
                      </a:lnTo>
                      <a:lnTo>
                        <a:pt x="948" y="864"/>
                      </a:lnTo>
                      <a:lnTo>
                        <a:pt x="961" y="886"/>
                      </a:lnTo>
                      <a:lnTo>
                        <a:pt x="969" y="911"/>
                      </a:lnTo>
                      <a:lnTo>
                        <a:pt x="956" y="911"/>
                      </a:lnTo>
                      <a:lnTo>
                        <a:pt x="935" y="890"/>
                      </a:lnTo>
                      <a:lnTo>
                        <a:pt x="915" y="877"/>
                      </a:lnTo>
                      <a:lnTo>
                        <a:pt x="878" y="875"/>
                      </a:lnTo>
                      <a:lnTo>
                        <a:pt x="863" y="882"/>
                      </a:lnTo>
                      <a:lnTo>
                        <a:pt x="838" y="867"/>
                      </a:lnTo>
                      <a:lnTo>
                        <a:pt x="819" y="856"/>
                      </a:lnTo>
                      <a:lnTo>
                        <a:pt x="789" y="831"/>
                      </a:lnTo>
                      <a:lnTo>
                        <a:pt x="696" y="823"/>
                      </a:lnTo>
                      <a:lnTo>
                        <a:pt x="629" y="842"/>
                      </a:lnTo>
                      <a:lnTo>
                        <a:pt x="580" y="836"/>
                      </a:lnTo>
                      <a:lnTo>
                        <a:pt x="528" y="838"/>
                      </a:lnTo>
                      <a:lnTo>
                        <a:pt x="528" y="838"/>
                      </a:lnTo>
                      <a:lnTo>
                        <a:pt x="499" y="836"/>
                      </a:lnTo>
                      <a:lnTo>
                        <a:pt x="499" y="836"/>
                      </a:lnTo>
                      <a:lnTo>
                        <a:pt x="487" y="834"/>
                      </a:lnTo>
                      <a:lnTo>
                        <a:pt x="474" y="836"/>
                      </a:lnTo>
                      <a:lnTo>
                        <a:pt x="474" y="836"/>
                      </a:lnTo>
                      <a:lnTo>
                        <a:pt x="465" y="844"/>
                      </a:lnTo>
                      <a:lnTo>
                        <a:pt x="454" y="851"/>
                      </a:lnTo>
                      <a:lnTo>
                        <a:pt x="454" y="851"/>
                      </a:lnTo>
                      <a:lnTo>
                        <a:pt x="439" y="854"/>
                      </a:lnTo>
                      <a:lnTo>
                        <a:pt x="429" y="855"/>
                      </a:lnTo>
                      <a:lnTo>
                        <a:pt x="425" y="856"/>
                      </a:lnTo>
                      <a:lnTo>
                        <a:pt x="425" y="856"/>
                      </a:lnTo>
                      <a:lnTo>
                        <a:pt x="417" y="863"/>
                      </a:lnTo>
                      <a:lnTo>
                        <a:pt x="412" y="866"/>
                      </a:lnTo>
                      <a:lnTo>
                        <a:pt x="405" y="867"/>
                      </a:lnTo>
                      <a:lnTo>
                        <a:pt x="405" y="867"/>
                      </a:lnTo>
                      <a:lnTo>
                        <a:pt x="400" y="864"/>
                      </a:lnTo>
                      <a:lnTo>
                        <a:pt x="396" y="862"/>
                      </a:lnTo>
                      <a:lnTo>
                        <a:pt x="392" y="859"/>
                      </a:lnTo>
                      <a:lnTo>
                        <a:pt x="388" y="858"/>
                      </a:lnTo>
                      <a:lnTo>
                        <a:pt x="388" y="858"/>
                      </a:lnTo>
                      <a:lnTo>
                        <a:pt x="382" y="858"/>
                      </a:lnTo>
                      <a:lnTo>
                        <a:pt x="373" y="859"/>
                      </a:lnTo>
                      <a:lnTo>
                        <a:pt x="359" y="862"/>
                      </a:lnTo>
                      <a:lnTo>
                        <a:pt x="359" y="862"/>
                      </a:lnTo>
                      <a:lnTo>
                        <a:pt x="351" y="860"/>
                      </a:lnTo>
                      <a:lnTo>
                        <a:pt x="346" y="859"/>
                      </a:lnTo>
                      <a:lnTo>
                        <a:pt x="339" y="859"/>
                      </a:lnTo>
                      <a:lnTo>
                        <a:pt x="339" y="859"/>
                      </a:lnTo>
                      <a:lnTo>
                        <a:pt x="334" y="859"/>
                      </a:lnTo>
                      <a:lnTo>
                        <a:pt x="330" y="860"/>
                      </a:lnTo>
                      <a:lnTo>
                        <a:pt x="326" y="862"/>
                      </a:lnTo>
                      <a:lnTo>
                        <a:pt x="325" y="863"/>
                      </a:lnTo>
                      <a:lnTo>
                        <a:pt x="325" y="863"/>
                      </a:lnTo>
                      <a:lnTo>
                        <a:pt x="324" y="860"/>
                      </a:lnTo>
                      <a:lnTo>
                        <a:pt x="322" y="859"/>
                      </a:lnTo>
                      <a:lnTo>
                        <a:pt x="321" y="858"/>
                      </a:lnTo>
                      <a:lnTo>
                        <a:pt x="320" y="859"/>
                      </a:lnTo>
                      <a:lnTo>
                        <a:pt x="320" y="859"/>
                      </a:lnTo>
                      <a:lnTo>
                        <a:pt x="317" y="860"/>
                      </a:lnTo>
                      <a:lnTo>
                        <a:pt x="313" y="860"/>
                      </a:lnTo>
                      <a:lnTo>
                        <a:pt x="304" y="860"/>
                      </a:lnTo>
                      <a:lnTo>
                        <a:pt x="295" y="860"/>
                      </a:lnTo>
                      <a:lnTo>
                        <a:pt x="291" y="859"/>
                      </a:lnTo>
                      <a:lnTo>
                        <a:pt x="291" y="859"/>
                      </a:lnTo>
                      <a:lnTo>
                        <a:pt x="293" y="856"/>
                      </a:lnTo>
                      <a:lnTo>
                        <a:pt x="296" y="854"/>
                      </a:lnTo>
                      <a:lnTo>
                        <a:pt x="299" y="850"/>
                      </a:lnTo>
                      <a:lnTo>
                        <a:pt x="302" y="847"/>
                      </a:lnTo>
                      <a:lnTo>
                        <a:pt x="302" y="847"/>
                      </a:lnTo>
                      <a:lnTo>
                        <a:pt x="300" y="845"/>
                      </a:lnTo>
                      <a:lnTo>
                        <a:pt x="299" y="844"/>
                      </a:lnTo>
                      <a:lnTo>
                        <a:pt x="295" y="842"/>
                      </a:lnTo>
                      <a:lnTo>
                        <a:pt x="287" y="841"/>
                      </a:lnTo>
                      <a:lnTo>
                        <a:pt x="287" y="841"/>
                      </a:lnTo>
                      <a:lnTo>
                        <a:pt x="283" y="840"/>
                      </a:lnTo>
                      <a:lnTo>
                        <a:pt x="280" y="838"/>
                      </a:lnTo>
                      <a:lnTo>
                        <a:pt x="276" y="836"/>
                      </a:lnTo>
                      <a:lnTo>
                        <a:pt x="272" y="836"/>
                      </a:lnTo>
                      <a:lnTo>
                        <a:pt x="272" y="836"/>
                      </a:lnTo>
                      <a:lnTo>
                        <a:pt x="267" y="834"/>
                      </a:lnTo>
                      <a:lnTo>
                        <a:pt x="261" y="834"/>
                      </a:lnTo>
                      <a:lnTo>
                        <a:pt x="258" y="832"/>
                      </a:lnTo>
                      <a:lnTo>
                        <a:pt x="256" y="829"/>
                      </a:lnTo>
                      <a:lnTo>
                        <a:pt x="256" y="827"/>
                      </a:lnTo>
                      <a:lnTo>
                        <a:pt x="256" y="827"/>
                      </a:lnTo>
                      <a:lnTo>
                        <a:pt x="256" y="823"/>
                      </a:lnTo>
                      <a:lnTo>
                        <a:pt x="255" y="820"/>
                      </a:lnTo>
                      <a:lnTo>
                        <a:pt x="252" y="819"/>
                      </a:lnTo>
                      <a:lnTo>
                        <a:pt x="252" y="818"/>
                      </a:lnTo>
                      <a:lnTo>
                        <a:pt x="252" y="818"/>
                      </a:lnTo>
                      <a:lnTo>
                        <a:pt x="252" y="814"/>
                      </a:lnTo>
                      <a:lnTo>
                        <a:pt x="252" y="812"/>
                      </a:lnTo>
                      <a:lnTo>
                        <a:pt x="252" y="811"/>
                      </a:lnTo>
                      <a:lnTo>
                        <a:pt x="252" y="811"/>
                      </a:lnTo>
                      <a:lnTo>
                        <a:pt x="248" y="809"/>
                      </a:lnTo>
                      <a:lnTo>
                        <a:pt x="246" y="806"/>
                      </a:lnTo>
                      <a:lnTo>
                        <a:pt x="246" y="806"/>
                      </a:lnTo>
                      <a:lnTo>
                        <a:pt x="246" y="796"/>
                      </a:lnTo>
                      <a:lnTo>
                        <a:pt x="246" y="789"/>
                      </a:lnTo>
                      <a:lnTo>
                        <a:pt x="247" y="787"/>
                      </a:lnTo>
                      <a:lnTo>
                        <a:pt x="247" y="787"/>
                      </a:lnTo>
                      <a:lnTo>
                        <a:pt x="254" y="779"/>
                      </a:lnTo>
                      <a:lnTo>
                        <a:pt x="259" y="774"/>
                      </a:lnTo>
                      <a:lnTo>
                        <a:pt x="261" y="771"/>
                      </a:lnTo>
                      <a:lnTo>
                        <a:pt x="261" y="771"/>
                      </a:lnTo>
                      <a:lnTo>
                        <a:pt x="260" y="767"/>
                      </a:lnTo>
                      <a:lnTo>
                        <a:pt x="259" y="762"/>
                      </a:lnTo>
                      <a:lnTo>
                        <a:pt x="256" y="759"/>
                      </a:lnTo>
                      <a:lnTo>
                        <a:pt x="255" y="758"/>
                      </a:lnTo>
                      <a:lnTo>
                        <a:pt x="255" y="758"/>
                      </a:lnTo>
                      <a:lnTo>
                        <a:pt x="247" y="761"/>
                      </a:lnTo>
                      <a:lnTo>
                        <a:pt x="242" y="761"/>
                      </a:lnTo>
                      <a:lnTo>
                        <a:pt x="239" y="761"/>
                      </a:lnTo>
                      <a:lnTo>
                        <a:pt x="238" y="758"/>
                      </a:lnTo>
                      <a:lnTo>
                        <a:pt x="238" y="758"/>
                      </a:lnTo>
                      <a:lnTo>
                        <a:pt x="237" y="757"/>
                      </a:lnTo>
                      <a:lnTo>
                        <a:pt x="234" y="757"/>
                      </a:lnTo>
                      <a:lnTo>
                        <a:pt x="226" y="757"/>
                      </a:lnTo>
                      <a:lnTo>
                        <a:pt x="219" y="757"/>
                      </a:lnTo>
                      <a:lnTo>
                        <a:pt x="213" y="755"/>
                      </a:lnTo>
                      <a:lnTo>
                        <a:pt x="213" y="755"/>
                      </a:lnTo>
                      <a:lnTo>
                        <a:pt x="203" y="749"/>
                      </a:lnTo>
                      <a:lnTo>
                        <a:pt x="199" y="745"/>
                      </a:lnTo>
                      <a:lnTo>
                        <a:pt x="198" y="742"/>
                      </a:lnTo>
                      <a:lnTo>
                        <a:pt x="198" y="742"/>
                      </a:lnTo>
                      <a:lnTo>
                        <a:pt x="198" y="742"/>
                      </a:lnTo>
                      <a:lnTo>
                        <a:pt x="212" y="727"/>
                      </a:lnTo>
                      <a:lnTo>
                        <a:pt x="224" y="717"/>
                      </a:lnTo>
                      <a:lnTo>
                        <a:pt x="224" y="717"/>
                      </a:lnTo>
                      <a:lnTo>
                        <a:pt x="226" y="711"/>
                      </a:lnTo>
                      <a:lnTo>
                        <a:pt x="229" y="709"/>
                      </a:lnTo>
                      <a:lnTo>
                        <a:pt x="230" y="707"/>
                      </a:lnTo>
                      <a:lnTo>
                        <a:pt x="230" y="707"/>
                      </a:lnTo>
                      <a:lnTo>
                        <a:pt x="233" y="706"/>
                      </a:lnTo>
                      <a:lnTo>
                        <a:pt x="234" y="704"/>
                      </a:lnTo>
                      <a:lnTo>
                        <a:pt x="234" y="700"/>
                      </a:lnTo>
                      <a:lnTo>
                        <a:pt x="234" y="700"/>
                      </a:lnTo>
                      <a:lnTo>
                        <a:pt x="233" y="696"/>
                      </a:lnTo>
                      <a:lnTo>
                        <a:pt x="233" y="691"/>
                      </a:lnTo>
                      <a:lnTo>
                        <a:pt x="232" y="685"/>
                      </a:lnTo>
                      <a:lnTo>
                        <a:pt x="233" y="678"/>
                      </a:lnTo>
                      <a:lnTo>
                        <a:pt x="233" y="678"/>
                      </a:lnTo>
                      <a:lnTo>
                        <a:pt x="235" y="669"/>
                      </a:lnTo>
                      <a:lnTo>
                        <a:pt x="235" y="658"/>
                      </a:lnTo>
                      <a:lnTo>
                        <a:pt x="234" y="650"/>
                      </a:lnTo>
                      <a:lnTo>
                        <a:pt x="233" y="645"/>
                      </a:lnTo>
                      <a:lnTo>
                        <a:pt x="233" y="645"/>
                      </a:lnTo>
                      <a:lnTo>
                        <a:pt x="229" y="641"/>
                      </a:lnTo>
                      <a:lnTo>
                        <a:pt x="221" y="636"/>
                      </a:lnTo>
                      <a:lnTo>
                        <a:pt x="213" y="631"/>
                      </a:lnTo>
                      <a:lnTo>
                        <a:pt x="211" y="627"/>
                      </a:lnTo>
                      <a:lnTo>
                        <a:pt x="208" y="623"/>
                      </a:lnTo>
                      <a:lnTo>
                        <a:pt x="203" y="626"/>
                      </a:lnTo>
                      <a:lnTo>
                        <a:pt x="194" y="615"/>
                      </a:lnTo>
                      <a:lnTo>
                        <a:pt x="188" y="614"/>
                      </a:lnTo>
                      <a:lnTo>
                        <a:pt x="182" y="610"/>
                      </a:lnTo>
                      <a:lnTo>
                        <a:pt x="182" y="610"/>
                      </a:lnTo>
                      <a:lnTo>
                        <a:pt x="169" y="610"/>
                      </a:lnTo>
                      <a:lnTo>
                        <a:pt x="160" y="610"/>
                      </a:lnTo>
                      <a:lnTo>
                        <a:pt x="154" y="609"/>
                      </a:lnTo>
                      <a:lnTo>
                        <a:pt x="154" y="609"/>
                      </a:lnTo>
                      <a:lnTo>
                        <a:pt x="143" y="605"/>
                      </a:lnTo>
                      <a:lnTo>
                        <a:pt x="134" y="599"/>
                      </a:lnTo>
                      <a:lnTo>
                        <a:pt x="134" y="599"/>
                      </a:lnTo>
                      <a:lnTo>
                        <a:pt x="127" y="593"/>
                      </a:lnTo>
                      <a:lnTo>
                        <a:pt x="121" y="590"/>
                      </a:lnTo>
                      <a:lnTo>
                        <a:pt x="119" y="587"/>
                      </a:lnTo>
                      <a:lnTo>
                        <a:pt x="118" y="584"/>
                      </a:lnTo>
                      <a:lnTo>
                        <a:pt x="118" y="584"/>
                      </a:lnTo>
                      <a:lnTo>
                        <a:pt x="116" y="577"/>
                      </a:lnTo>
                      <a:lnTo>
                        <a:pt x="116" y="566"/>
                      </a:lnTo>
                      <a:lnTo>
                        <a:pt x="116" y="551"/>
                      </a:lnTo>
                      <a:lnTo>
                        <a:pt x="101" y="535"/>
                      </a:lnTo>
                      <a:lnTo>
                        <a:pt x="79" y="525"/>
                      </a:lnTo>
                      <a:lnTo>
                        <a:pt x="79" y="525"/>
                      </a:lnTo>
                      <a:lnTo>
                        <a:pt x="70" y="521"/>
                      </a:lnTo>
                      <a:lnTo>
                        <a:pt x="59" y="516"/>
                      </a:lnTo>
                      <a:lnTo>
                        <a:pt x="51" y="501"/>
                      </a:lnTo>
                      <a:lnTo>
                        <a:pt x="46" y="477"/>
                      </a:lnTo>
                      <a:lnTo>
                        <a:pt x="5" y="477"/>
                      </a:lnTo>
                      <a:lnTo>
                        <a:pt x="0" y="447"/>
                      </a:lnTo>
                      <a:lnTo>
                        <a:pt x="35" y="447"/>
                      </a:lnTo>
                      <a:lnTo>
                        <a:pt x="11" y="356"/>
                      </a:lnTo>
                      <a:lnTo>
                        <a:pt x="24" y="333"/>
                      </a:lnTo>
                      <a:lnTo>
                        <a:pt x="28" y="308"/>
                      </a:lnTo>
                      <a:lnTo>
                        <a:pt x="28" y="308"/>
                      </a:lnTo>
                      <a:lnTo>
                        <a:pt x="42" y="277"/>
                      </a:lnTo>
                      <a:lnTo>
                        <a:pt x="110" y="201"/>
                      </a:lnTo>
                      <a:lnTo>
                        <a:pt x="143" y="192"/>
                      </a:lnTo>
                      <a:lnTo>
                        <a:pt x="181" y="163"/>
                      </a:lnTo>
                      <a:lnTo>
                        <a:pt x="204" y="157"/>
                      </a:lnTo>
                      <a:lnTo>
                        <a:pt x="220" y="157"/>
                      </a:lnTo>
                      <a:lnTo>
                        <a:pt x="274" y="141"/>
                      </a:lnTo>
                      <a:lnTo>
                        <a:pt x="303" y="150"/>
                      </a:lnTo>
                      <a:lnTo>
                        <a:pt x="313" y="152"/>
                      </a:lnTo>
                      <a:lnTo>
                        <a:pt x="396" y="168"/>
                      </a:lnTo>
                      <a:lnTo>
                        <a:pt x="474" y="154"/>
                      </a:lnTo>
                      <a:lnTo>
                        <a:pt x="473" y="133"/>
                      </a:lnTo>
                      <a:lnTo>
                        <a:pt x="451" y="40"/>
                      </a:lnTo>
                      <a:lnTo>
                        <a:pt x="449" y="37"/>
                      </a:lnTo>
                      <a:lnTo>
                        <a:pt x="448" y="36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" name="Freeform 198"/>
                <p:cNvSpPr>
                  <a:spLocks/>
                </p:cNvSpPr>
                <p:nvPr/>
              </p:nvSpPr>
              <p:spPr bwMode="auto">
                <a:xfrm>
                  <a:off x="6499225" y="2559050"/>
                  <a:ext cx="2087563" cy="1730375"/>
                </a:xfrm>
                <a:custGeom>
                  <a:avLst/>
                  <a:gdLst>
                    <a:gd name="T0" fmla="*/ 804 w 1315"/>
                    <a:gd name="T1" fmla="*/ 1046 h 1090"/>
                    <a:gd name="T2" fmla="*/ 719 w 1315"/>
                    <a:gd name="T3" fmla="*/ 926 h 1090"/>
                    <a:gd name="T4" fmla="*/ 686 w 1315"/>
                    <a:gd name="T5" fmla="*/ 934 h 1090"/>
                    <a:gd name="T6" fmla="*/ 540 w 1315"/>
                    <a:gd name="T7" fmla="*/ 908 h 1090"/>
                    <a:gd name="T8" fmla="*/ 438 w 1315"/>
                    <a:gd name="T9" fmla="*/ 921 h 1090"/>
                    <a:gd name="T10" fmla="*/ 326 w 1315"/>
                    <a:gd name="T11" fmla="*/ 885 h 1090"/>
                    <a:gd name="T12" fmla="*/ 256 w 1315"/>
                    <a:gd name="T13" fmla="*/ 858 h 1090"/>
                    <a:gd name="T14" fmla="*/ 216 w 1315"/>
                    <a:gd name="T15" fmla="*/ 872 h 1090"/>
                    <a:gd name="T16" fmla="*/ 145 w 1315"/>
                    <a:gd name="T17" fmla="*/ 890 h 1090"/>
                    <a:gd name="T18" fmla="*/ 81 w 1315"/>
                    <a:gd name="T19" fmla="*/ 884 h 1090"/>
                    <a:gd name="T20" fmla="*/ 95 w 1315"/>
                    <a:gd name="T21" fmla="*/ 793 h 1090"/>
                    <a:gd name="T22" fmla="*/ 115 w 1315"/>
                    <a:gd name="T23" fmla="*/ 717 h 1090"/>
                    <a:gd name="T24" fmla="*/ 76 w 1315"/>
                    <a:gd name="T25" fmla="*/ 685 h 1090"/>
                    <a:gd name="T26" fmla="*/ 95 w 1315"/>
                    <a:gd name="T27" fmla="*/ 645 h 1090"/>
                    <a:gd name="T28" fmla="*/ 42 w 1315"/>
                    <a:gd name="T29" fmla="*/ 552 h 1090"/>
                    <a:gd name="T30" fmla="*/ 41 w 1315"/>
                    <a:gd name="T31" fmla="*/ 526 h 1090"/>
                    <a:gd name="T32" fmla="*/ 15 w 1315"/>
                    <a:gd name="T33" fmla="*/ 456 h 1090"/>
                    <a:gd name="T34" fmla="*/ 62 w 1315"/>
                    <a:gd name="T35" fmla="*/ 408 h 1090"/>
                    <a:gd name="T36" fmla="*/ 102 w 1315"/>
                    <a:gd name="T37" fmla="*/ 337 h 1090"/>
                    <a:gd name="T38" fmla="*/ 182 w 1315"/>
                    <a:gd name="T39" fmla="*/ 328 h 1090"/>
                    <a:gd name="T40" fmla="*/ 242 w 1315"/>
                    <a:gd name="T41" fmla="*/ 280 h 1090"/>
                    <a:gd name="T42" fmla="*/ 222 w 1315"/>
                    <a:gd name="T43" fmla="*/ 220 h 1090"/>
                    <a:gd name="T44" fmla="*/ 198 w 1315"/>
                    <a:gd name="T45" fmla="*/ 185 h 1090"/>
                    <a:gd name="T46" fmla="*/ 155 w 1315"/>
                    <a:gd name="T47" fmla="*/ 157 h 1090"/>
                    <a:gd name="T48" fmla="*/ 159 w 1315"/>
                    <a:gd name="T49" fmla="*/ 115 h 1090"/>
                    <a:gd name="T50" fmla="*/ 200 w 1315"/>
                    <a:gd name="T51" fmla="*/ 94 h 1090"/>
                    <a:gd name="T52" fmla="*/ 207 w 1315"/>
                    <a:gd name="T53" fmla="*/ 58 h 1090"/>
                    <a:gd name="T54" fmla="*/ 254 w 1315"/>
                    <a:gd name="T55" fmla="*/ 21 h 1090"/>
                    <a:gd name="T56" fmla="*/ 393 w 1315"/>
                    <a:gd name="T57" fmla="*/ 164 h 1090"/>
                    <a:gd name="T58" fmla="*/ 421 w 1315"/>
                    <a:gd name="T59" fmla="*/ 122 h 1090"/>
                    <a:gd name="T60" fmla="*/ 421 w 1315"/>
                    <a:gd name="T61" fmla="*/ 70 h 1090"/>
                    <a:gd name="T62" fmla="*/ 467 w 1315"/>
                    <a:gd name="T63" fmla="*/ 54 h 1090"/>
                    <a:gd name="T64" fmla="*/ 504 w 1315"/>
                    <a:gd name="T65" fmla="*/ 69 h 1090"/>
                    <a:gd name="T66" fmla="*/ 523 w 1315"/>
                    <a:gd name="T67" fmla="*/ 97 h 1090"/>
                    <a:gd name="T68" fmla="*/ 585 w 1315"/>
                    <a:gd name="T69" fmla="*/ 126 h 1090"/>
                    <a:gd name="T70" fmla="*/ 677 w 1315"/>
                    <a:gd name="T71" fmla="*/ 111 h 1090"/>
                    <a:gd name="T72" fmla="*/ 719 w 1315"/>
                    <a:gd name="T73" fmla="*/ 75 h 1090"/>
                    <a:gd name="T74" fmla="*/ 773 w 1315"/>
                    <a:gd name="T75" fmla="*/ 40 h 1090"/>
                    <a:gd name="T76" fmla="*/ 848 w 1315"/>
                    <a:gd name="T77" fmla="*/ 78 h 1090"/>
                    <a:gd name="T78" fmla="*/ 900 w 1315"/>
                    <a:gd name="T79" fmla="*/ 152 h 1090"/>
                    <a:gd name="T80" fmla="*/ 944 w 1315"/>
                    <a:gd name="T81" fmla="*/ 157 h 1090"/>
                    <a:gd name="T82" fmla="*/ 1005 w 1315"/>
                    <a:gd name="T83" fmla="*/ 183 h 1090"/>
                    <a:gd name="T84" fmla="*/ 1017 w 1315"/>
                    <a:gd name="T85" fmla="*/ 207 h 1090"/>
                    <a:gd name="T86" fmla="*/ 1093 w 1315"/>
                    <a:gd name="T87" fmla="*/ 242 h 1090"/>
                    <a:gd name="T88" fmla="*/ 1168 w 1315"/>
                    <a:gd name="T89" fmla="*/ 238 h 1090"/>
                    <a:gd name="T90" fmla="*/ 1224 w 1315"/>
                    <a:gd name="T91" fmla="*/ 181 h 1090"/>
                    <a:gd name="T92" fmla="*/ 1227 w 1315"/>
                    <a:gd name="T93" fmla="*/ 216 h 1090"/>
                    <a:gd name="T94" fmla="*/ 1260 w 1315"/>
                    <a:gd name="T95" fmla="*/ 246 h 1090"/>
                    <a:gd name="T96" fmla="*/ 1315 w 1315"/>
                    <a:gd name="T97" fmla="*/ 267 h 1090"/>
                    <a:gd name="T98" fmla="*/ 1273 w 1315"/>
                    <a:gd name="T99" fmla="*/ 285 h 1090"/>
                    <a:gd name="T100" fmla="*/ 1263 w 1315"/>
                    <a:gd name="T101" fmla="*/ 334 h 1090"/>
                    <a:gd name="T102" fmla="*/ 1271 w 1315"/>
                    <a:gd name="T103" fmla="*/ 378 h 1090"/>
                    <a:gd name="T104" fmla="*/ 1244 w 1315"/>
                    <a:gd name="T105" fmla="*/ 422 h 1090"/>
                    <a:gd name="T106" fmla="*/ 1187 w 1315"/>
                    <a:gd name="T107" fmla="*/ 447 h 1090"/>
                    <a:gd name="T108" fmla="*/ 1153 w 1315"/>
                    <a:gd name="T109" fmla="*/ 542 h 1090"/>
                    <a:gd name="T110" fmla="*/ 1210 w 1315"/>
                    <a:gd name="T111" fmla="*/ 679 h 1090"/>
                    <a:gd name="T112" fmla="*/ 1142 w 1315"/>
                    <a:gd name="T113" fmla="*/ 754 h 1090"/>
                    <a:gd name="T114" fmla="*/ 1060 w 1315"/>
                    <a:gd name="T115" fmla="*/ 755 h 1090"/>
                    <a:gd name="T116" fmla="*/ 993 w 1315"/>
                    <a:gd name="T117" fmla="*/ 776 h 1090"/>
                    <a:gd name="T118" fmla="*/ 912 w 1315"/>
                    <a:gd name="T119" fmla="*/ 758 h 1090"/>
                    <a:gd name="T120" fmla="*/ 877 w 1315"/>
                    <a:gd name="T121" fmla="*/ 787 h 1090"/>
                    <a:gd name="T122" fmla="*/ 856 w 1315"/>
                    <a:gd name="T123" fmla="*/ 947 h 1090"/>
                    <a:gd name="T124" fmla="*/ 842 w 1315"/>
                    <a:gd name="T125" fmla="*/ 1012 h 1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15" h="1090">
                      <a:moveTo>
                        <a:pt x="841" y="1069"/>
                      </a:moveTo>
                      <a:lnTo>
                        <a:pt x="841" y="1069"/>
                      </a:lnTo>
                      <a:lnTo>
                        <a:pt x="842" y="1075"/>
                      </a:lnTo>
                      <a:lnTo>
                        <a:pt x="843" y="1082"/>
                      </a:lnTo>
                      <a:lnTo>
                        <a:pt x="846" y="1090"/>
                      </a:lnTo>
                      <a:lnTo>
                        <a:pt x="846" y="1090"/>
                      </a:lnTo>
                      <a:lnTo>
                        <a:pt x="841" y="1090"/>
                      </a:lnTo>
                      <a:lnTo>
                        <a:pt x="835" y="1090"/>
                      </a:lnTo>
                      <a:lnTo>
                        <a:pt x="829" y="1088"/>
                      </a:lnTo>
                      <a:lnTo>
                        <a:pt x="825" y="1086"/>
                      </a:lnTo>
                      <a:lnTo>
                        <a:pt x="824" y="1083"/>
                      </a:lnTo>
                      <a:lnTo>
                        <a:pt x="824" y="1083"/>
                      </a:lnTo>
                      <a:lnTo>
                        <a:pt x="820" y="1070"/>
                      </a:lnTo>
                      <a:lnTo>
                        <a:pt x="817" y="1057"/>
                      </a:lnTo>
                      <a:lnTo>
                        <a:pt x="817" y="1057"/>
                      </a:lnTo>
                      <a:lnTo>
                        <a:pt x="804" y="1046"/>
                      </a:lnTo>
                      <a:lnTo>
                        <a:pt x="791" y="1034"/>
                      </a:lnTo>
                      <a:lnTo>
                        <a:pt x="791" y="1034"/>
                      </a:lnTo>
                      <a:lnTo>
                        <a:pt x="781" y="1015"/>
                      </a:lnTo>
                      <a:lnTo>
                        <a:pt x="771" y="994"/>
                      </a:lnTo>
                      <a:lnTo>
                        <a:pt x="771" y="994"/>
                      </a:lnTo>
                      <a:lnTo>
                        <a:pt x="749" y="980"/>
                      </a:lnTo>
                      <a:lnTo>
                        <a:pt x="734" y="969"/>
                      </a:lnTo>
                      <a:lnTo>
                        <a:pt x="724" y="960"/>
                      </a:lnTo>
                      <a:lnTo>
                        <a:pt x="724" y="960"/>
                      </a:lnTo>
                      <a:lnTo>
                        <a:pt x="719" y="955"/>
                      </a:lnTo>
                      <a:lnTo>
                        <a:pt x="717" y="951"/>
                      </a:lnTo>
                      <a:lnTo>
                        <a:pt x="717" y="947"/>
                      </a:lnTo>
                      <a:lnTo>
                        <a:pt x="717" y="947"/>
                      </a:lnTo>
                      <a:lnTo>
                        <a:pt x="719" y="934"/>
                      </a:lnTo>
                      <a:lnTo>
                        <a:pt x="719" y="929"/>
                      </a:lnTo>
                      <a:lnTo>
                        <a:pt x="719" y="926"/>
                      </a:lnTo>
                      <a:lnTo>
                        <a:pt x="719" y="926"/>
                      </a:lnTo>
                      <a:lnTo>
                        <a:pt x="715" y="926"/>
                      </a:lnTo>
                      <a:lnTo>
                        <a:pt x="707" y="926"/>
                      </a:lnTo>
                      <a:lnTo>
                        <a:pt x="697" y="928"/>
                      </a:lnTo>
                      <a:lnTo>
                        <a:pt x="697" y="928"/>
                      </a:lnTo>
                      <a:lnTo>
                        <a:pt x="694" y="930"/>
                      </a:lnTo>
                      <a:lnTo>
                        <a:pt x="693" y="934"/>
                      </a:lnTo>
                      <a:lnTo>
                        <a:pt x="693" y="934"/>
                      </a:lnTo>
                      <a:lnTo>
                        <a:pt x="692" y="939"/>
                      </a:lnTo>
                      <a:lnTo>
                        <a:pt x="692" y="942"/>
                      </a:lnTo>
                      <a:lnTo>
                        <a:pt x="690" y="943"/>
                      </a:lnTo>
                      <a:lnTo>
                        <a:pt x="690" y="943"/>
                      </a:lnTo>
                      <a:lnTo>
                        <a:pt x="689" y="942"/>
                      </a:lnTo>
                      <a:lnTo>
                        <a:pt x="688" y="939"/>
                      </a:lnTo>
                      <a:lnTo>
                        <a:pt x="688" y="937"/>
                      </a:lnTo>
                      <a:lnTo>
                        <a:pt x="686" y="934"/>
                      </a:lnTo>
                      <a:lnTo>
                        <a:pt x="686" y="934"/>
                      </a:lnTo>
                      <a:lnTo>
                        <a:pt x="684" y="933"/>
                      </a:lnTo>
                      <a:lnTo>
                        <a:pt x="680" y="934"/>
                      </a:lnTo>
                      <a:lnTo>
                        <a:pt x="676" y="936"/>
                      </a:lnTo>
                      <a:lnTo>
                        <a:pt x="672" y="938"/>
                      </a:lnTo>
                      <a:lnTo>
                        <a:pt x="672" y="938"/>
                      </a:lnTo>
                      <a:lnTo>
                        <a:pt x="671" y="938"/>
                      </a:lnTo>
                      <a:lnTo>
                        <a:pt x="669" y="937"/>
                      </a:lnTo>
                      <a:lnTo>
                        <a:pt x="666" y="934"/>
                      </a:lnTo>
                      <a:lnTo>
                        <a:pt x="659" y="928"/>
                      </a:lnTo>
                      <a:lnTo>
                        <a:pt x="659" y="928"/>
                      </a:lnTo>
                      <a:lnTo>
                        <a:pt x="641" y="930"/>
                      </a:lnTo>
                      <a:lnTo>
                        <a:pt x="622" y="933"/>
                      </a:lnTo>
                      <a:lnTo>
                        <a:pt x="622" y="933"/>
                      </a:lnTo>
                      <a:lnTo>
                        <a:pt x="540" y="908"/>
                      </a:lnTo>
                      <a:lnTo>
                        <a:pt x="540" y="908"/>
                      </a:lnTo>
                      <a:lnTo>
                        <a:pt x="533" y="907"/>
                      </a:lnTo>
                      <a:lnTo>
                        <a:pt x="531" y="904"/>
                      </a:lnTo>
                      <a:lnTo>
                        <a:pt x="528" y="901"/>
                      </a:lnTo>
                      <a:lnTo>
                        <a:pt x="527" y="895"/>
                      </a:lnTo>
                      <a:lnTo>
                        <a:pt x="527" y="895"/>
                      </a:lnTo>
                      <a:lnTo>
                        <a:pt x="515" y="891"/>
                      </a:lnTo>
                      <a:lnTo>
                        <a:pt x="506" y="889"/>
                      </a:lnTo>
                      <a:lnTo>
                        <a:pt x="501" y="889"/>
                      </a:lnTo>
                      <a:lnTo>
                        <a:pt x="501" y="889"/>
                      </a:lnTo>
                      <a:lnTo>
                        <a:pt x="495" y="893"/>
                      </a:lnTo>
                      <a:lnTo>
                        <a:pt x="487" y="898"/>
                      </a:lnTo>
                      <a:lnTo>
                        <a:pt x="467" y="907"/>
                      </a:lnTo>
                      <a:lnTo>
                        <a:pt x="467" y="907"/>
                      </a:lnTo>
                      <a:lnTo>
                        <a:pt x="447" y="917"/>
                      </a:lnTo>
                      <a:lnTo>
                        <a:pt x="438" y="921"/>
                      </a:lnTo>
                      <a:lnTo>
                        <a:pt x="438" y="921"/>
                      </a:lnTo>
                      <a:lnTo>
                        <a:pt x="434" y="919"/>
                      </a:lnTo>
                      <a:lnTo>
                        <a:pt x="430" y="915"/>
                      </a:lnTo>
                      <a:lnTo>
                        <a:pt x="425" y="911"/>
                      </a:lnTo>
                      <a:lnTo>
                        <a:pt x="425" y="911"/>
                      </a:lnTo>
                      <a:lnTo>
                        <a:pt x="410" y="901"/>
                      </a:lnTo>
                      <a:lnTo>
                        <a:pt x="397" y="888"/>
                      </a:lnTo>
                      <a:lnTo>
                        <a:pt x="383" y="875"/>
                      </a:lnTo>
                      <a:lnTo>
                        <a:pt x="383" y="875"/>
                      </a:lnTo>
                      <a:lnTo>
                        <a:pt x="375" y="876"/>
                      </a:lnTo>
                      <a:lnTo>
                        <a:pt x="361" y="880"/>
                      </a:lnTo>
                      <a:lnTo>
                        <a:pt x="347" y="884"/>
                      </a:lnTo>
                      <a:lnTo>
                        <a:pt x="335" y="886"/>
                      </a:lnTo>
                      <a:lnTo>
                        <a:pt x="335" y="886"/>
                      </a:lnTo>
                      <a:lnTo>
                        <a:pt x="331" y="886"/>
                      </a:lnTo>
                      <a:lnTo>
                        <a:pt x="329" y="886"/>
                      </a:lnTo>
                      <a:lnTo>
                        <a:pt x="326" y="885"/>
                      </a:lnTo>
                      <a:lnTo>
                        <a:pt x="325" y="884"/>
                      </a:lnTo>
                      <a:lnTo>
                        <a:pt x="322" y="880"/>
                      </a:lnTo>
                      <a:lnTo>
                        <a:pt x="320" y="876"/>
                      </a:lnTo>
                      <a:lnTo>
                        <a:pt x="320" y="876"/>
                      </a:lnTo>
                      <a:lnTo>
                        <a:pt x="311" y="875"/>
                      </a:lnTo>
                      <a:lnTo>
                        <a:pt x="303" y="873"/>
                      </a:lnTo>
                      <a:lnTo>
                        <a:pt x="299" y="872"/>
                      </a:lnTo>
                      <a:lnTo>
                        <a:pt x="299" y="872"/>
                      </a:lnTo>
                      <a:lnTo>
                        <a:pt x="286" y="867"/>
                      </a:lnTo>
                      <a:lnTo>
                        <a:pt x="277" y="863"/>
                      </a:lnTo>
                      <a:lnTo>
                        <a:pt x="269" y="858"/>
                      </a:lnTo>
                      <a:lnTo>
                        <a:pt x="269" y="858"/>
                      </a:lnTo>
                      <a:lnTo>
                        <a:pt x="266" y="855"/>
                      </a:lnTo>
                      <a:lnTo>
                        <a:pt x="264" y="854"/>
                      </a:lnTo>
                      <a:lnTo>
                        <a:pt x="261" y="854"/>
                      </a:lnTo>
                      <a:lnTo>
                        <a:pt x="256" y="858"/>
                      </a:lnTo>
                      <a:lnTo>
                        <a:pt x="256" y="858"/>
                      </a:lnTo>
                      <a:lnTo>
                        <a:pt x="252" y="863"/>
                      </a:lnTo>
                      <a:lnTo>
                        <a:pt x="250" y="868"/>
                      </a:lnTo>
                      <a:lnTo>
                        <a:pt x="247" y="873"/>
                      </a:lnTo>
                      <a:lnTo>
                        <a:pt x="244" y="877"/>
                      </a:lnTo>
                      <a:lnTo>
                        <a:pt x="244" y="877"/>
                      </a:lnTo>
                      <a:lnTo>
                        <a:pt x="242" y="877"/>
                      </a:lnTo>
                      <a:lnTo>
                        <a:pt x="241" y="876"/>
                      </a:lnTo>
                      <a:lnTo>
                        <a:pt x="235" y="872"/>
                      </a:lnTo>
                      <a:lnTo>
                        <a:pt x="232" y="867"/>
                      </a:lnTo>
                      <a:lnTo>
                        <a:pt x="228" y="864"/>
                      </a:lnTo>
                      <a:lnTo>
                        <a:pt x="228" y="864"/>
                      </a:lnTo>
                      <a:lnTo>
                        <a:pt x="225" y="866"/>
                      </a:lnTo>
                      <a:lnTo>
                        <a:pt x="221" y="868"/>
                      </a:lnTo>
                      <a:lnTo>
                        <a:pt x="216" y="872"/>
                      </a:lnTo>
                      <a:lnTo>
                        <a:pt x="216" y="872"/>
                      </a:lnTo>
                      <a:lnTo>
                        <a:pt x="215" y="876"/>
                      </a:lnTo>
                      <a:lnTo>
                        <a:pt x="213" y="879"/>
                      </a:lnTo>
                      <a:lnTo>
                        <a:pt x="211" y="881"/>
                      </a:lnTo>
                      <a:lnTo>
                        <a:pt x="211" y="881"/>
                      </a:lnTo>
                      <a:lnTo>
                        <a:pt x="206" y="881"/>
                      </a:lnTo>
                      <a:lnTo>
                        <a:pt x="195" y="881"/>
                      </a:lnTo>
                      <a:lnTo>
                        <a:pt x="180" y="880"/>
                      </a:lnTo>
                      <a:lnTo>
                        <a:pt x="180" y="880"/>
                      </a:lnTo>
                      <a:lnTo>
                        <a:pt x="177" y="882"/>
                      </a:lnTo>
                      <a:lnTo>
                        <a:pt x="173" y="885"/>
                      </a:lnTo>
                      <a:lnTo>
                        <a:pt x="168" y="890"/>
                      </a:lnTo>
                      <a:lnTo>
                        <a:pt x="165" y="891"/>
                      </a:lnTo>
                      <a:lnTo>
                        <a:pt x="165" y="891"/>
                      </a:lnTo>
                      <a:lnTo>
                        <a:pt x="158" y="891"/>
                      </a:lnTo>
                      <a:lnTo>
                        <a:pt x="151" y="890"/>
                      </a:lnTo>
                      <a:lnTo>
                        <a:pt x="145" y="890"/>
                      </a:lnTo>
                      <a:lnTo>
                        <a:pt x="141" y="890"/>
                      </a:lnTo>
                      <a:lnTo>
                        <a:pt x="138" y="891"/>
                      </a:lnTo>
                      <a:lnTo>
                        <a:pt x="138" y="891"/>
                      </a:lnTo>
                      <a:lnTo>
                        <a:pt x="137" y="895"/>
                      </a:lnTo>
                      <a:lnTo>
                        <a:pt x="137" y="901"/>
                      </a:lnTo>
                      <a:lnTo>
                        <a:pt x="136" y="906"/>
                      </a:lnTo>
                      <a:lnTo>
                        <a:pt x="134" y="908"/>
                      </a:lnTo>
                      <a:lnTo>
                        <a:pt x="133" y="910"/>
                      </a:lnTo>
                      <a:lnTo>
                        <a:pt x="133" y="910"/>
                      </a:lnTo>
                      <a:lnTo>
                        <a:pt x="130" y="910"/>
                      </a:lnTo>
                      <a:lnTo>
                        <a:pt x="127" y="910"/>
                      </a:lnTo>
                      <a:lnTo>
                        <a:pt x="116" y="906"/>
                      </a:lnTo>
                      <a:lnTo>
                        <a:pt x="105" y="901"/>
                      </a:lnTo>
                      <a:lnTo>
                        <a:pt x="94" y="897"/>
                      </a:lnTo>
                      <a:lnTo>
                        <a:pt x="94" y="897"/>
                      </a:lnTo>
                      <a:lnTo>
                        <a:pt x="81" y="884"/>
                      </a:lnTo>
                      <a:lnTo>
                        <a:pt x="86" y="880"/>
                      </a:lnTo>
                      <a:lnTo>
                        <a:pt x="86" y="850"/>
                      </a:lnTo>
                      <a:lnTo>
                        <a:pt x="86" y="850"/>
                      </a:lnTo>
                      <a:lnTo>
                        <a:pt x="97" y="849"/>
                      </a:lnTo>
                      <a:lnTo>
                        <a:pt x="103" y="850"/>
                      </a:lnTo>
                      <a:lnTo>
                        <a:pt x="107" y="851"/>
                      </a:lnTo>
                      <a:lnTo>
                        <a:pt x="110" y="850"/>
                      </a:lnTo>
                      <a:lnTo>
                        <a:pt x="110" y="850"/>
                      </a:lnTo>
                      <a:lnTo>
                        <a:pt x="106" y="838"/>
                      </a:lnTo>
                      <a:lnTo>
                        <a:pt x="103" y="829"/>
                      </a:lnTo>
                      <a:lnTo>
                        <a:pt x="101" y="820"/>
                      </a:lnTo>
                      <a:lnTo>
                        <a:pt x="98" y="815"/>
                      </a:lnTo>
                      <a:lnTo>
                        <a:pt x="94" y="810"/>
                      </a:lnTo>
                      <a:lnTo>
                        <a:pt x="94" y="810"/>
                      </a:lnTo>
                      <a:lnTo>
                        <a:pt x="94" y="802"/>
                      </a:lnTo>
                      <a:lnTo>
                        <a:pt x="95" y="793"/>
                      </a:lnTo>
                      <a:lnTo>
                        <a:pt x="97" y="783"/>
                      </a:lnTo>
                      <a:lnTo>
                        <a:pt x="97" y="764"/>
                      </a:lnTo>
                      <a:lnTo>
                        <a:pt x="107" y="763"/>
                      </a:lnTo>
                      <a:lnTo>
                        <a:pt x="107" y="749"/>
                      </a:lnTo>
                      <a:lnTo>
                        <a:pt x="107" y="749"/>
                      </a:lnTo>
                      <a:lnTo>
                        <a:pt x="110" y="746"/>
                      </a:lnTo>
                      <a:lnTo>
                        <a:pt x="114" y="742"/>
                      </a:lnTo>
                      <a:lnTo>
                        <a:pt x="114" y="742"/>
                      </a:lnTo>
                      <a:lnTo>
                        <a:pt x="111" y="737"/>
                      </a:lnTo>
                      <a:lnTo>
                        <a:pt x="110" y="733"/>
                      </a:lnTo>
                      <a:lnTo>
                        <a:pt x="110" y="733"/>
                      </a:lnTo>
                      <a:lnTo>
                        <a:pt x="128" y="722"/>
                      </a:lnTo>
                      <a:lnTo>
                        <a:pt x="128" y="722"/>
                      </a:lnTo>
                      <a:lnTo>
                        <a:pt x="125" y="719"/>
                      </a:lnTo>
                      <a:lnTo>
                        <a:pt x="121" y="718"/>
                      </a:lnTo>
                      <a:lnTo>
                        <a:pt x="115" y="717"/>
                      </a:lnTo>
                      <a:lnTo>
                        <a:pt x="108" y="718"/>
                      </a:lnTo>
                      <a:lnTo>
                        <a:pt x="105" y="718"/>
                      </a:lnTo>
                      <a:lnTo>
                        <a:pt x="105" y="718"/>
                      </a:lnTo>
                      <a:lnTo>
                        <a:pt x="98" y="713"/>
                      </a:lnTo>
                      <a:lnTo>
                        <a:pt x="92" y="707"/>
                      </a:lnTo>
                      <a:lnTo>
                        <a:pt x="92" y="707"/>
                      </a:lnTo>
                      <a:lnTo>
                        <a:pt x="89" y="705"/>
                      </a:lnTo>
                      <a:lnTo>
                        <a:pt x="86" y="700"/>
                      </a:lnTo>
                      <a:lnTo>
                        <a:pt x="86" y="697"/>
                      </a:lnTo>
                      <a:lnTo>
                        <a:pt x="89" y="695"/>
                      </a:lnTo>
                      <a:lnTo>
                        <a:pt x="92" y="693"/>
                      </a:lnTo>
                      <a:lnTo>
                        <a:pt x="98" y="692"/>
                      </a:lnTo>
                      <a:lnTo>
                        <a:pt x="98" y="692"/>
                      </a:lnTo>
                      <a:lnTo>
                        <a:pt x="99" y="687"/>
                      </a:lnTo>
                      <a:lnTo>
                        <a:pt x="76" y="685"/>
                      </a:lnTo>
                      <a:lnTo>
                        <a:pt x="76" y="685"/>
                      </a:lnTo>
                      <a:lnTo>
                        <a:pt x="71" y="680"/>
                      </a:lnTo>
                      <a:lnTo>
                        <a:pt x="63" y="675"/>
                      </a:lnTo>
                      <a:lnTo>
                        <a:pt x="63" y="675"/>
                      </a:lnTo>
                      <a:lnTo>
                        <a:pt x="59" y="674"/>
                      </a:lnTo>
                      <a:lnTo>
                        <a:pt x="55" y="671"/>
                      </a:lnTo>
                      <a:lnTo>
                        <a:pt x="55" y="669"/>
                      </a:lnTo>
                      <a:lnTo>
                        <a:pt x="55" y="667"/>
                      </a:lnTo>
                      <a:lnTo>
                        <a:pt x="57" y="666"/>
                      </a:lnTo>
                      <a:lnTo>
                        <a:pt x="60" y="666"/>
                      </a:lnTo>
                      <a:lnTo>
                        <a:pt x="60" y="666"/>
                      </a:lnTo>
                      <a:lnTo>
                        <a:pt x="62" y="665"/>
                      </a:lnTo>
                      <a:lnTo>
                        <a:pt x="63" y="662"/>
                      </a:lnTo>
                      <a:lnTo>
                        <a:pt x="63" y="657"/>
                      </a:lnTo>
                      <a:lnTo>
                        <a:pt x="63" y="650"/>
                      </a:lnTo>
                      <a:lnTo>
                        <a:pt x="68" y="645"/>
                      </a:lnTo>
                      <a:lnTo>
                        <a:pt x="95" y="645"/>
                      </a:lnTo>
                      <a:lnTo>
                        <a:pt x="108" y="618"/>
                      </a:lnTo>
                      <a:lnTo>
                        <a:pt x="108" y="618"/>
                      </a:lnTo>
                      <a:lnTo>
                        <a:pt x="108" y="600"/>
                      </a:lnTo>
                      <a:lnTo>
                        <a:pt x="107" y="586"/>
                      </a:lnTo>
                      <a:lnTo>
                        <a:pt x="106" y="580"/>
                      </a:lnTo>
                      <a:lnTo>
                        <a:pt x="103" y="575"/>
                      </a:lnTo>
                      <a:lnTo>
                        <a:pt x="103" y="575"/>
                      </a:lnTo>
                      <a:lnTo>
                        <a:pt x="95" y="577"/>
                      </a:lnTo>
                      <a:lnTo>
                        <a:pt x="79" y="580"/>
                      </a:lnTo>
                      <a:lnTo>
                        <a:pt x="63" y="584"/>
                      </a:lnTo>
                      <a:lnTo>
                        <a:pt x="54" y="586"/>
                      </a:lnTo>
                      <a:lnTo>
                        <a:pt x="54" y="586"/>
                      </a:lnTo>
                      <a:lnTo>
                        <a:pt x="50" y="580"/>
                      </a:lnTo>
                      <a:lnTo>
                        <a:pt x="47" y="577"/>
                      </a:lnTo>
                      <a:lnTo>
                        <a:pt x="45" y="568"/>
                      </a:lnTo>
                      <a:lnTo>
                        <a:pt x="42" y="552"/>
                      </a:lnTo>
                      <a:lnTo>
                        <a:pt x="42" y="552"/>
                      </a:lnTo>
                      <a:lnTo>
                        <a:pt x="46" y="549"/>
                      </a:lnTo>
                      <a:lnTo>
                        <a:pt x="49" y="548"/>
                      </a:lnTo>
                      <a:lnTo>
                        <a:pt x="55" y="548"/>
                      </a:lnTo>
                      <a:lnTo>
                        <a:pt x="60" y="545"/>
                      </a:lnTo>
                      <a:lnTo>
                        <a:pt x="62" y="544"/>
                      </a:lnTo>
                      <a:lnTo>
                        <a:pt x="63" y="542"/>
                      </a:lnTo>
                      <a:lnTo>
                        <a:pt x="63" y="542"/>
                      </a:lnTo>
                      <a:lnTo>
                        <a:pt x="60" y="538"/>
                      </a:lnTo>
                      <a:lnTo>
                        <a:pt x="58" y="534"/>
                      </a:lnTo>
                      <a:lnTo>
                        <a:pt x="55" y="533"/>
                      </a:lnTo>
                      <a:lnTo>
                        <a:pt x="51" y="531"/>
                      </a:lnTo>
                      <a:lnTo>
                        <a:pt x="45" y="530"/>
                      </a:lnTo>
                      <a:lnTo>
                        <a:pt x="42" y="529"/>
                      </a:lnTo>
                      <a:lnTo>
                        <a:pt x="41" y="526"/>
                      </a:lnTo>
                      <a:lnTo>
                        <a:pt x="41" y="526"/>
                      </a:lnTo>
                      <a:lnTo>
                        <a:pt x="37" y="517"/>
                      </a:lnTo>
                      <a:lnTo>
                        <a:pt x="35" y="512"/>
                      </a:lnTo>
                      <a:lnTo>
                        <a:pt x="32" y="508"/>
                      </a:lnTo>
                      <a:lnTo>
                        <a:pt x="28" y="505"/>
                      </a:lnTo>
                      <a:lnTo>
                        <a:pt x="23" y="501"/>
                      </a:lnTo>
                      <a:lnTo>
                        <a:pt x="9" y="496"/>
                      </a:lnTo>
                      <a:lnTo>
                        <a:pt x="9" y="496"/>
                      </a:lnTo>
                      <a:lnTo>
                        <a:pt x="6" y="492"/>
                      </a:lnTo>
                      <a:lnTo>
                        <a:pt x="2" y="487"/>
                      </a:lnTo>
                      <a:lnTo>
                        <a:pt x="0" y="482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3"/>
                      </a:lnTo>
                      <a:lnTo>
                        <a:pt x="2" y="469"/>
                      </a:lnTo>
                      <a:lnTo>
                        <a:pt x="9" y="461"/>
                      </a:lnTo>
                      <a:lnTo>
                        <a:pt x="15" y="456"/>
                      </a:lnTo>
                      <a:lnTo>
                        <a:pt x="20" y="452"/>
                      </a:lnTo>
                      <a:lnTo>
                        <a:pt x="20" y="452"/>
                      </a:lnTo>
                      <a:lnTo>
                        <a:pt x="23" y="453"/>
                      </a:lnTo>
                      <a:lnTo>
                        <a:pt x="25" y="453"/>
                      </a:lnTo>
                      <a:lnTo>
                        <a:pt x="32" y="451"/>
                      </a:lnTo>
                      <a:lnTo>
                        <a:pt x="40" y="446"/>
                      </a:lnTo>
                      <a:lnTo>
                        <a:pt x="47" y="442"/>
                      </a:lnTo>
                      <a:lnTo>
                        <a:pt x="47" y="442"/>
                      </a:lnTo>
                      <a:lnTo>
                        <a:pt x="51" y="439"/>
                      </a:lnTo>
                      <a:lnTo>
                        <a:pt x="53" y="435"/>
                      </a:lnTo>
                      <a:lnTo>
                        <a:pt x="55" y="431"/>
                      </a:lnTo>
                      <a:lnTo>
                        <a:pt x="58" y="425"/>
                      </a:lnTo>
                      <a:lnTo>
                        <a:pt x="58" y="425"/>
                      </a:lnTo>
                      <a:lnTo>
                        <a:pt x="62" y="417"/>
                      </a:lnTo>
                      <a:lnTo>
                        <a:pt x="62" y="411"/>
                      </a:lnTo>
                      <a:lnTo>
                        <a:pt x="62" y="408"/>
                      </a:lnTo>
                      <a:lnTo>
                        <a:pt x="60" y="406"/>
                      </a:lnTo>
                      <a:lnTo>
                        <a:pt x="60" y="406"/>
                      </a:lnTo>
                      <a:lnTo>
                        <a:pt x="58" y="376"/>
                      </a:lnTo>
                      <a:lnTo>
                        <a:pt x="58" y="376"/>
                      </a:lnTo>
                      <a:lnTo>
                        <a:pt x="58" y="376"/>
                      </a:lnTo>
                      <a:lnTo>
                        <a:pt x="59" y="373"/>
                      </a:lnTo>
                      <a:lnTo>
                        <a:pt x="62" y="371"/>
                      </a:lnTo>
                      <a:lnTo>
                        <a:pt x="67" y="368"/>
                      </a:lnTo>
                      <a:lnTo>
                        <a:pt x="67" y="368"/>
                      </a:lnTo>
                      <a:lnTo>
                        <a:pt x="76" y="360"/>
                      </a:lnTo>
                      <a:lnTo>
                        <a:pt x="82" y="355"/>
                      </a:lnTo>
                      <a:lnTo>
                        <a:pt x="89" y="351"/>
                      </a:lnTo>
                      <a:lnTo>
                        <a:pt x="89" y="351"/>
                      </a:lnTo>
                      <a:lnTo>
                        <a:pt x="94" y="345"/>
                      </a:lnTo>
                      <a:lnTo>
                        <a:pt x="97" y="341"/>
                      </a:lnTo>
                      <a:lnTo>
                        <a:pt x="102" y="337"/>
                      </a:lnTo>
                      <a:lnTo>
                        <a:pt x="102" y="337"/>
                      </a:lnTo>
                      <a:lnTo>
                        <a:pt x="115" y="321"/>
                      </a:lnTo>
                      <a:lnTo>
                        <a:pt x="115" y="321"/>
                      </a:lnTo>
                      <a:lnTo>
                        <a:pt x="117" y="316"/>
                      </a:lnTo>
                      <a:lnTo>
                        <a:pt x="117" y="312"/>
                      </a:lnTo>
                      <a:lnTo>
                        <a:pt x="116" y="311"/>
                      </a:lnTo>
                      <a:lnTo>
                        <a:pt x="115" y="310"/>
                      </a:lnTo>
                      <a:lnTo>
                        <a:pt x="120" y="306"/>
                      </a:lnTo>
                      <a:lnTo>
                        <a:pt x="129" y="314"/>
                      </a:lnTo>
                      <a:lnTo>
                        <a:pt x="129" y="314"/>
                      </a:lnTo>
                      <a:lnTo>
                        <a:pt x="141" y="317"/>
                      </a:lnTo>
                      <a:lnTo>
                        <a:pt x="156" y="321"/>
                      </a:lnTo>
                      <a:lnTo>
                        <a:pt x="156" y="321"/>
                      </a:lnTo>
                      <a:lnTo>
                        <a:pt x="163" y="323"/>
                      </a:lnTo>
                      <a:lnTo>
                        <a:pt x="172" y="325"/>
                      </a:lnTo>
                      <a:lnTo>
                        <a:pt x="182" y="328"/>
                      </a:lnTo>
                      <a:lnTo>
                        <a:pt x="191" y="329"/>
                      </a:lnTo>
                      <a:lnTo>
                        <a:pt x="191" y="329"/>
                      </a:lnTo>
                      <a:lnTo>
                        <a:pt x="202" y="330"/>
                      </a:lnTo>
                      <a:lnTo>
                        <a:pt x="208" y="330"/>
                      </a:lnTo>
                      <a:lnTo>
                        <a:pt x="215" y="330"/>
                      </a:lnTo>
                      <a:lnTo>
                        <a:pt x="215" y="330"/>
                      </a:lnTo>
                      <a:lnTo>
                        <a:pt x="217" y="329"/>
                      </a:lnTo>
                      <a:lnTo>
                        <a:pt x="220" y="326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37" y="298"/>
                      </a:lnTo>
                      <a:lnTo>
                        <a:pt x="241" y="289"/>
                      </a:lnTo>
                      <a:lnTo>
                        <a:pt x="241" y="284"/>
                      </a:lnTo>
                      <a:lnTo>
                        <a:pt x="241" y="284"/>
                      </a:lnTo>
                      <a:lnTo>
                        <a:pt x="241" y="282"/>
                      </a:lnTo>
                      <a:lnTo>
                        <a:pt x="242" y="280"/>
                      </a:lnTo>
                      <a:lnTo>
                        <a:pt x="246" y="275"/>
                      </a:lnTo>
                      <a:lnTo>
                        <a:pt x="246" y="275"/>
                      </a:lnTo>
                      <a:lnTo>
                        <a:pt x="242" y="260"/>
                      </a:lnTo>
                      <a:lnTo>
                        <a:pt x="239" y="253"/>
                      </a:lnTo>
                      <a:lnTo>
                        <a:pt x="238" y="249"/>
                      </a:lnTo>
                      <a:lnTo>
                        <a:pt x="238" y="249"/>
                      </a:lnTo>
                      <a:lnTo>
                        <a:pt x="237" y="249"/>
                      </a:lnTo>
                      <a:lnTo>
                        <a:pt x="234" y="249"/>
                      </a:lnTo>
                      <a:lnTo>
                        <a:pt x="232" y="249"/>
                      </a:lnTo>
                      <a:lnTo>
                        <a:pt x="228" y="247"/>
                      </a:lnTo>
                      <a:lnTo>
                        <a:pt x="228" y="247"/>
                      </a:lnTo>
                      <a:lnTo>
                        <a:pt x="226" y="241"/>
                      </a:lnTo>
                      <a:lnTo>
                        <a:pt x="225" y="229"/>
                      </a:lnTo>
                      <a:lnTo>
                        <a:pt x="225" y="229"/>
                      </a:lnTo>
                      <a:lnTo>
                        <a:pt x="222" y="224"/>
                      </a:lnTo>
                      <a:lnTo>
                        <a:pt x="222" y="220"/>
                      </a:lnTo>
                      <a:lnTo>
                        <a:pt x="224" y="216"/>
                      </a:lnTo>
                      <a:lnTo>
                        <a:pt x="222" y="212"/>
                      </a:lnTo>
                      <a:lnTo>
                        <a:pt x="222" y="212"/>
                      </a:lnTo>
                      <a:lnTo>
                        <a:pt x="221" y="209"/>
                      </a:lnTo>
                      <a:lnTo>
                        <a:pt x="221" y="206"/>
                      </a:lnTo>
                      <a:lnTo>
                        <a:pt x="224" y="203"/>
                      </a:lnTo>
                      <a:lnTo>
                        <a:pt x="224" y="203"/>
                      </a:lnTo>
                      <a:lnTo>
                        <a:pt x="220" y="201"/>
                      </a:lnTo>
                      <a:lnTo>
                        <a:pt x="213" y="198"/>
                      </a:lnTo>
                      <a:lnTo>
                        <a:pt x="204" y="193"/>
                      </a:lnTo>
                      <a:lnTo>
                        <a:pt x="204" y="193"/>
                      </a:lnTo>
                      <a:lnTo>
                        <a:pt x="203" y="190"/>
                      </a:lnTo>
                      <a:lnTo>
                        <a:pt x="202" y="188"/>
                      </a:lnTo>
                      <a:lnTo>
                        <a:pt x="202" y="187"/>
                      </a:lnTo>
                      <a:lnTo>
                        <a:pt x="198" y="185"/>
                      </a:lnTo>
                      <a:lnTo>
                        <a:pt x="198" y="185"/>
                      </a:lnTo>
                      <a:lnTo>
                        <a:pt x="195" y="184"/>
                      </a:lnTo>
                      <a:lnTo>
                        <a:pt x="193" y="183"/>
                      </a:lnTo>
                      <a:lnTo>
                        <a:pt x="191" y="181"/>
                      </a:lnTo>
                      <a:lnTo>
                        <a:pt x="190" y="180"/>
                      </a:lnTo>
                      <a:lnTo>
                        <a:pt x="190" y="180"/>
                      </a:lnTo>
                      <a:lnTo>
                        <a:pt x="182" y="179"/>
                      </a:lnTo>
                      <a:lnTo>
                        <a:pt x="178" y="176"/>
                      </a:lnTo>
                      <a:lnTo>
                        <a:pt x="174" y="174"/>
                      </a:lnTo>
                      <a:lnTo>
                        <a:pt x="174" y="174"/>
                      </a:lnTo>
                      <a:lnTo>
                        <a:pt x="171" y="174"/>
                      </a:lnTo>
                      <a:lnTo>
                        <a:pt x="168" y="174"/>
                      </a:lnTo>
                      <a:lnTo>
                        <a:pt x="165" y="171"/>
                      </a:lnTo>
                      <a:lnTo>
                        <a:pt x="160" y="164"/>
                      </a:lnTo>
                      <a:lnTo>
                        <a:pt x="160" y="164"/>
                      </a:lnTo>
                      <a:lnTo>
                        <a:pt x="159" y="162"/>
                      </a:lnTo>
                      <a:lnTo>
                        <a:pt x="155" y="157"/>
                      </a:lnTo>
                      <a:lnTo>
                        <a:pt x="155" y="157"/>
                      </a:lnTo>
                      <a:lnTo>
                        <a:pt x="146" y="149"/>
                      </a:lnTo>
                      <a:lnTo>
                        <a:pt x="146" y="149"/>
                      </a:lnTo>
                      <a:lnTo>
                        <a:pt x="145" y="146"/>
                      </a:lnTo>
                      <a:lnTo>
                        <a:pt x="142" y="145"/>
                      </a:lnTo>
                      <a:lnTo>
                        <a:pt x="138" y="141"/>
                      </a:lnTo>
                      <a:lnTo>
                        <a:pt x="138" y="141"/>
                      </a:lnTo>
                      <a:lnTo>
                        <a:pt x="137" y="137"/>
                      </a:lnTo>
                      <a:lnTo>
                        <a:pt x="137" y="133"/>
                      </a:lnTo>
                      <a:lnTo>
                        <a:pt x="138" y="129"/>
                      </a:lnTo>
                      <a:lnTo>
                        <a:pt x="138" y="129"/>
                      </a:lnTo>
                      <a:lnTo>
                        <a:pt x="142" y="124"/>
                      </a:lnTo>
                      <a:lnTo>
                        <a:pt x="147" y="120"/>
                      </a:lnTo>
                      <a:lnTo>
                        <a:pt x="155" y="117"/>
                      </a:lnTo>
                      <a:lnTo>
                        <a:pt x="155" y="117"/>
                      </a:lnTo>
                      <a:lnTo>
                        <a:pt x="159" y="115"/>
                      </a:lnTo>
                      <a:lnTo>
                        <a:pt x="162" y="113"/>
                      </a:lnTo>
                      <a:lnTo>
                        <a:pt x="163" y="110"/>
                      </a:lnTo>
                      <a:lnTo>
                        <a:pt x="163" y="106"/>
                      </a:lnTo>
                      <a:lnTo>
                        <a:pt x="163" y="105"/>
                      </a:lnTo>
                      <a:lnTo>
                        <a:pt x="164" y="105"/>
                      </a:lnTo>
                      <a:lnTo>
                        <a:pt x="164" y="105"/>
                      </a:lnTo>
                      <a:lnTo>
                        <a:pt x="167" y="107"/>
                      </a:lnTo>
                      <a:lnTo>
                        <a:pt x="169" y="109"/>
                      </a:lnTo>
                      <a:lnTo>
                        <a:pt x="172" y="109"/>
                      </a:lnTo>
                      <a:lnTo>
                        <a:pt x="174" y="107"/>
                      </a:lnTo>
                      <a:lnTo>
                        <a:pt x="180" y="106"/>
                      </a:lnTo>
                      <a:lnTo>
                        <a:pt x="187" y="104"/>
                      </a:lnTo>
                      <a:lnTo>
                        <a:pt x="187" y="104"/>
                      </a:lnTo>
                      <a:lnTo>
                        <a:pt x="197" y="97"/>
                      </a:lnTo>
                      <a:lnTo>
                        <a:pt x="197" y="97"/>
                      </a:lnTo>
                      <a:lnTo>
                        <a:pt x="200" y="94"/>
                      </a:lnTo>
                      <a:lnTo>
                        <a:pt x="203" y="91"/>
                      </a:lnTo>
                      <a:lnTo>
                        <a:pt x="206" y="85"/>
                      </a:lnTo>
                      <a:lnTo>
                        <a:pt x="206" y="85"/>
                      </a:lnTo>
                      <a:lnTo>
                        <a:pt x="211" y="85"/>
                      </a:lnTo>
                      <a:lnTo>
                        <a:pt x="215" y="85"/>
                      </a:lnTo>
                      <a:lnTo>
                        <a:pt x="217" y="85"/>
                      </a:lnTo>
                      <a:lnTo>
                        <a:pt x="217" y="85"/>
                      </a:lnTo>
                      <a:lnTo>
                        <a:pt x="216" y="83"/>
                      </a:lnTo>
                      <a:lnTo>
                        <a:pt x="213" y="78"/>
                      </a:lnTo>
                      <a:lnTo>
                        <a:pt x="209" y="71"/>
                      </a:lnTo>
                      <a:lnTo>
                        <a:pt x="209" y="71"/>
                      </a:lnTo>
                      <a:lnTo>
                        <a:pt x="207" y="66"/>
                      </a:lnTo>
                      <a:lnTo>
                        <a:pt x="206" y="62"/>
                      </a:lnTo>
                      <a:lnTo>
                        <a:pt x="206" y="60"/>
                      </a:lnTo>
                      <a:lnTo>
                        <a:pt x="206" y="60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5" y="58"/>
                      </a:lnTo>
                      <a:lnTo>
                        <a:pt x="215" y="58"/>
                      </a:lnTo>
                      <a:lnTo>
                        <a:pt x="220" y="56"/>
                      </a:lnTo>
                      <a:lnTo>
                        <a:pt x="224" y="54"/>
                      </a:lnTo>
                      <a:lnTo>
                        <a:pt x="235" y="54"/>
                      </a:lnTo>
                      <a:lnTo>
                        <a:pt x="235" y="54"/>
                      </a:lnTo>
                      <a:lnTo>
                        <a:pt x="244" y="39"/>
                      </a:lnTo>
                      <a:lnTo>
                        <a:pt x="244" y="39"/>
                      </a:lnTo>
                      <a:lnTo>
                        <a:pt x="244" y="36"/>
                      </a:lnTo>
                      <a:lnTo>
                        <a:pt x="243" y="34"/>
                      </a:lnTo>
                      <a:lnTo>
                        <a:pt x="241" y="28"/>
                      </a:lnTo>
                      <a:lnTo>
                        <a:pt x="241" y="28"/>
                      </a:lnTo>
                      <a:lnTo>
                        <a:pt x="247" y="23"/>
                      </a:lnTo>
                      <a:lnTo>
                        <a:pt x="254" y="21"/>
                      </a:lnTo>
                      <a:lnTo>
                        <a:pt x="254" y="21"/>
                      </a:lnTo>
                      <a:lnTo>
                        <a:pt x="255" y="19"/>
                      </a:lnTo>
                      <a:lnTo>
                        <a:pt x="259" y="15"/>
                      </a:lnTo>
                      <a:lnTo>
                        <a:pt x="260" y="13"/>
                      </a:lnTo>
                      <a:lnTo>
                        <a:pt x="260" y="12"/>
                      </a:lnTo>
                      <a:lnTo>
                        <a:pt x="259" y="9"/>
                      </a:lnTo>
                      <a:lnTo>
                        <a:pt x="256" y="8"/>
                      </a:lnTo>
                      <a:lnTo>
                        <a:pt x="259" y="1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383" y="166"/>
                      </a:lnTo>
                      <a:lnTo>
                        <a:pt x="383" y="166"/>
                      </a:lnTo>
                      <a:lnTo>
                        <a:pt x="386" y="167"/>
                      </a:lnTo>
                      <a:lnTo>
                        <a:pt x="388" y="168"/>
                      </a:lnTo>
                      <a:lnTo>
                        <a:pt x="392" y="167"/>
                      </a:lnTo>
                      <a:lnTo>
                        <a:pt x="393" y="164"/>
                      </a:lnTo>
                      <a:lnTo>
                        <a:pt x="393" y="164"/>
                      </a:lnTo>
                      <a:lnTo>
                        <a:pt x="393" y="161"/>
                      </a:lnTo>
                      <a:lnTo>
                        <a:pt x="390" y="157"/>
                      </a:lnTo>
                      <a:lnTo>
                        <a:pt x="387" y="153"/>
                      </a:lnTo>
                      <a:lnTo>
                        <a:pt x="386" y="149"/>
                      </a:lnTo>
                      <a:lnTo>
                        <a:pt x="386" y="149"/>
                      </a:lnTo>
                      <a:lnTo>
                        <a:pt x="387" y="148"/>
                      </a:lnTo>
                      <a:lnTo>
                        <a:pt x="388" y="146"/>
                      </a:lnTo>
                      <a:lnTo>
                        <a:pt x="393" y="145"/>
                      </a:lnTo>
                      <a:lnTo>
                        <a:pt x="397" y="141"/>
                      </a:lnTo>
                      <a:lnTo>
                        <a:pt x="399" y="140"/>
                      </a:lnTo>
                      <a:lnTo>
                        <a:pt x="399" y="137"/>
                      </a:lnTo>
                      <a:lnTo>
                        <a:pt x="399" y="137"/>
                      </a:lnTo>
                      <a:lnTo>
                        <a:pt x="400" y="135"/>
                      </a:lnTo>
                      <a:lnTo>
                        <a:pt x="403" y="132"/>
                      </a:lnTo>
                      <a:lnTo>
                        <a:pt x="412" y="127"/>
                      </a:lnTo>
                      <a:lnTo>
                        <a:pt x="421" y="122"/>
                      </a:lnTo>
                      <a:lnTo>
                        <a:pt x="425" y="118"/>
                      </a:lnTo>
                      <a:lnTo>
                        <a:pt x="426" y="115"/>
                      </a:lnTo>
                      <a:lnTo>
                        <a:pt x="426" y="115"/>
                      </a:lnTo>
                      <a:lnTo>
                        <a:pt x="426" y="106"/>
                      </a:lnTo>
                      <a:lnTo>
                        <a:pt x="425" y="98"/>
                      </a:lnTo>
                      <a:lnTo>
                        <a:pt x="425" y="98"/>
                      </a:lnTo>
                      <a:lnTo>
                        <a:pt x="423" y="94"/>
                      </a:lnTo>
                      <a:lnTo>
                        <a:pt x="421" y="91"/>
                      </a:lnTo>
                      <a:lnTo>
                        <a:pt x="417" y="87"/>
                      </a:lnTo>
                      <a:lnTo>
                        <a:pt x="417" y="87"/>
                      </a:lnTo>
                      <a:lnTo>
                        <a:pt x="414" y="82"/>
                      </a:lnTo>
                      <a:lnTo>
                        <a:pt x="414" y="76"/>
                      </a:lnTo>
                      <a:lnTo>
                        <a:pt x="417" y="72"/>
                      </a:lnTo>
                      <a:lnTo>
                        <a:pt x="417" y="72"/>
                      </a:lnTo>
                      <a:lnTo>
                        <a:pt x="418" y="71"/>
                      </a:lnTo>
                      <a:lnTo>
                        <a:pt x="421" y="70"/>
                      </a:lnTo>
                      <a:lnTo>
                        <a:pt x="427" y="69"/>
                      </a:lnTo>
                      <a:lnTo>
                        <a:pt x="434" y="67"/>
                      </a:lnTo>
                      <a:lnTo>
                        <a:pt x="435" y="67"/>
                      </a:lnTo>
                      <a:lnTo>
                        <a:pt x="436" y="66"/>
                      </a:lnTo>
                      <a:lnTo>
                        <a:pt x="436" y="66"/>
                      </a:lnTo>
                      <a:lnTo>
                        <a:pt x="435" y="62"/>
                      </a:lnTo>
                      <a:lnTo>
                        <a:pt x="435" y="56"/>
                      </a:lnTo>
                      <a:lnTo>
                        <a:pt x="435" y="49"/>
                      </a:lnTo>
                      <a:lnTo>
                        <a:pt x="436" y="47"/>
                      </a:lnTo>
                      <a:lnTo>
                        <a:pt x="438" y="45"/>
                      </a:lnTo>
                      <a:lnTo>
                        <a:pt x="438" y="45"/>
                      </a:lnTo>
                      <a:lnTo>
                        <a:pt x="445" y="45"/>
                      </a:lnTo>
                      <a:lnTo>
                        <a:pt x="454" y="48"/>
                      </a:lnTo>
                      <a:lnTo>
                        <a:pt x="463" y="50"/>
                      </a:lnTo>
                      <a:lnTo>
                        <a:pt x="466" y="52"/>
                      </a:lnTo>
                      <a:lnTo>
                        <a:pt x="467" y="54"/>
                      </a:lnTo>
                      <a:lnTo>
                        <a:pt x="467" y="54"/>
                      </a:lnTo>
                      <a:lnTo>
                        <a:pt x="470" y="57"/>
                      </a:lnTo>
                      <a:lnTo>
                        <a:pt x="473" y="58"/>
                      </a:lnTo>
                      <a:lnTo>
                        <a:pt x="479" y="61"/>
                      </a:lnTo>
                      <a:lnTo>
                        <a:pt x="485" y="62"/>
                      </a:lnTo>
                      <a:lnTo>
                        <a:pt x="489" y="62"/>
                      </a:lnTo>
                      <a:lnTo>
                        <a:pt x="489" y="62"/>
                      </a:lnTo>
                      <a:lnTo>
                        <a:pt x="491" y="61"/>
                      </a:lnTo>
                      <a:lnTo>
                        <a:pt x="492" y="58"/>
                      </a:lnTo>
                      <a:lnTo>
                        <a:pt x="493" y="56"/>
                      </a:lnTo>
                      <a:lnTo>
                        <a:pt x="495" y="54"/>
                      </a:lnTo>
                      <a:lnTo>
                        <a:pt x="495" y="54"/>
                      </a:lnTo>
                      <a:lnTo>
                        <a:pt x="497" y="56"/>
                      </a:lnTo>
                      <a:lnTo>
                        <a:pt x="500" y="60"/>
                      </a:lnTo>
                      <a:lnTo>
                        <a:pt x="504" y="66"/>
                      </a:lnTo>
                      <a:lnTo>
                        <a:pt x="504" y="69"/>
                      </a:lnTo>
                      <a:lnTo>
                        <a:pt x="504" y="71"/>
                      </a:lnTo>
                      <a:lnTo>
                        <a:pt x="504" y="71"/>
                      </a:lnTo>
                      <a:lnTo>
                        <a:pt x="501" y="80"/>
                      </a:lnTo>
                      <a:lnTo>
                        <a:pt x="496" y="91"/>
                      </a:lnTo>
                      <a:lnTo>
                        <a:pt x="493" y="96"/>
                      </a:lnTo>
                      <a:lnTo>
                        <a:pt x="493" y="100"/>
                      </a:lnTo>
                      <a:lnTo>
                        <a:pt x="493" y="104"/>
                      </a:lnTo>
                      <a:lnTo>
                        <a:pt x="496" y="105"/>
                      </a:lnTo>
                      <a:lnTo>
                        <a:pt x="496" y="105"/>
                      </a:lnTo>
                      <a:lnTo>
                        <a:pt x="502" y="106"/>
                      </a:lnTo>
                      <a:lnTo>
                        <a:pt x="508" y="106"/>
                      </a:lnTo>
                      <a:lnTo>
                        <a:pt x="513" y="105"/>
                      </a:lnTo>
                      <a:lnTo>
                        <a:pt x="515" y="105"/>
                      </a:lnTo>
                      <a:lnTo>
                        <a:pt x="515" y="105"/>
                      </a:lnTo>
                      <a:lnTo>
                        <a:pt x="518" y="101"/>
                      </a:lnTo>
                      <a:lnTo>
                        <a:pt x="523" y="97"/>
                      </a:lnTo>
                      <a:lnTo>
                        <a:pt x="526" y="96"/>
                      </a:lnTo>
                      <a:lnTo>
                        <a:pt x="530" y="94"/>
                      </a:lnTo>
                      <a:lnTo>
                        <a:pt x="532" y="96"/>
                      </a:lnTo>
                      <a:lnTo>
                        <a:pt x="535" y="97"/>
                      </a:lnTo>
                      <a:lnTo>
                        <a:pt x="535" y="97"/>
                      </a:lnTo>
                      <a:lnTo>
                        <a:pt x="537" y="101"/>
                      </a:lnTo>
                      <a:lnTo>
                        <a:pt x="540" y="105"/>
                      </a:lnTo>
                      <a:lnTo>
                        <a:pt x="543" y="114"/>
                      </a:lnTo>
                      <a:lnTo>
                        <a:pt x="546" y="123"/>
                      </a:lnTo>
                      <a:lnTo>
                        <a:pt x="552" y="132"/>
                      </a:lnTo>
                      <a:lnTo>
                        <a:pt x="552" y="132"/>
                      </a:lnTo>
                      <a:lnTo>
                        <a:pt x="554" y="133"/>
                      </a:lnTo>
                      <a:lnTo>
                        <a:pt x="558" y="133"/>
                      </a:lnTo>
                      <a:lnTo>
                        <a:pt x="566" y="133"/>
                      </a:lnTo>
                      <a:lnTo>
                        <a:pt x="566" y="133"/>
                      </a:lnTo>
                      <a:lnTo>
                        <a:pt x="585" y="126"/>
                      </a:lnTo>
                      <a:lnTo>
                        <a:pt x="605" y="117"/>
                      </a:lnTo>
                      <a:lnTo>
                        <a:pt x="605" y="117"/>
                      </a:lnTo>
                      <a:lnTo>
                        <a:pt x="619" y="118"/>
                      </a:lnTo>
                      <a:lnTo>
                        <a:pt x="637" y="122"/>
                      </a:lnTo>
                      <a:lnTo>
                        <a:pt x="637" y="122"/>
                      </a:lnTo>
                      <a:lnTo>
                        <a:pt x="641" y="120"/>
                      </a:lnTo>
                      <a:lnTo>
                        <a:pt x="644" y="118"/>
                      </a:lnTo>
                      <a:lnTo>
                        <a:pt x="646" y="115"/>
                      </a:lnTo>
                      <a:lnTo>
                        <a:pt x="653" y="111"/>
                      </a:lnTo>
                      <a:lnTo>
                        <a:pt x="653" y="111"/>
                      </a:lnTo>
                      <a:lnTo>
                        <a:pt x="655" y="110"/>
                      </a:lnTo>
                      <a:lnTo>
                        <a:pt x="658" y="110"/>
                      </a:lnTo>
                      <a:lnTo>
                        <a:pt x="666" y="111"/>
                      </a:lnTo>
                      <a:lnTo>
                        <a:pt x="673" y="111"/>
                      </a:lnTo>
                      <a:lnTo>
                        <a:pt x="676" y="111"/>
                      </a:lnTo>
                      <a:lnTo>
                        <a:pt x="677" y="111"/>
                      </a:lnTo>
                      <a:lnTo>
                        <a:pt x="677" y="111"/>
                      </a:lnTo>
                      <a:lnTo>
                        <a:pt x="688" y="101"/>
                      </a:lnTo>
                      <a:lnTo>
                        <a:pt x="693" y="94"/>
                      </a:lnTo>
                      <a:lnTo>
                        <a:pt x="695" y="89"/>
                      </a:lnTo>
                      <a:lnTo>
                        <a:pt x="695" y="89"/>
                      </a:lnTo>
                      <a:lnTo>
                        <a:pt x="694" y="84"/>
                      </a:lnTo>
                      <a:lnTo>
                        <a:pt x="693" y="79"/>
                      </a:lnTo>
                      <a:lnTo>
                        <a:pt x="693" y="75"/>
                      </a:lnTo>
                      <a:lnTo>
                        <a:pt x="694" y="72"/>
                      </a:lnTo>
                      <a:lnTo>
                        <a:pt x="697" y="71"/>
                      </a:lnTo>
                      <a:lnTo>
                        <a:pt x="699" y="70"/>
                      </a:lnTo>
                      <a:lnTo>
                        <a:pt x="699" y="70"/>
                      </a:lnTo>
                      <a:lnTo>
                        <a:pt x="703" y="70"/>
                      </a:lnTo>
                      <a:lnTo>
                        <a:pt x="707" y="71"/>
                      </a:lnTo>
                      <a:lnTo>
                        <a:pt x="715" y="74"/>
                      </a:lnTo>
                      <a:lnTo>
                        <a:pt x="719" y="75"/>
                      </a:lnTo>
                      <a:lnTo>
                        <a:pt x="721" y="75"/>
                      </a:lnTo>
                      <a:lnTo>
                        <a:pt x="724" y="74"/>
                      </a:lnTo>
                      <a:lnTo>
                        <a:pt x="727" y="70"/>
                      </a:lnTo>
                      <a:lnTo>
                        <a:pt x="727" y="70"/>
                      </a:lnTo>
                      <a:lnTo>
                        <a:pt x="729" y="66"/>
                      </a:lnTo>
                      <a:lnTo>
                        <a:pt x="732" y="62"/>
                      </a:lnTo>
                      <a:lnTo>
                        <a:pt x="737" y="58"/>
                      </a:lnTo>
                      <a:lnTo>
                        <a:pt x="737" y="58"/>
                      </a:lnTo>
                      <a:lnTo>
                        <a:pt x="737" y="52"/>
                      </a:lnTo>
                      <a:lnTo>
                        <a:pt x="739" y="49"/>
                      </a:lnTo>
                      <a:lnTo>
                        <a:pt x="742" y="48"/>
                      </a:lnTo>
                      <a:lnTo>
                        <a:pt x="745" y="47"/>
                      </a:lnTo>
                      <a:lnTo>
                        <a:pt x="745" y="47"/>
                      </a:lnTo>
                      <a:lnTo>
                        <a:pt x="752" y="45"/>
                      </a:lnTo>
                      <a:lnTo>
                        <a:pt x="760" y="44"/>
                      </a:lnTo>
                      <a:lnTo>
                        <a:pt x="773" y="40"/>
                      </a:lnTo>
                      <a:lnTo>
                        <a:pt x="773" y="40"/>
                      </a:lnTo>
                      <a:lnTo>
                        <a:pt x="777" y="41"/>
                      </a:lnTo>
                      <a:lnTo>
                        <a:pt x="782" y="43"/>
                      </a:lnTo>
                      <a:lnTo>
                        <a:pt x="799" y="48"/>
                      </a:lnTo>
                      <a:lnTo>
                        <a:pt x="816" y="54"/>
                      </a:lnTo>
                      <a:lnTo>
                        <a:pt x="825" y="57"/>
                      </a:lnTo>
                      <a:lnTo>
                        <a:pt x="825" y="57"/>
                      </a:lnTo>
                      <a:lnTo>
                        <a:pt x="829" y="58"/>
                      </a:lnTo>
                      <a:lnTo>
                        <a:pt x="835" y="61"/>
                      </a:lnTo>
                      <a:lnTo>
                        <a:pt x="841" y="63"/>
                      </a:lnTo>
                      <a:lnTo>
                        <a:pt x="844" y="65"/>
                      </a:lnTo>
                      <a:lnTo>
                        <a:pt x="844" y="65"/>
                      </a:lnTo>
                      <a:lnTo>
                        <a:pt x="846" y="69"/>
                      </a:lnTo>
                      <a:lnTo>
                        <a:pt x="847" y="72"/>
                      </a:lnTo>
                      <a:lnTo>
                        <a:pt x="848" y="78"/>
                      </a:lnTo>
                      <a:lnTo>
                        <a:pt x="848" y="78"/>
                      </a:lnTo>
                      <a:lnTo>
                        <a:pt x="864" y="91"/>
                      </a:lnTo>
                      <a:lnTo>
                        <a:pt x="864" y="91"/>
                      </a:lnTo>
                      <a:lnTo>
                        <a:pt x="882" y="102"/>
                      </a:lnTo>
                      <a:lnTo>
                        <a:pt x="887" y="107"/>
                      </a:lnTo>
                      <a:lnTo>
                        <a:pt x="890" y="114"/>
                      </a:lnTo>
                      <a:lnTo>
                        <a:pt x="890" y="114"/>
                      </a:lnTo>
                      <a:lnTo>
                        <a:pt x="890" y="119"/>
                      </a:lnTo>
                      <a:lnTo>
                        <a:pt x="891" y="123"/>
                      </a:lnTo>
                      <a:lnTo>
                        <a:pt x="892" y="127"/>
                      </a:lnTo>
                      <a:lnTo>
                        <a:pt x="898" y="133"/>
                      </a:lnTo>
                      <a:lnTo>
                        <a:pt x="898" y="133"/>
                      </a:lnTo>
                      <a:lnTo>
                        <a:pt x="900" y="141"/>
                      </a:lnTo>
                      <a:lnTo>
                        <a:pt x="900" y="145"/>
                      </a:lnTo>
                      <a:lnTo>
                        <a:pt x="899" y="149"/>
                      </a:lnTo>
                      <a:lnTo>
                        <a:pt x="900" y="152"/>
                      </a:lnTo>
                      <a:lnTo>
                        <a:pt x="900" y="152"/>
                      </a:lnTo>
                      <a:lnTo>
                        <a:pt x="904" y="155"/>
                      </a:lnTo>
                      <a:lnTo>
                        <a:pt x="911" y="159"/>
                      </a:lnTo>
                      <a:lnTo>
                        <a:pt x="918" y="162"/>
                      </a:lnTo>
                      <a:lnTo>
                        <a:pt x="922" y="163"/>
                      </a:lnTo>
                      <a:lnTo>
                        <a:pt x="922" y="163"/>
                      </a:lnTo>
                      <a:lnTo>
                        <a:pt x="923" y="161"/>
                      </a:lnTo>
                      <a:lnTo>
                        <a:pt x="923" y="159"/>
                      </a:lnTo>
                      <a:lnTo>
                        <a:pt x="923" y="157"/>
                      </a:lnTo>
                      <a:lnTo>
                        <a:pt x="925" y="155"/>
                      </a:lnTo>
                      <a:lnTo>
                        <a:pt x="925" y="155"/>
                      </a:lnTo>
                      <a:lnTo>
                        <a:pt x="929" y="155"/>
                      </a:lnTo>
                      <a:lnTo>
                        <a:pt x="933" y="158"/>
                      </a:lnTo>
                      <a:lnTo>
                        <a:pt x="938" y="159"/>
                      </a:lnTo>
                      <a:lnTo>
                        <a:pt x="942" y="158"/>
                      </a:lnTo>
                      <a:lnTo>
                        <a:pt x="944" y="157"/>
                      </a:lnTo>
                      <a:lnTo>
                        <a:pt x="944" y="157"/>
                      </a:lnTo>
                      <a:lnTo>
                        <a:pt x="948" y="155"/>
                      </a:lnTo>
                      <a:lnTo>
                        <a:pt x="952" y="157"/>
                      </a:lnTo>
                      <a:lnTo>
                        <a:pt x="964" y="163"/>
                      </a:lnTo>
                      <a:lnTo>
                        <a:pt x="974" y="168"/>
                      </a:lnTo>
                      <a:lnTo>
                        <a:pt x="977" y="171"/>
                      </a:lnTo>
                      <a:lnTo>
                        <a:pt x="979" y="170"/>
                      </a:lnTo>
                      <a:lnTo>
                        <a:pt x="979" y="170"/>
                      </a:lnTo>
                      <a:lnTo>
                        <a:pt x="982" y="170"/>
                      </a:lnTo>
                      <a:lnTo>
                        <a:pt x="984" y="170"/>
                      </a:lnTo>
                      <a:lnTo>
                        <a:pt x="991" y="171"/>
                      </a:lnTo>
                      <a:lnTo>
                        <a:pt x="999" y="174"/>
                      </a:lnTo>
                      <a:lnTo>
                        <a:pt x="999" y="174"/>
                      </a:lnTo>
                      <a:lnTo>
                        <a:pt x="1003" y="177"/>
                      </a:lnTo>
                      <a:lnTo>
                        <a:pt x="1005" y="180"/>
                      </a:lnTo>
                      <a:lnTo>
                        <a:pt x="1005" y="183"/>
                      </a:lnTo>
                      <a:lnTo>
                        <a:pt x="1005" y="183"/>
                      </a:lnTo>
                      <a:lnTo>
                        <a:pt x="1003" y="183"/>
                      </a:lnTo>
                      <a:lnTo>
                        <a:pt x="1000" y="184"/>
                      </a:lnTo>
                      <a:lnTo>
                        <a:pt x="999" y="184"/>
                      </a:lnTo>
                      <a:lnTo>
                        <a:pt x="997" y="187"/>
                      </a:lnTo>
                      <a:lnTo>
                        <a:pt x="997" y="187"/>
                      </a:lnTo>
                      <a:lnTo>
                        <a:pt x="999" y="193"/>
                      </a:lnTo>
                      <a:lnTo>
                        <a:pt x="1004" y="201"/>
                      </a:lnTo>
                      <a:lnTo>
                        <a:pt x="1004" y="201"/>
                      </a:lnTo>
                      <a:lnTo>
                        <a:pt x="1005" y="202"/>
                      </a:lnTo>
                      <a:lnTo>
                        <a:pt x="1008" y="202"/>
                      </a:lnTo>
                      <a:lnTo>
                        <a:pt x="1009" y="202"/>
                      </a:lnTo>
                      <a:lnTo>
                        <a:pt x="1010" y="203"/>
                      </a:lnTo>
                      <a:lnTo>
                        <a:pt x="1010" y="203"/>
                      </a:lnTo>
                      <a:lnTo>
                        <a:pt x="1013" y="206"/>
                      </a:lnTo>
                      <a:lnTo>
                        <a:pt x="1014" y="207"/>
                      </a:lnTo>
                      <a:lnTo>
                        <a:pt x="1017" y="207"/>
                      </a:lnTo>
                      <a:lnTo>
                        <a:pt x="1017" y="207"/>
                      </a:lnTo>
                      <a:lnTo>
                        <a:pt x="1027" y="218"/>
                      </a:lnTo>
                      <a:lnTo>
                        <a:pt x="1032" y="224"/>
                      </a:lnTo>
                      <a:lnTo>
                        <a:pt x="1038" y="227"/>
                      </a:lnTo>
                      <a:lnTo>
                        <a:pt x="1038" y="227"/>
                      </a:lnTo>
                      <a:lnTo>
                        <a:pt x="1040" y="237"/>
                      </a:lnTo>
                      <a:lnTo>
                        <a:pt x="1041" y="244"/>
                      </a:lnTo>
                      <a:lnTo>
                        <a:pt x="1041" y="244"/>
                      </a:lnTo>
                      <a:lnTo>
                        <a:pt x="1043" y="246"/>
                      </a:lnTo>
                      <a:lnTo>
                        <a:pt x="1045" y="247"/>
                      </a:lnTo>
                      <a:lnTo>
                        <a:pt x="1048" y="250"/>
                      </a:lnTo>
                      <a:lnTo>
                        <a:pt x="1048" y="250"/>
                      </a:lnTo>
                      <a:lnTo>
                        <a:pt x="1056" y="249"/>
                      </a:lnTo>
                      <a:lnTo>
                        <a:pt x="1071" y="246"/>
                      </a:lnTo>
                      <a:lnTo>
                        <a:pt x="1087" y="244"/>
                      </a:lnTo>
                      <a:lnTo>
                        <a:pt x="1093" y="242"/>
                      </a:lnTo>
                      <a:lnTo>
                        <a:pt x="1100" y="244"/>
                      </a:lnTo>
                      <a:lnTo>
                        <a:pt x="1100" y="244"/>
                      </a:lnTo>
                      <a:lnTo>
                        <a:pt x="1106" y="244"/>
                      </a:lnTo>
                      <a:lnTo>
                        <a:pt x="1115" y="242"/>
                      </a:lnTo>
                      <a:lnTo>
                        <a:pt x="1128" y="241"/>
                      </a:lnTo>
                      <a:lnTo>
                        <a:pt x="1128" y="241"/>
                      </a:lnTo>
                      <a:lnTo>
                        <a:pt x="1137" y="245"/>
                      </a:lnTo>
                      <a:lnTo>
                        <a:pt x="1144" y="246"/>
                      </a:lnTo>
                      <a:lnTo>
                        <a:pt x="1146" y="245"/>
                      </a:lnTo>
                      <a:lnTo>
                        <a:pt x="1148" y="244"/>
                      </a:lnTo>
                      <a:lnTo>
                        <a:pt x="1148" y="244"/>
                      </a:lnTo>
                      <a:lnTo>
                        <a:pt x="1150" y="242"/>
                      </a:lnTo>
                      <a:lnTo>
                        <a:pt x="1152" y="241"/>
                      </a:lnTo>
                      <a:lnTo>
                        <a:pt x="1158" y="240"/>
                      </a:lnTo>
                      <a:lnTo>
                        <a:pt x="1166" y="240"/>
                      </a:lnTo>
                      <a:lnTo>
                        <a:pt x="1168" y="238"/>
                      </a:lnTo>
                      <a:lnTo>
                        <a:pt x="1172" y="237"/>
                      </a:lnTo>
                      <a:lnTo>
                        <a:pt x="1172" y="237"/>
                      </a:lnTo>
                      <a:lnTo>
                        <a:pt x="1179" y="221"/>
                      </a:lnTo>
                      <a:lnTo>
                        <a:pt x="1189" y="212"/>
                      </a:lnTo>
                      <a:lnTo>
                        <a:pt x="1190" y="206"/>
                      </a:lnTo>
                      <a:lnTo>
                        <a:pt x="1190" y="206"/>
                      </a:lnTo>
                      <a:lnTo>
                        <a:pt x="1201" y="188"/>
                      </a:lnTo>
                      <a:lnTo>
                        <a:pt x="1201" y="188"/>
                      </a:lnTo>
                      <a:lnTo>
                        <a:pt x="1202" y="183"/>
                      </a:lnTo>
                      <a:lnTo>
                        <a:pt x="1202" y="179"/>
                      </a:lnTo>
                      <a:lnTo>
                        <a:pt x="1202" y="174"/>
                      </a:lnTo>
                      <a:lnTo>
                        <a:pt x="1202" y="174"/>
                      </a:lnTo>
                      <a:lnTo>
                        <a:pt x="1212" y="172"/>
                      </a:lnTo>
                      <a:lnTo>
                        <a:pt x="1223" y="172"/>
                      </a:lnTo>
                      <a:lnTo>
                        <a:pt x="1223" y="172"/>
                      </a:lnTo>
                      <a:lnTo>
                        <a:pt x="1224" y="181"/>
                      </a:lnTo>
                      <a:lnTo>
                        <a:pt x="1225" y="187"/>
                      </a:lnTo>
                      <a:lnTo>
                        <a:pt x="1225" y="190"/>
                      </a:lnTo>
                      <a:lnTo>
                        <a:pt x="1225" y="190"/>
                      </a:lnTo>
                      <a:lnTo>
                        <a:pt x="1223" y="194"/>
                      </a:lnTo>
                      <a:lnTo>
                        <a:pt x="1218" y="198"/>
                      </a:lnTo>
                      <a:lnTo>
                        <a:pt x="1212" y="203"/>
                      </a:lnTo>
                      <a:lnTo>
                        <a:pt x="1210" y="207"/>
                      </a:lnTo>
                      <a:lnTo>
                        <a:pt x="1210" y="207"/>
                      </a:lnTo>
                      <a:lnTo>
                        <a:pt x="1210" y="211"/>
                      </a:lnTo>
                      <a:lnTo>
                        <a:pt x="1211" y="215"/>
                      </a:lnTo>
                      <a:lnTo>
                        <a:pt x="1212" y="216"/>
                      </a:lnTo>
                      <a:lnTo>
                        <a:pt x="1215" y="218"/>
                      </a:lnTo>
                      <a:lnTo>
                        <a:pt x="1218" y="219"/>
                      </a:lnTo>
                      <a:lnTo>
                        <a:pt x="1220" y="219"/>
                      </a:lnTo>
                      <a:lnTo>
                        <a:pt x="1220" y="219"/>
                      </a:lnTo>
                      <a:lnTo>
                        <a:pt x="1227" y="216"/>
                      </a:lnTo>
                      <a:lnTo>
                        <a:pt x="1229" y="215"/>
                      </a:lnTo>
                      <a:lnTo>
                        <a:pt x="1232" y="214"/>
                      </a:lnTo>
                      <a:lnTo>
                        <a:pt x="1237" y="215"/>
                      </a:lnTo>
                      <a:lnTo>
                        <a:pt x="1237" y="215"/>
                      </a:lnTo>
                      <a:lnTo>
                        <a:pt x="1241" y="218"/>
                      </a:lnTo>
                      <a:lnTo>
                        <a:pt x="1241" y="218"/>
                      </a:lnTo>
                      <a:lnTo>
                        <a:pt x="1241" y="225"/>
                      </a:lnTo>
                      <a:lnTo>
                        <a:pt x="1241" y="225"/>
                      </a:lnTo>
                      <a:lnTo>
                        <a:pt x="1242" y="228"/>
                      </a:lnTo>
                      <a:lnTo>
                        <a:pt x="1245" y="231"/>
                      </a:lnTo>
                      <a:lnTo>
                        <a:pt x="1251" y="234"/>
                      </a:lnTo>
                      <a:lnTo>
                        <a:pt x="1258" y="237"/>
                      </a:lnTo>
                      <a:lnTo>
                        <a:pt x="1259" y="240"/>
                      </a:lnTo>
                      <a:lnTo>
                        <a:pt x="1259" y="244"/>
                      </a:lnTo>
                      <a:lnTo>
                        <a:pt x="1259" y="244"/>
                      </a:lnTo>
                      <a:lnTo>
                        <a:pt x="1260" y="246"/>
                      </a:lnTo>
                      <a:lnTo>
                        <a:pt x="1262" y="249"/>
                      </a:lnTo>
                      <a:lnTo>
                        <a:pt x="1264" y="250"/>
                      </a:lnTo>
                      <a:lnTo>
                        <a:pt x="1277" y="260"/>
                      </a:lnTo>
                      <a:lnTo>
                        <a:pt x="1277" y="260"/>
                      </a:lnTo>
                      <a:lnTo>
                        <a:pt x="1294" y="260"/>
                      </a:lnTo>
                      <a:lnTo>
                        <a:pt x="1294" y="260"/>
                      </a:lnTo>
                      <a:lnTo>
                        <a:pt x="1302" y="260"/>
                      </a:lnTo>
                      <a:lnTo>
                        <a:pt x="1303" y="260"/>
                      </a:lnTo>
                      <a:lnTo>
                        <a:pt x="1303" y="260"/>
                      </a:lnTo>
                      <a:lnTo>
                        <a:pt x="1308" y="258"/>
                      </a:lnTo>
                      <a:lnTo>
                        <a:pt x="1311" y="256"/>
                      </a:lnTo>
                      <a:lnTo>
                        <a:pt x="1312" y="256"/>
                      </a:lnTo>
                      <a:lnTo>
                        <a:pt x="1314" y="258"/>
                      </a:lnTo>
                      <a:lnTo>
                        <a:pt x="1314" y="258"/>
                      </a:lnTo>
                      <a:lnTo>
                        <a:pt x="1315" y="263"/>
                      </a:lnTo>
                      <a:lnTo>
                        <a:pt x="1315" y="267"/>
                      </a:lnTo>
                      <a:lnTo>
                        <a:pt x="1314" y="273"/>
                      </a:lnTo>
                      <a:lnTo>
                        <a:pt x="1314" y="273"/>
                      </a:lnTo>
                      <a:lnTo>
                        <a:pt x="1312" y="276"/>
                      </a:lnTo>
                      <a:lnTo>
                        <a:pt x="1311" y="279"/>
                      </a:lnTo>
                      <a:lnTo>
                        <a:pt x="1310" y="280"/>
                      </a:lnTo>
                      <a:lnTo>
                        <a:pt x="1310" y="280"/>
                      </a:lnTo>
                      <a:lnTo>
                        <a:pt x="1306" y="279"/>
                      </a:lnTo>
                      <a:lnTo>
                        <a:pt x="1303" y="276"/>
                      </a:lnTo>
                      <a:lnTo>
                        <a:pt x="1298" y="276"/>
                      </a:lnTo>
                      <a:lnTo>
                        <a:pt x="1295" y="277"/>
                      </a:lnTo>
                      <a:lnTo>
                        <a:pt x="1293" y="280"/>
                      </a:lnTo>
                      <a:lnTo>
                        <a:pt x="1293" y="280"/>
                      </a:lnTo>
                      <a:lnTo>
                        <a:pt x="1290" y="281"/>
                      </a:lnTo>
                      <a:lnTo>
                        <a:pt x="1288" y="282"/>
                      </a:lnTo>
                      <a:lnTo>
                        <a:pt x="1281" y="284"/>
                      </a:lnTo>
                      <a:lnTo>
                        <a:pt x="1273" y="285"/>
                      </a:lnTo>
                      <a:lnTo>
                        <a:pt x="1268" y="288"/>
                      </a:lnTo>
                      <a:lnTo>
                        <a:pt x="1268" y="288"/>
                      </a:lnTo>
                      <a:lnTo>
                        <a:pt x="1266" y="289"/>
                      </a:lnTo>
                      <a:lnTo>
                        <a:pt x="1266" y="291"/>
                      </a:lnTo>
                      <a:lnTo>
                        <a:pt x="1264" y="297"/>
                      </a:lnTo>
                      <a:lnTo>
                        <a:pt x="1266" y="304"/>
                      </a:lnTo>
                      <a:lnTo>
                        <a:pt x="1266" y="304"/>
                      </a:lnTo>
                      <a:lnTo>
                        <a:pt x="1263" y="306"/>
                      </a:lnTo>
                      <a:lnTo>
                        <a:pt x="1260" y="310"/>
                      </a:lnTo>
                      <a:lnTo>
                        <a:pt x="1258" y="314"/>
                      </a:lnTo>
                      <a:lnTo>
                        <a:pt x="1257" y="317"/>
                      </a:lnTo>
                      <a:lnTo>
                        <a:pt x="1257" y="321"/>
                      </a:lnTo>
                      <a:lnTo>
                        <a:pt x="1258" y="326"/>
                      </a:lnTo>
                      <a:lnTo>
                        <a:pt x="1258" y="326"/>
                      </a:lnTo>
                      <a:lnTo>
                        <a:pt x="1260" y="330"/>
                      </a:lnTo>
                      <a:lnTo>
                        <a:pt x="1263" y="334"/>
                      </a:lnTo>
                      <a:lnTo>
                        <a:pt x="1268" y="338"/>
                      </a:lnTo>
                      <a:lnTo>
                        <a:pt x="1272" y="341"/>
                      </a:lnTo>
                      <a:lnTo>
                        <a:pt x="1273" y="342"/>
                      </a:lnTo>
                      <a:lnTo>
                        <a:pt x="1275" y="343"/>
                      </a:lnTo>
                      <a:lnTo>
                        <a:pt x="1275" y="343"/>
                      </a:lnTo>
                      <a:lnTo>
                        <a:pt x="1273" y="347"/>
                      </a:lnTo>
                      <a:lnTo>
                        <a:pt x="1272" y="350"/>
                      </a:lnTo>
                      <a:lnTo>
                        <a:pt x="1271" y="352"/>
                      </a:lnTo>
                      <a:lnTo>
                        <a:pt x="1269" y="355"/>
                      </a:lnTo>
                      <a:lnTo>
                        <a:pt x="1269" y="355"/>
                      </a:lnTo>
                      <a:lnTo>
                        <a:pt x="1269" y="359"/>
                      </a:lnTo>
                      <a:lnTo>
                        <a:pt x="1272" y="361"/>
                      </a:lnTo>
                      <a:lnTo>
                        <a:pt x="1275" y="364"/>
                      </a:lnTo>
                      <a:lnTo>
                        <a:pt x="1275" y="364"/>
                      </a:lnTo>
                      <a:lnTo>
                        <a:pt x="1272" y="373"/>
                      </a:lnTo>
                      <a:lnTo>
                        <a:pt x="1271" y="378"/>
                      </a:lnTo>
                      <a:lnTo>
                        <a:pt x="1269" y="381"/>
                      </a:lnTo>
                      <a:lnTo>
                        <a:pt x="1267" y="381"/>
                      </a:lnTo>
                      <a:lnTo>
                        <a:pt x="1267" y="381"/>
                      </a:lnTo>
                      <a:lnTo>
                        <a:pt x="1264" y="383"/>
                      </a:lnTo>
                      <a:lnTo>
                        <a:pt x="1260" y="386"/>
                      </a:lnTo>
                      <a:lnTo>
                        <a:pt x="1258" y="391"/>
                      </a:lnTo>
                      <a:lnTo>
                        <a:pt x="1258" y="391"/>
                      </a:lnTo>
                      <a:lnTo>
                        <a:pt x="1259" y="399"/>
                      </a:lnTo>
                      <a:lnTo>
                        <a:pt x="1259" y="404"/>
                      </a:lnTo>
                      <a:lnTo>
                        <a:pt x="1258" y="409"/>
                      </a:lnTo>
                      <a:lnTo>
                        <a:pt x="1258" y="409"/>
                      </a:lnTo>
                      <a:lnTo>
                        <a:pt x="1255" y="411"/>
                      </a:lnTo>
                      <a:lnTo>
                        <a:pt x="1254" y="412"/>
                      </a:lnTo>
                      <a:lnTo>
                        <a:pt x="1250" y="417"/>
                      </a:lnTo>
                      <a:lnTo>
                        <a:pt x="1246" y="421"/>
                      </a:lnTo>
                      <a:lnTo>
                        <a:pt x="1244" y="422"/>
                      </a:lnTo>
                      <a:lnTo>
                        <a:pt x="1241" y="422"/>
                      </a:lnTo>
                      <a:lnTo>
                        <a:pt x="1241" y="422"/>
                      </a:lnTo>
                      <a:lnTo>
                        <a:pt x="1234" y="422"/>
                      </a:lnTo>
                      <a:lnTo>
                        <a:pt x="1229" y="424"/>
                      </a:lnTo>
                      <a:lnTo>
                        <a:pt x="1224" y="426"/>
                      </a:lnTo>
                      <a:lnTo>
                        <a:pt x="1224" y="437"/>
                      </a:lnTo>
                      <a:lnTo>
                        <a:pt x="1224" y="437"/>
                      </a:lnTo>
                      <a:lnTo>
                        <a:pt x="1223" y="438"/>
                      </a:lnTo>
                      <a:lnTo>
                        <a:pt x="1220" y="439"/>
                      </a:lnTo>
                      <a:lnTo>
                        <a:pt x="1215" y="439"/>
                      </a:lnTo>
                      <a:lnTo>
                        <a:pt x="1215" y="439"/>
                      </a:lnTo>
                      <a:lnTo>
                        <a:pt x="1209" y="439"/>
                      </a:lnTo>
                      <a:lnTo>
                        <a:pt x="1201" y="442"/>
                      </a:lnTo>
                      <a:lnTo>
                        <a:pt x="1193" y="446"/>
                      </a:lnTo>
                      <a:lnTo>
                        <a:pt x="1187" y="447"/>
                      </a:lnTo>
                      <a:lnTo>
                        <a:pt x="1187" y="447"/>
                      </a:lnTo>
                      <a:lnTo>
                        <a:pt x="1179" y="448"/>
                      </a:lnTo>
                      <a:lnTo>
                        <a:pt x="1174" y="451"/>
                      </a:lnTo>
                      <a:lnTo>
                        <a:pt x="1167" y="455"/>
                      </a:lnTo>
                      <a:lnTo>
                        <a:pt x="1162" y="469"/>
                      </a:lnTo>
                      <a:lnTo>
                        <a:pt x="1162" y="469"/>
                      </a:lnTo>
                      <a:lnTo>
                        <a:pt x="1161" y="481"/>
                      </a:lnTo>
                      <a:lnTo>
                        <a:pt x="1159" y="491"/>
                      </a:lnTo>
                      <a:lnTo>
                        <a:pt x="1158" y="498"/>
                      </a:lnTo>
                      <a:lnTo>
                        <a:pt x="1158" y="498"/>
                      </a:lnTo>
                      <a:lnTo>
                        <a:pt x="1155" y="501"/>
                      </a:lnTo>
                      <a:lnTo>
                        <a:pt x="1154" y="508"/>
                      </a:lnTo>
                      <a:lnTo>
                        <a:pt x="1153" y="516"/>
                      </a:lnTo>
                      <a:lnTo>
                        <a:pt x="1153" y="516"/>
                      </a:lnTo>
                      <a:lnTo>
                        <a:pt x="1153" y="525"/>
                      </a:lnTo>
                      <a:lnTo>
                        <a:pt x="1153" y="534"/>
                      </a:lnTo>
                      <a:lnTo>
                        <a:pt x="1153" y="542"/>
                      </a:lnTo>
                      <a:lnTo>
                        <a:pt x="1153" y="542"/>
                      </a:lnTo>
                      <a:lnTo>
                        <a:pt x="1154" y="544"/>
                      </a:lnTo>
                      <a:lnTo>
                        <a:pt x="1158" y="545"/>
                      </a:lnTo>
                      <a:lnTo>
                        <a:pt x="1162" y="547"/>
                      </a:lnTo>
                      <a:lnTo>
                        <a:pt x="1187" y="619"/>
                      </a:lnTo>
                      <a:lnTo>
                        <a:pt x="1187" y="628"/>
                      </a:lnTo>
                      <a:lnTo>
                        <a:pt x="1198" y="639"/>
                      </a:lnTo>
                      <a:lnTo>
                        <a:pt x="1198" y="639"/>
                      </a:lnTo>
                      <a:lnTo>
                        <a:pt x="1201" y="644"/>
                      </a:lnTo>
                      <a:lnTo>
                        <a:pt x="1203" y="649"/>
                      </a:lnTo>
                      <a:lnTo>
                        <a:pt x="1203" y="656"/>
                      </a:lnTo>
                      <a:lnTo>
                        <a:pt x="1203" y="656"/>
                      </a:lnTo>
                      <a:lnTo>
                        <a:pt x="1205" y="661"/>
                      </a:lnTo>
                      <a:lnTo>
                        <a:pt x="1206" y="667"/>
                      </a:lnTo>
                      <a:lnTo>
                        <a:pt x="1209" y="672"/>
                      </a:lnTo>
                      <a:lnTo>
                        <a:pt x="1210" y="679"/>
                      </a:lnTo>
                      <a:lnTo>
                        <a:pt x="1210" y="679"/>
                      </a:lnTo>
                      <a:lnTo>
                        <a:pt x="1203" y="693"/>
                      </a:lnTo>
                      <a:lnTo>
                        <a:pt x="1199" y="704"/>
                      </a:lnTo>
                      <a:lnTo>
                        <a:pt x="1198" y="711"/>
                      </a:lnTo>
                      <a:lnTo>
                        <a:pt x="1198" y="711"/>
                      </a:lnTo>
                      <a:lnTo>
                        <a:pt x="1192" y="714"/>
                      </a:lnTo>
                      <a:lnTo>
                        <a:pt x="1180" y="715"/>
                      </a:lnTo>
                      <a:lnTo>
                        <a:pt x="1168" y="719"/>
                      </a:lnTo>
                      <a:lnTo>
                        <a:pt x="1163" y="722"/>
                      </a:lnTo>
                      <a:lnTo>
                        <a:pt x="1159" y="724"/>
                      </a:lnTo>
                      <a:lnTo>
                        <a:pt x="1159" y="724"/>
                      </a:lnTo>
                      <a:lnTo>
                        <a:pt x="1155" y="729"/>
                      </a:lnTo>
                      <a:lnTo>
                        <a:pt x="1150" y="737"/>
                      </a:lnTo>
                      <a:lnTo>
                        <a:pt x="1146" y="748"/>
                      </a:lnTo>
                      <a:lnTo>
                        <a:pt x="1146" y="748"/>
                      </a:lnTo>
                      <a:lnTo>
                        <a:pt x="1142" y="754"/>
                      </a:lnTo>
                      <a:lnTo>
                        <a:pt x="1140" y="759"/>
                      </a:lnTo>
                      <a:lnTo>
                        <a:pt x="1137" y="761"/>
                      </a:lnTo>
                      <a:lnTo>
                        <a:pt x="1136" y="762"/>
                      </a:lnTo>
                      <a:lnTo>
                        <a:pt x="1136" y="762"/>
                      </a:lnTo>
                      <a:lnTo>
                        <a:pt x="1132" y="761"/>
                      </a:lnTo>
                      <a:lnTo>
                        <a:pt x="1128" y="758"/>
                      </a:lnTo>
                      <a:lnTo>
                        <a:pt x="1124" y="755"/>
                      </a:lnTo>
                      <a:lnTo>
                        <a:pt x="1098" y="742"/>
                      </a:lnTo>
                      <a:lnTo>
                        <a:pt x="1098" y="742"/>
                      </a:lnTo>
                      <a:lnTo>
                        <a:pt x="1088" y="749"/>
                      </a:lnTo>
                      <a:lnTo>
                        <a:pt x="1079" y="753"/>
                      </a:lnTo>
                      <a:lnTo>
                        <a:pt x="1075" y="754"/>
                      </a:lnTo>
                      <a:lnTo>
                        <a:pt x="1071" y="754"/>
                      </a:lnTo>
                      <a:lnTo>
                        <a:pt x="1071" y="754"/>
                      </a:lnTo>
                      <a:lnTo>
                        <a:pt x="1065" y="754"/>
                      </a:lnTo>
                      <a:lnTo>
                        <a:pt x="1060" y="755"/>
                      </a:lnTo>
                      <a:lnTo>
                        <a:pt x="1050" y="758"/>
                      </a:lnTo>
                      <a:lnTo>
                        <a:pt x="1043" y="761"/>
                      </a:lnTo>
                      <a:lnTo>
                        <a:pt x="1040" y="762"/>
                      </a:lnTo>
                      <a:lnTo>
                        <a:pt x="1036" y="762"/>
                      </a:lnTo>
                      <a:lnTo>
                        <a:pt x="1036" y="762"/>
                      </a:lnTo>
                      <a:lnTo>
                        <a:pt x="1032" y="762"/>
                      </a:lnTo>
                      <a:lnTo>
                        <a:pt x="1030" y="763"/>
                      </a:lnTo>
                      <a:lnTo>
                        <a:pt x="1026" y="767"/>
                      </a:lnTo>
                      <a:lnTo>
                        <a:pt x="1022" y="771"/>
                      </a:lnTo>
                      <a:lnTo>
                        <a:pt x="1019" y="772"/>
                      </a:lnTo>
                      <a:lnTo>
                        <a:pt x="1018" y="774"/>
                      </a:lnTo>
                      <a:lnTo>
                        <a:pt x="1018" y="774"/>
                      </a:lnTo>
                      <a:lnTo>
                        <a:pt x="1013" y="774"/>
                      </a:lnTo>
                      <a:lnTo>
                        <a:pt x="1006" y="775"/>
                      </a:lnTo>
                      <a:lnTo>
                        <a:pt x="1000" y="775"/>
                      </a:lnTo>
                      <a:lnTo>
                        <a:pt x="993" y="776"/>
                      </a:lnTo>
                      <a:lnTo>
                        <a:pt x="993" y="776"/>
                      </a:lnTo>
                      <a:lnTo>
                        <a:pt x="970" y="772"/>
                      </a:lnTo>
                      <a:lnTo>
                        <a:pt x="956" y="770"/>
                      </a:lnTo>
                      <a:lnTo>
                        <a:pt x="951" y="768"/>
                      </a:lnTo>
                      <a:lnTo>
                        <a:pt x="948" y="767"/>
                      </a:lnTo>
                      <a:lnTo>
                        <a:pt x="948" y="767"/>
                      </a:lnTo>
                      <a:lnTo>
                        <a:pt x="946" y="764"/>
                      </a:lnTo>
                      <a:lnTo>
                        <a:pt x="943" y="764"/>
                      </a:lnTo>
                      <a:lnTo>
                        <a:pt x="936" y="764"/>
                      </a:lnTo>
                      <a:lnTo>
                        <a:pt x="930" y="763"/>
                      </a:lnTo>
                      <a:lnTo>
                        <a:pt x="926" y="762"/>
                      </a:lnTo>
                      <a:lnTo>
                        <a:pt x="923" y="761"/>
                      </a:lnTo>
                      <a:lnTo>
                        <a:pt x="923" y="761"/>
                      </a:lnTo>
                      <a:lnTo>
                        <a:pt x="921" y="758"/>
                      </a:lnTo>
                      <a:lnTo>
                        <a:pt x="918" y="757"/>
                      </a:lnTo>
                      <a:lnTo>
                        <a:pt x="912" y="758"/>
                      </a:lnTo>
                      <a:lnTo>
                        <a:pt x="905" y="759"/>
                      </a:lnTo>
                      <a:lnTo>
                        <a:pt x="903" y="758"/>
                      </a:lnTo>
                      <a:lnTo>
                        <a:pt x="900" y="758"/>
                      </a:lnTo>
                      <a:lnTo>
                        <a:pt x="900" y="758"/>
                      </a:lnTo>
                      <a:lnTo>
                        <a:pt x="895" y="754"/>
                      </a:lnTo>
                      <a:lnTo>
                        <a:pt x="888" y="752"/>
                      </a:lnTo>
                      <a:lnTo>
                        <a:pt x="886" y="752"/>
                      </a:lnTo>
                      <a:lnTo>
                        <a:pt x="882" y="753"/>
                      </a:lnTo>
                      <a:lnTo>
                        <a:pt x="879" y="754"/>
                      </a:lnTo>
                      <a:lnTo>
                        <a:pt x="878" y="757"/>
                      </a:lnTo>
                      <a:lnTo>
                        <a:pt x="878" y="757"/>
                      </a:lnTo>
                      <a:lnTo>
                        <a:pt x="877" y="761"/>
                      </a:lnTo>
                      <a:lnTo>
                        <a:pt x="877" y="764"/>
                      </a:lnTo>
                      <a:lnTo>
                        <a:pt x="877" y="775"/>
                      </a:lnTo>
                      <a:lnTo>
                        <a:pt x="877" y="784"/>
                      </a:lnTo>
                      <a:lnTo>
                        <a:pt x="877" y="787"/>
                      </a:lnTo>
                      <a:lnTo>
                        <a:pt x="876" y="789"/>
                      </a:lnTo>
                      <a:lnTo>
                        <a:pt x="876" y="789"/>
                      </a:lnTo>
                      <a:lnTo>
                        <a:pt x="874" y="796"/>
                      </a:lnTo>
                      <a:lnTo>
                        <a:pt x="873" y="806"/>
                      </a:lnTo>
                      <a:lnTo>
                        <a:pt x="873" y="819"/>
                      </a:lnTo>
                      <a:lnTo>
                        <a:pt x="873" y="819"/>
                      </a:lnTo>
                      <a:lnTo>
                        <a:pt x="872" y="829"/>
                      </a:lnTo>
                      <a:lnTo>
                        <a:pt x="869" y="844"/>
                      </a:lnTo>
                      <a:lnTo>
                        <a:pt x="869" y="844"/>
                      </a:lnTo>
                      <a:lnTo>
                        <a:pt x="868" y="853"/>
                      </a:lnTo>
                      <a:lnTo>
                        <a:pt x="868" y="869"/>
                      </a:lnTo>
                      <a:lnTo>
                        <a:pt x="868" y="895"/>
                      </a:lnTo>
                      <a:lnTo>
                        <a:pt x="868" y="895"/>
                      </a:lnTo>
                      <a:lnTo>
                        <a:pt x="861" y="923"/>
                      </a:lnTo>
                      <a:lnTo>
                        <a:pt x="857" y="941"/>
                      </a:lnTo>
                      <a:lnTo>
                        <a:pt x="856" y="947"/>
                      </a:lnTo>
                      <a:lnTo>
                        <a:pt x="854" y="951"/>
                      </a:lnTo>
                      <a:lnTo>
                        <a:pt x="854" y="951"/>
                      </a:lnTo>
                      <a:lnTo>
                        <a:pt x="852" y="955"/>
                      </a:lnTo>
                      <a:lnTo>
                        <a:pt x="852" y="960"/>
                      </a:lnTo>
                      <a:lnTo>
                        <a:pt x="852" y="965"/>
                      </a:lnTo>
                      <a:lnTo>
                        <a:pt x="852" y="972"/>
                      </a:lnTo>
                      <a:lnTo>
                        <a:pt x="852" y="972"/>
                      </a:lnTo>
                      <a:lnTo>
                        <a:pt x="851" y="978"/>
                      </a:lnTo>
                      <a:lnTo>
                        <a:pt x="851" y="989"/>
                      </a:lnTo>
                      <a:lnTo>
                        <a:pt x="850" y="998"/>
                      </a:lnTo>
                      <a:lnTo>
                        <a:pt x="848" y="1002"/>
                      </a:lnTo>
                      <a:lnTo>
                        <a:pt x="847" y="1003"/>
                      </a:lnTo>
                      <a:lnTo>
                        <a:pt x="847" y="1003"/>
                      </a:lnTo>
                      <a:lnTo>
                        <a:pt x="844" y="1004"/>
                      </a:lnTo>
                      <a:lnTo>
                        <a:pt x="843" y="1007"/>
                      </a:lnTo>
                      <a:lnTo>
                        <a:pt x="842" y="1012"/>
                      </a:lnTo>
                      <a:lnTo>
                        <a:pt x="841" y="1018"/>
                      </a:lnTo>
                      <a:lnTo>
                        <a:pt x="842" y="1022"/>
                      </a:lnTo>
                      <a:lnTo>
                        <a:pt x="842" y="1022"/>
                      </a:lnTo>
                      <a:lnTo>
                        <a:pt x="842" y="1029"/>
                      </a:lnTo>
                      <a:lnTo>
                        <a:pt x="843" y="1033"/>
                      </a:lnTo>
                      <a:lnTo>
                        <a:pt x="843" y="1033"/>
                      </a:lnTo>
                      <a:lnTo>
                        <a:pt x="839" y="1051"/>
                      </a:lnTo>
                      <a:lnTo>
                        <a:pt x="839" y="1051"/>
                      </a:lnTo>
                      <a:lnTo>
                        <a:pt x="841" y="1057"/>
                      </a:lnTo>
                      <a:lnTo>
                        <a:pt x="841" y="1069"/>
                      </a:lnTo>
                      <a:lnTo>
                        <a:pt x="841" y="1069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9" name="TextBox 238"/>
              <p:cNvSpPr txBox="1"/>
              <p:nvPr/>
            </p:nvSpPr>
            <p:spPr>
              <a:xfrm>
                <a:off x="3815001" y="2729905"/>
                <a:ext cx="1132667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Карагандинская </a:t>
                </a: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4027504" y="1852858"/>
                <a:ext cx="954891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 err="1"/>
                  <a:t>Акмолинская</a:t>
                </a:r>
                <a:r>
                  <a:rPr lang="ru-RU" sz="900" dirty="0"/>
                  <a:t> </a:t>
                </a: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5615094" y="3623100"/>
                <a:ext cx="943991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Алматинская</a:t>
                </a: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240731" y="3909331"/>
                <a:ext cx="988034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 err="1">
                    <a:latin typeface="Arial" pitchFamily="34" charset="0"/>
                    <a:cs typeface="Arial" pitchFamily="34" charset="0"/>
                  </a:rPr>
                  <a:t>Жамбылская</a:t>
                </a:r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4848097" y="1620383"/>
                <a:ext cx="1058849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Павлодарская</a:t>
                </a:r>
                <a:endParaRPr lang="ru-RU" sz="5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2309067" y="3713207"/>
                <a:ext cx="1181757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Кызылординская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2779643" y="1551242"/>
                <a:ext cx="970012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 err="1"/>
                  <a:t>Костанайская</a:t>
                </a:r>
                <a:r>
                  <a:rPr lang="ru-RU" sz="900" dirty="0"/>
                  <a:t> </a:t>
                </a: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6298864" y="2297562"/>
                <a:ext cx="434305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ВКО </a:t>
                </a:r>
                <a:endParaRPr lang="ru-RU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1561306" y="2479575"/>
                <a:ext cx="1008385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Актюбинская</a:t>
                </a:r>
                <a:endParaRPr lang="ru-RU" sz="700" dirty="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3841001" y="4007474"/>
                <a:ext cx="527216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ЮКО </a:t>
                </a: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625947" y="2076854"/>
                <a:ext cx="502405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ЗКО </a:t>
                </a:r>
                <a:endParaRPr lang="ru-RU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25947" y="2894287"/>
                <a:ext cx="919514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/>
                </a:lvl1pPr>
              </a:lstStyle>
              <a:p>
                <a:r>
                  <a:rPr lang="ru-RU" sz="900" dirty="0">
                    <a:latin typeface="Arial" pitchFamily="34" charset="0"/>
                    <a:cs typeface="Arial" pitchFamily="34" charset="0"/>
                  </a:rPr>
                  <a:t>Атырауская</a:t>
                </a:r>
                <a:endParaRPr lang="ru-RU" sz="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614235" y="3912085"/>
                <a:ext cx="1052672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Мангистауская</a:t>
                </a:r>
              </a:p>
            </p:txBody>
          </p:sp>
        </p:grpSp>
        <p:graphicFrame>
          <p:nvGraphicFramePr>
            <p:cNvPr id="164" name="Диаграмма 163"/>
            <p:cNvGraphicFramePr/>
            <p:nvPr>
              <p:extLst>
                <p:ext uri="{D42A27DB-BD31-4B8C-83A1-F6EECF244321}">
                  <p14:modId xmlns:p14="http://schemas.microsoft.com/office/powerpoint/2010/main" val="3472898036"/>
                </p:ext>
              </p:extLst>
            </p:nvPr>
          </p:nvGraphicFramePr>
          <p:xfrm>
            <a:off x="1379634" y="2328567"/>
            <a:ext cx="1777068" cy="12440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5" name="Диаграмма 164"/>
            <p:cNvGraphicFramePr/>
            <p:nvPr>
              <p:extLst>
                <p:ext uri="{D42A27DB-BD31-4B8C-83A1-F6EECF244321}">
                  <p14:modId xmlns:p14="http://schemas.microsoft.com/office/powerpoint/2010/main" val="1377252268"/>
                </p:ext>
              </p:extLst>
            </p:nvPr>
          </p:nvGraphicFramePr>
          <p:xfrm>
            <a:off x="1860606" y="3755954"/>
            <a:ext cx="1394564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6" name="TextBox 165"/>
            <p:cNvSpPr txBox="1"/>
            <p:nvPr/>
          </p:nvSpPr>
          <p:spPr>
            <a:xfrm>
              <a:off x="1878021" y="4203127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0,9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193434" y="403902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628287" y="2868298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789350" y="2671896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0" name="Диаграмма 169"/>
            <p:cNvGraphicFramePr/>
            <p:nvPr>
              <p:extLst>
                <p:ext uri="{D42A27DB-BD31-4B8C-83A1-F6EECF244321}">
                  <p14:modId xmlns:p14="http://schemas.microsoft.com/office/powerpoint/2010/main" val="2358372704"/>
                </p:ext>
              </p:extLst>
            </p:nvPr>
          </p:nvGraphicFramePr>
          <p:xfrm>
            <a:off x="3667542" y="3207728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1" name="TextBox 170"/>
            <p:cNvSpPr txBox="1"/>
            <p:nvPr/>
          </p:nvSpPr>
          <p:spPr>
            <a:xfrm>
              <a:off x="3732197" y="3431078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28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021919" y="3246933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47</a:t>
              </a:r>
              <a:endParaRPr lang="ru-RU" sz="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3" name="Диаграмма 172"/>
            <p:cNvGraphicFramePr/>
            <p:nvPr>
              <p:extLst>
                <p:ext uri="{D42A27DB-BD31-4B8C-83A1-F6EECF244321}">
                  <p14:modId xmlns:p14="http://schemas.microsoft.com/office/powerpoint/2010/main" val="1872938563"/>
                </p:ext>
              </p:extLst>
            </p:nvPr>
          </p:nvGraphicFramePr>
          <p:xfrm>
            <a:off x="5135827" y="5204275"/>
            <a:ext cx="1569728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4" name="TextBox 173"/>
            <p:cNvSpPr txBox="1"/>
            <p:nvPr/>
          </p:nvSpPr>
          <p:spPr>
            <a:xfrm>
              <a:off x="5487663" y="538700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314890" y="5592780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6" name="Диаграмма 175"/>
            <p:cNvGraphicFramePr/>
            <p:nvPr>
              <p:extLst>
                <p:ext uri="{D42A27DB-BD31-4B8C-83A1-F6EECF244321}">
                  <p14:modId xmlns:p14="http://schemas.microsoft.com/office/powerpoint/2010/main" val="266711845"/>
                </p:ext>
              </p:extLst>
            </p:nvPr>
          </p:nvGraphicFramePr>
          <p:xfrm>
            <a:off x="5293047" y="1774151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7" name="TextBox 176"/>
            <p:cNvSpPr txBox="1"/>
            <p:nvPr/>
          </p:nvSpPr>
          <p:spPr>
            <a:xfrm>
              <a:off x="5314890" y="223591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106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611791" y="2113201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226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79" name="Диаграмма 178"/>
            <p:cNvGraphicFramePr/>
            <p:nvPr>
              <p:extLst>
                <p:ext uri="{D42A27DB-BD31-4B8C-83A1-F6EECF244321}">
                  <p14:modId xmlns:p14="http://schemas.microsoft.com/office/powerpoint/2010/main" val="1509619146"/>
                </p:ext>
              </p:extLst>
            </p:nvPr>
          </p:nvGraphicFramePr>
          <p:xfrm>
            <a:off x="6811963" y="1179915"/>
            <a:ext cx="1394565" cy="7349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0" name="TextBox 179"/>
            <p:cNvSpPr txBox="1"/>
            <p:nvPr/>
          </p:nvSpPr>
          <p:spPr>
            <a:xfrm>
              <a:off x="6825220" y="131874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244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084068" y="1229038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700" b="1" dirty="0" smtClean="0">
                  <a:latin typeface="Arial" pitchFamily="34" charset="0"/>
                  <a:cs typeface="Arial" pitchFamily="34" charset="0"/>
                </a:rPr>
                <a:t>265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2" name="Диаграмма 181"/>
            <p:cNvGraphicFramePr/>
            <p:nvPr>
              <p:extLst>
                <p:ext uri="{D42A27DB-BD31-4B8C-83A1-F6EECF244321}">
                  <p14:modId xmlns:p14="http://schemas.microsoft.com/office/powerpoint/2010/main" val="3883848892"/>
                </p:ext>
              </p:extLst>
            </p:nvPr>
          </p:nvGraphicFramePr>
          <p:xfrm>
            <a:off x="7334293" y="2400025"/>
            <a:ext cx="1569727" cy="708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83" name="TextBox 182"/>
            <p:cNvSpPr txBox="1"/>
            <p:nvPr/>
          </p:nvSpPr>
          <p:spPr>
            <a:xfrm>
              <a:off x="7644707" y="2400017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131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449986" y="2518208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84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5" name="Диаграмма 184"/>
            <p:cNvGraphicFramePr/>
            <p:nvPr>
              <p:extLst>
                <p:ext uri="{D42A27DB-BD31-4B8C-83A1-F6EECF244321}">
                  <p14:modId xmlns:p14="http://schemas.microsoft.com/office/powerpoint/2010/main" val="3624407480"/>
                </p:ext>
              </p:extLst>
            </p:nvPr>
          </p:nvGraphicFramePr>
          <p:xfrm>
            <a:off x="9096675" y="1711995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86" name="TextBox 185"/>
            <p:cNvSpPr txBox="1"/>
            <p:nvPr/>
          </p:nvSpPr>
          <p:spPr>
            <a:xfrm>
              <a:off x="9202765" y="2111107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75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390998" y="1929169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114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" name="Диаграмма 187"/>
            <p:cNvGraphicFramePr/>
            <p:nvPr>
              <p:extLst>
                <p:ext uri="{D42A27DB-BD31-4B8C-83A1-F6EECF244321}">
                  <p14:modId xmlns:p14="http://schemas.microsoft.com/office/powerpoint/2010/main" val="2314425110"/>
                </p:ext>
              </p:extLst>
            </p:nvPr>
          </p:nvGraphicFramePr>
          <p:xfrm>
            <a:off x="8475829" y="3482325"/>
            <a:ext cx="1569728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89" name="TextBox 188"/>
            <p:cNvSpPr txBox="1"/>
            <p:nvPr/>
          </p:nvSpPr>
          <p:spPr>
            <a:xfrm>
              <a:off x="8550419" y="3833403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748239" y="3595985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73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1" name="Диаграмма 190"/>
            <p:cNvGraphicFramePr/>
            <p:nvPr>
              <p:extLst>
                <p:ext uri="{D42A27DB-BD31-4B8C-83A1-F6EECF244321}">
                  <p14:modId xmlns:p14="http://schemas.microsoft.com/office/powerpoint/2010/main" val="3646274249"/>
                </p:ext>
              </p:extLst>
            </p:nvPr>
          </p:nvGraphicFramePr>
          <p:xfrm>
            <a:off x="11069117" y="3129695"/>
            <a:ext cx="1569729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92" name="TextBox 191"/>
            <p:cNvSpPr txBox="1"/>
            <p:nvPr/>
          </p:nvSpPr>
          <p:spPr>
            <a:xfrm>
              <a:off x="11145649" y="3563147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54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1362551" y="3390363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102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4" name="Диаграмма 193"/>
            <p:cNvGraphicFramePr/>
            <p:nvPr>
              <p:extLst>
                <p:ext uri="{D42A27DB-BD31-4B8C-83A1-F6EECF244321}">
                  <p14:modId xmlns:p14="http://schemas.microsoft.com/office/powerpoint/2010/main" val="946847306"/>
                </p:ext>
              </p:extLst>
            </p:nvPr>
          </p:nvGraphicFramePr>
          <p:xfrm>
            <a:off x="9921385" y="5082914"/>
            <a:ext cx="1593672" cy="1132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95" name="TextBox 194"/>
            <p:cNvSpPr txBox="1"/>
            <p:nvPr/>
          </p:nvSpPr>
          <p:spPr>
            <a:xfrm>
              <a:off x="9970443" y="5544974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374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0243776" y="5451906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477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7" name="Диаграмма 196"/>
            <p:cNvGraphicFramePr/>
            <p:nvPr>
              <p:extLst>
                <p:ext uri="{D42A27DB-BD31-4B8C-83A1-F6EECF244321}">
                  <p14:modId xmlns:p14="http://schemas.microsoft.com/office/powerpoint/2010/main" val="2905759689"/>
                </p:ext>
              </p:extLst>
            </p:nvPr>
          </p:nvGraphicFramePr>
          <p:xfrm>
            <a:off x="8021861" y="5565878"/>
            <a:ext cx="1569728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98" name="TextBox 197"/>
            <p:cNvSpPr txBox="1"/>
            <p:nvPr/>
          </p:nvSpPr>
          <p:spPr>
            <a:xfrm>
              <a:off x="8108390" y="6003336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26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9" name="Диаграмма 198"/>
            <p:cNvGraphicFramePr/>
            <p:nvPr>
              <p:extLst>
                <p:ext uri="{D42A27DB-BD31-4B8C-83A1-F6EECF244321}">
                  <p14:modId xmlns:p14="http://schemas.microsoft.com/office/powerpoint/2010/main" val="3728568562"/>
                </p:ext>
              </p:extLst>
            </p:nvPr>
          </p:nvGraphicFramePr>
          <p:xfrm>
            <a:off x="6537052" y="6395493"/>
            <a:ext cx="1569728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200" name="TextBox 199"/>
            <p:cNvSpPr txBox="1"/>
            <p:nvPr/>
          </p:nvSpPr>
          <p:spPr>
            <a:xfrm>
              <a:off x="6669073" y="6876294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35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884787" y="6683966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700" b="1" dirty="0" smtClean="0">
                  <a:latin typeface="Arial" pitchFamily="34" charset="0"/>
                  <a:cs typeface="Arial" pitchFamily="34" charset="0"/>
                </a:rPr>
                <a:t>96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3" name="Диаграмма 202"/>
            <p:cNvGraphicFramePr/>
            <p:nvPr>
              <p:extLst>
                <p:ext uri="{D42A27DB-BD31-4B8C-83A1-F6EECF244321}">
                  <p14:modId xmlns:p14="http://schemas.microsoft.com/office/powerpoint/2010/main" val="505066925"/>
                </p:ext>
              </p:extLst>
            </p:nvPr>
          </p:nvGraphicFramePr>
          <p:xfrm>
            <a:off x="1882754" y="5385520"/>
            <a:ext cx="1394564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204" name="TextBox 203"/>
            <p:cNvSpPr txBox="1"/>
            <p:nvPr/>
          </p:nvSpPr>
          <p:spPr>
            <a:xfrm>
              <a:off x="1952592" y="5859530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91884" y="5709079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1319951" y="4002128"/>
              <a:ext cx="622762" cy="6222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00" dirty="0"/>
            </a:p>
          </p:txBody>
        </p:sp>
        <p:graphicFrame>
          <p:nvGraphicFramePr>
            <p:cNvPr id="208" name="Диаграмма 207"/>
            <p:cNvGraphicFramePr/>
            <p:nvPr>
              <p:extLst>
                <p:ext uri="{D42A27DB-BD31-4B8C-83A1-F6EECF244321}">
                  <p14:modId xmlns:p14="http://schemas.microsoft.com/office/powerpoint/2010/main" val="3451271427"/>
                </p:ext>
              </p:extLst>
            </p:nvPr>
          </p:nvGraphicFramePr>
          <p:xfrm>
            <a:off x="6040483" y="2027733"/>
            <a:ext cx="1771848" cy="1309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209" name="Диаграмма 208"/>
            <p:cNvGraphicFramePr/>
            <p:nvPr>
              <p:extLst>
                <p:ext uri="{D42A27DB-BD31-4B8C-83A1-F6EECF244321}">
                  <p14:modId xmlns:p14="http://schemas.microsoft.com/office/powerpoint/2010/main" val="898452217"/>
                </p:ext>
              </p:extLst>
            </p:nvPr>
          </p:nvGraphicFramePr>
          <p:xfrm>
            <a:off x="2532037" y="3139935"/>
            <a:ext cx="1835873" cy="1285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10" name="Диаграмма 209"/>
            <p:cNvGraphicFramePr/>
            <p:nvPr>
              <p:extLst>
                <p:ext uri="{D42A27DB-BD31-4B8C-83A1-F6EECF244321}">
                  <p14:modId xmlns:p14="http://schemas.microsoft.com/office/powerpoint/2010/main" val="3023280214"/>
                </p:ext>
              </p:extLst>
            </p:nvPr>
          </p:nvGraphicFramePr>
          <p:xfrm>
            <a:off x="8767411" y="5120128"/>
            <a:ext cx="1697306" cy="1294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11" name="Диаграмма 210"/>
            <p:cNvGraphicFramePr/>
            <p:nvPr>
              <p:extLst>
                <p:ext uri="{D42A27DB-BD31-4B8C-83A1-F6EECF244321}">
                  <p14:modId xmlns:p14="http://schemas.microsoft.com/office/powerpoint/2010/main" val="212866540"/>
                </p:ext>
              </p:extLst>
            </p:nvPr>
          </p:nvGraphicFramePr>
          <p:xfrm>
            <a:off x="403772" y="2479437"/>
            <a:ext cx="1682137" cy="1304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aphicFrame>
          <p:nvGraphicFramePr>
            <p:cNvPr id="212" name="Диаграмма 211"/>
            <p:cNvGraphicFramePr/>
            <p:nvPr>
              <p:extLst>
                <p:ext uri="{D42A27DB-BD31-4B8C-83A1-F6EECF244321}">
                  <p14:modId xmlns:p14="http://schemas.microsoft.com/office/powerpoint/2010/main" val="2518570540"/>
                </p:ext>
              </p:extLst>
            </p:nvPr>
          </p:nvGraphicFramePr>
          <p:xfrm>
            <a:off x="7129828" y="3478352"/>
            <a:ext cx="1808110" cy="1335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213" name="Диаграмма 212"/>
            <p:cNvGraphicFramePr/>
            <p:nvPr>
              <p:extLst>
                <p:ext uri="{D42A27DB-BD31-4B8C-83A1-F6EECF244321}">
                  <p14:modId xmlns:p14="http://schemas.microsoft.com/office/powerpoint/2010/main" val="743111508"/>
                </p:ext>
              </p:extLst>
            </p:nvPr>
          </p:nvGraphicFramePr>
          <p:xfrm>
            <a:off x="3947665" y="5207206"/>
            <a:ext cx="1720581" cy="1304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214" name="Диаграмма 213"/>
            <p:cNvGraphicFramePr/>
            <p:nvPr>
              <p:extLst>
                <p:ext uri="{D42A27DB-BD31-4B8C-83A1-F6EECF244321}">
                  <p14:modId xmlns:p14="http://schemas.microsoft.com/office/powerpoint/2010/main" val="3599936777"/>
                </p:ext>
              </p:extLst>
            </p:nvPr>
          </p:nvGraphicFramePr>
          <p:xfrm>
            <a:off x="6177301" y="5693844"/>
            <a:ext cx="1792904" cy="1269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215" name="Диаграмма 214"/>
            <p:cNvGraphicFramePr/>
            <p:nvPr>
              <p:extLst>
                <p:ext uri="{D42A27DB-BD31-4B8C-83A1-F6EECF244321}">
                  <p14:modId xmlns:p14="http://schemas.microsoft.com/office/powerpoint/2010/main" val="86566247"/>
                </p:ext>
              </p:extLst>
            </p:nvPr>
          </p:nvGraphicFramePr>
          <p:xfrm>
            <a:off x="8073709" y="1701164"/>
            <a:ext cx="1642194" cy="129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graphicFrame>
          <p:nvGraphicFramePr>
            <p:cNvPr id="216" name="Диаграмма 215"/>
            <p:cNvGraphicFramePr/>
            <p:nvPr>
              <p:extLst>
                <p:ext uri="{D42A27DB-BD31-4B8C-83A1-F6EECF244321}">
                  <p14:modId xmlns:p14="http://schemas.microsoft.com/office/powerpoint/2010/main" val="4032707955"/>
                </p:ext>
              </p:extLst>
            </p:nvPr>
          </p:nvGraphicFramePr>
          <p:xfrm>
            <a:off x="4185013" y="1787891"/>
            <a:ext cx="1709321" cy="1307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sp>
          <p:nvSpPr>
            <p:cNvPr id="218" name="TextBox 217"/>
            <p:cNvSpPr txBox="1"/>
            <p:nvPr/>
          </p:nvSpPr>
          <p:spPr>
            <a:xfrm>
              <a:off x="6756341" y="990592"/>
              <a:ext cx="795487" cy="37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СКО </a:t>
              </a:r>
            </a:p>
          </p:txBody>
        </p:sp>
        <p:graphicFrame>
          <p:nvGraphicFramePr>
            <p:cNvPr id="223" name="Диаграмма 222"/>
            <p:cNvGraphicFramePr/>
            <p:nvPr>
              <p:extLst>
                <p:ext uri="{D42A27DB-BD31-4B8C-83A1-F6EECF244321}">
                  <p14:modId xmlns:p14="http://schemas.microsoft.com/office/powerpoint/2010/main" val="3949543522"/>
                </p:ext>
              </p:extLst>
            </p:nvPr>
          </p:nvGraphicFramePr>
          <p:xfrm>
            <a:off x="5723410" y="949586"/>
            <a:ext cx="1714819" cy="1327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graphicFrame>
          <p:nvGraphicFramePr>
            <p:cNvPr id="224" name="Диаграмма 223"/>
            <p:cNvGraphicFramePr/>
            <p:nvPr>
              <p:extLst>
                <p:ext uri="{D42A27DB-BD31-4B8C-83A1-F6EECF244321}">
                  <p14:modId xmlns:p14="http://schemas.microsoft.com/office/powerpoint/2010/main" val="3796771156"/>
                </p:ext>
              </p:extLst>
            </p:nvPr>
          </p:nvGraphicFramePr>
          <p:xfrm>
            <a:off x="9782210" y="3109830"/>
            <a:ext cx="1784053" cy="1300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graphicFrame>
          <p:nvGraphicFramePr>
            <p:cNvPr id="225" name="Диаграмма 224"/>
            <p:cNvGraphicFramePr/>
            <p:nvPr>
              <p:extLst>
                <p:ext uri="{D42A27DB-BD31-4B8C-83A1-F6EECF244321}">
                  <p14:modId xmlns:p14="http://schemas.microsoft.com/office/powerpoint/2010/main" val="2694719525"/>
                </p:ext>
              </p:extLst>
            </p:nvPr>
          </p:nvGraphicFramePr>
          <p:xfrm>
            <a:off x="6935564" y="5440309"/>
            <a:ext cx="1733947" cy="13046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sp>
          <p:nvSpPr>
            <p:cNvPr id="237" name="TextBox 236"/>
            <p:cNvSpPr txBox="1"/>
            <p:nvPr/>
          </p:nvSpPr>
          <p:spPr>
            <a:xfrm>
              <a:off x="8379788" y="5750335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63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0" name="Прямоугольник 269"/>
          <p:cNvSpPr/>
          <p:nvPr/>
        </p:nvSpPr>
        <p:spPr>
          <a:xfrm>
            <a:off x="9550950" y="1362828"/>
            <a:ext cx="3362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Объем переработки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сырья,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тыс.тонн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0785916" y="3095658"/>
            <a:ext cx="168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</p:txBody>
      </p:sp>
      <p:graphicFrame>
        <p:nvGraphicFramePr>
          <p:cNvPr id="272" name="Диаграмма 2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166854"/>
              </p:ext>
            </p:extLst>
          </p:nvPr>
        </p:nvGraphicFramePr>
        <p:xfrm>
          <a:off x="10915387" y="2084238"/>
          <a:ext cx="1211862" cy="109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279" name="Прямоугольник 278">
            <a:extLst>
              <a:ext uri="{FF2B5EF4-FFF2-40B4-BE49-F238E27FC236}">
                <a16:creationId xmlns="" xmlns:a16="http://schemas.microsoft.com/office/drawing/2014/main" id="{7DF897CE-F588-4772-B82A-84119C906D88}"/>
              </a:ext>
            </a:extLst>
          </p:cNvPr>
          <p:cNvSpPr/>
          <p:nvPr/>
        </p:nvSpPr>
        <p:spPr>
          <a:xfrm>
            <a:off x="294958" y="1238429"/>
            <a:ext cx="1826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Заводы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7412" y="1380251"/>
            <a:ext cx="1384805" cy="1069131"/>
            <a:chOff x="12700" y="7704558"/>
            <a:chExt cx="866232" cy="1069131"/>
          </a:xfrm>
        </p:grpSpPr>
        <p:graphicFrame>
          <p:nvGraphicFramePr>
            <p:cNvPr id="280" name="Диаграмма 279">
              <a:extLst>
                <a:ext uri="{FF2B5EF4-FFF2-40B4-BE49-F238E27FC236}">
                  <a16:creationId xmlns="" xmlns:a16="http://schemas.microsoft.com/office/drawing/2014/main" id="{66F5CB9E-55A1-4B7B-BFCF-ED44C36A3D0A}"/>
                </a:ext>
              </a:extLst>
            </p:cNvPr>
            <p:cNvGraphicFramePr/>
            <p:nvPr>
              <p:extLst/>
            </p:nvPr>
          </p:nvGraphicFramePr>
          <p:xfrm>
            <a:off x="12700" y="7704558"/>
            <a:ext cx="866232" cy="106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9"/>
            </a:graphicData>
          </a:graphic>
        </p:graphicFrame>
        <p:sp>
          <p:nvSpPr>
            <p:cNvPr id="281" name="TextBox 280">
              <a:extLst>
                <a:ext uri="{FF2B5EF4-FFF2-40B4-BE49-F238E27FC236}">
                  <a16:creationId xmlns="" xmlns:a16="http://schemas.microsoft.com/office/drawing/2014/main" id="{25EB035F-DD7E-4B7E-ADCE-5CE08C077D0E}"/>
                </a:ext>
              </a:extLst>
            </p:cNvPr>
            <p:cNvSpPr txBox="1"/>
            <p:nvPr/>
          </p:nvSpPr>
          <p:spPr>
            <a:xfrm>
              <a:off x="260323" y="7919371"/>
              <a:ext cx="4844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="" xmlns:a16="http://schemas.microsoft.com/office/drawing/2014/main" id="{5621EFA7-F7A0-47AC-A8FD-F3A949DC164F}"/>
                </a:ext>
              </a:extLst>
            </p:cNvPr>
            <p:cNvSpPr txBox="1"/>
            <p:nvPr/>
          </p:nvSpPr>
          <p:spPr>
            <a:xfrm>
              <a:off x="195184" y="8171732"/>
              <a:ext cx="4844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="" xmlns:a16="http://schemas.microsoft.com/office/drawing/2014/main" id="{ED0133E6-2CC6-4CFE-9381-22AABBFC3F6B}"/>
              </a:ext>
            </a:extLst>
          </p:cNvPr>
          <p:cNvSpPr txBox="1"/>
          <p:nvPr/>
        </p:nvSpPr>
        <p:spPr>
          <a:xfrm>
            <a:off x="295821" y="8701385"/>
            <a:ext cx="611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59121" y="9104054"/>
            <a:ext cx="2880360" cy="51117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138" name="Диаграмма 137">
            <a:extLst>
              <a:ext uri="{FF2B5EF4-FFF2-40B4-BE49-F238E27FC236}">
                <a16:creationId xmlns="" xmlns:a16="http://schemas.microsoft.com/office/drawing/2014/main" id="{D6EA44DE-FFBA-4C4F-8897-3199B5338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852963"/>
              </p:ext>
            </p:extLst>
          </p:nvPr>
        </p:nvGraphicFramePr>
        <p:xfrm>
          <a:off x="3157978" y="5342662"/>
          <a:ext cx="6265340" cy="242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40" name="Прямоугольник 139"/>
          <p:cNvSpPr/>
          <p:nvPr/>
        </p:nvSpPr>
        <p:spPr>
          <a:xfrm>
            <a:off x="3833796" y="5400036"/>
            <a:ext cx="5492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 И ОБЪЕМЫ ПЕРЕРАБОТКИ, МЛН ТОНН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F6C8D2B0-7DDB-49D7-9331-8D18020647F2}"/>
              </a:ext>
            </a:extLst>
          </p:cNvPr>
          <p:cNvSpPr txBox="1"/>
          <p:nvPr/>
        </p:nvSpPr>
        <p:spPr>
          <a:xfrm>
            <a:off x="4941647" y="7170305"/>
            <a:ext cx="8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5B87F78A-BDD5-4216-A35B-39737AA074DD}"/>
              </a:ext>
            </a:extLst>
          </p:cNvPr>
          <p:cNvSpPr txBox="1"/>
          <p:nvPr/>
        </p:nvSpPr>
        <p:spPr>
          <a:xfrm>
            <a:off x="7893010" y="6819013"/>
            <a:ext cx="80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EE3F8B38-DAE5-45F6-B303-78153D587A41}"/>
              </a:ext>
            </a:extLst>
          </p:cNvPr>
          <p:cNvSpPr txBox="1"/>
          <p:nvPr/>
        </p:nvSpPr>
        <p:spPr>
          <a:xfrm>
            <a:off x="4137400" y="7165017"/>
            <a:ext cx="64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</a:rPr>
              <a:t>60%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84A0D679-D845-47E3-AD50-67045B5ED9EF}"/>
              </a:ext>
            </a:extLst>
          </p:cNvPr>
          <p:cNvSpPr txBox="1"/>
          <p:nvPr/>
        </p:nvSpPr>
        <p:spPr>
          <a:xfrm>
            <a:off x="7152373" y="6806798"/>
            <a:ext cx="68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1B581579-A864-4F2D-A96E-D2BAA4B513B3}"/>
              </a:ext>
            </a:extLst>
          </p:cNvPr>
          <p:cNvSpPr/>
          <p:nvPr/>
        </p:nvSpPr>
        <p:spPr>
          <a:xfrm>
            <a:off x="9578889" y="6089829"/>
            <a:ext cx="3749833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мощность и загрузка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="" xmlns:a16="http://schemas.microsoft.com/office/drawing/2014/main" id="{487F59C9-259B-4639-8382-85E5479F021A}"/>
              </a:ext>
            </a:extLst>
          </p:cNvPr>
          <p:cNvSpPr/>
          <p:nvPr/>
        </p:nvSpPr>
        <p:spPr>
          <a:xfrm>
            <a:off x="9606013" y="6436364"/>
            <a:ext cx="4745877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доля переработки </a:t>
            </a:r>
          </a:p>
        </p:txBody>
      </p:sp>
      <p:sp>
        <p:nvSpPr>
          <p:cNvPr id="147" name="Прямоугольник: скругленные углы 47">
            <a:extLst>
              <a:ext uri="{FF2B5EF4-FFF2-40B4-BE49-F238E27FC236}">
                <a16:creationId xmlns="" xmlns:a16="http://schemas.microsoft.com/office/drawing/2014/main" id="{95D289DB-1BF0-48D5-8769-6AEC08B46FFC}"/>
              </a:ext>
            </a:extLst>
          </p:cNvPr>
          <p:cNvSpPr/>
          <p:nvPr/>
        </p:nvSpPr>
        <p:spPr>
          <a:xfrm flipV="1">
            <a:off x="9088671" y="6146979"/>
            <a:ext cx="476208" cy="27993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: скругленные углы 48">
            <a:extLst>
              <a:ext uri="{FF2B5EF4-FFF2-40B4-BE49-F238E27FC236}">
                <a16:creationId xmlns="" xmlns:a16="http://schemas.microsoft.com/office/drawing/2014/main" id="{E841A830-B897-4CE3-9C35-059C392B5A90}"/>
              </a:ext>
            </a:extLst>
          </p:cNvPr>
          <p:cNvSpPr/>
          <p:nvPr/>
        </p:nvSpPr>
        <p:spPr>
          <a:xfrm>
            <a:off x="9088669" y="6535576"/>
            <a:ext cx="484502" cy="296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94958" y="8304936"/>
            <a:ext cx="5928475" cy="1150144"/>
          </a:xfrm>
          <a:prstGeom prst="roundRect">
            <a:avLst>
              <a:gd name="adj" fmla="val 12279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агропереработки увеличит производство на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з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счет дозагрузка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33%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за счет модернизация на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за счет строительство новых заводов на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11%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="" xmlns:a16="http://schemas.microsoft.com/office/drawing/2014/main" id="{8F34C400-F735-4803-A51E-DE7759B90362}"/>
              </a:ext>
            </a:extLst>
          </p:cNvPr>
          <p:cNvSpPr/>
          <p:nvPr/>
        </p:nvSpPr>
        <p:spPr>
          <a:xfrm>
            <a:off x="9600693" y="6934569"/>
            <a:ext cx="3313054" cy="43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объем производства сырья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766760" y="6752598"/>
            <a:ext cx="1032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904621" y="6785070"/>
            <a:ext cx="1032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161" name="Номер слайда 3"/>
          <p:cNvSpPr txBox="1">
            <a:spLocks/>
          </p:cNvSpPr>
          <p:nvPr/>
        </p:nvSpPr>
        <p:spPr>
          <a:xfrm>
            <a:off x="7783185" y="13828453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0ADC98-183E-4B1A-B705-844A054A517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2C0DF9B0-09C6-427E-B49A-2D83670E83B6}"/>
              </a:ext>
            </a:extLst>
          </p:cNvPr>
          <p:cNvSpPr txBox="1"/>
          <p:nvPr/>
        </p:nvSpPr>
        <p:spPr>
          <a:xfrm>
            <a:off x="6792715" y="8201136"/>
            <a:ext cx="5614396" cy="1271349"/>
          </a:xfrm>
          <a:prstGeom prst="roundRect">
            <a:avLst>
              <a:gd name="adj" fmla="val 1411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238375"/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238375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сыров 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70%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51%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импорта снизится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- масло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сливочное с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37%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17%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indent="2238375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творога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35%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indent="2238375"/>
            <a:endParaRPr lang="ru-RU" sz="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9" name="Прямая соединительная линия 218">
            <a:extLst>
              <a:ext uri="{FF2B5EF4-FFF2-40B4-BE49-F238E27FC236}">
                <a16:creationId xmlns="" xmlns:a16="http://schemas.microsoft.com/office/drawing/2014/main" id="{9C640F6C-683A-490A-9419-5C29D1146E52}"/>
              </a:ext>
            </a:extLst>
          </p:cNvPr>
          <p:cNvCxnSpPr>
            <a:cxnSpLocks/>
          </p:cNvCxnSpPr>
          <p:nvPr/>
        </p:nvCxnSpPr>
        <p:spPr>
          <a:xfrm>
            <a:off x="4106100" y="6911042"/>
            <a:ext cx="740749" cy="16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="" xmlns:a16="http://schemas.microsoft.com/office/drawing/2014/main" id="{9C640F6C-683A-490A-9419-5C29D1146E52}"/>
              </a:ext>
            </a:extLst>
          </p:cNvPr>
          <p:cNvCxnSpPr>
            <a:cxnSpLocks/>
          </p:cNvCxnSpPr>
          <p:nvPr/>
        </p:nvCxnSpPr>
        <p:spPr>
          <a:xfrm>
            <a:off x="7115471" y="6562436"/>
            <a:ext cx="703523" cy="72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25EB035F-DD7E-4B7E-ADCE-5CE08C077D0E}"/>
              </a:ext>
            </a:extLst>
          </p:cNvPr>
          <p:cNvSpPr txBox="1"/>
          <p:nvPr/>
        </p:nvSpPr>
        <p:spPr>
          <a:xfrm>
            <a:off x="726731" y="1900220"/>
            <a:ext cx="678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Овал 221"/>
          <p:cNvSpPr/>
          <p:nvPr/>
        </p:nvSpPr>
        <p:spPr>
          <a:xfrm>
            <a:off x="2902818" y="5855817"/>
            <a:ext cx="667621" cy="643119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226" name="Овал 225"/>
          <p:cNvSpPr/>
          <p:nvPr/>
        </p:nvSpPr>
        <p:spPr>
          <a:xfrm>
            <a:off x="5967970" y="5914917"/>
            <a:ext cx="667621" cy="643119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</a:t>
            </a:r>
          </a:p>
        </p:txBody>
      </p:sp>
      <p:sp>
        <p:nvSpPr>
          <p:cNvPr id="227" name="Овал 226"/>
          <p:cNvSpPr/>
          <p:nvPr/>
        </p:nvSpPr>
        <p:spPr>
          <a:xfrm>
            <a:off x="9088669" y="6941303"/>
            <a:ext cx="511244" cy="459776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3190846" y="3922549"/>
            <a:ext cx="379593" cy="3793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900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DD492DB9-D93A-47C6-9140-A909A8855537}"/>
              </a:ext>
            </a:extLst>
          </p:cNvPr>
          <p:cNvSpPr/>
          <p:nvPr/>
        </p:nvSpPr>
        <p:spPr>
          <a:xfrm>
            <a:off x="214064" y="2474178"/>
            <a:ext cx="3749833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действующие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9EBD366A-7BD7-4F89-A5D0-D27D33B07373}"/>
              </a:ext>
            </a:extLst>
          </p:cNvPr>
          <p:cNvSpPr/>
          <p:nvPr/>
        </p:nvSpPr>
        <p:spPr>
          <a:xfrm>
            <a:off x="204665" y="3110616"/>
            <a:ext cx="5250794" cy="35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новые, до конца 2021 года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="" xmlns:a16="http://schemas.microsoft.com/office/drawing/2014/main" id="{4A1FDFAB-7164-4E13-86CE-3F5938CC60F0}"/>
              </a:ext>
            </a:extLst>
          </p:cNvPr>
          <p:cNvSpPr/>
          <p:nvPr/>
        </p:nvSpPr>
        <p:spPr>
          <a:xfrm>
            <a:off x="207258" y="2840174"/>
            <a:ext cx="474587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требующие модернизацию</a:t>
            </a:r>
          </a:p>
        </p:txBody>
      </p:sp>
      <p:sp>
        <p:nvSpPr>
          <p:cNvPr id="134" name="Овал 133">
            <a:extLst>
              <a:ext uri="{FF2B5EF4-FFF2-40B4-BE49-F238E27FC236}">
                <a16:creationId xmlns="" xmlns:a16="http://schemas.microsoft.com/office/drawing/2014/main" id="{92F1E185-2771-4877-A2CB-8CF4E4C16BF3}"/>
              </a:ext>
            </a:extLst>
          </p:cNvPr>
          <p:cNvSpPr/>
          <p:nvPr/>
        </p:nvSpPr>
        <p:spPr>
          <a:xfrm>
            <a:off x="38353" y="2648516"/>
            <a:ext cx="175711" cy="149318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="" xmlns:a16="http://schemas.microsoft.com/office/drawing/2014/main" id="{4CE84A00-6792-4E34-B24B-7087BB936226}"/>
              </a:ext>
            </a:extLst>
          </p:cNvPr>
          <p:cNvSpPr/>
          <p:nvPr/>
        </p:nvSpPr>
        <p:spPr>
          <a:xfrm>
            <a:off x="34200" y="2940422"/>
            <a:ext cx="175711" cy="1493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Овал 135">
            <a:extLst>
              <a:ext uri="{FF2B5EF4-FFF2-40B4-BE49-F238E27FC236}">
                <a16:creationId xmlns="" xmlns:a16="http://schemas.microsoft.com/office/drawing/2014/main" id="{695CBF35-C361-4D20-9199-4FAAE8199668}"/>
              </a:ext>
            </a:extLst>
          </p:cNvPr>
          <p:cNvSpPr/>
          <p:nvPr/>
        </p:nvSpPr>
        <p:spPr>
          <a:xfrm>
            <a:off x="28954" y="3223180"/>
            <a:ext cx="175711" cy="149318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3400840F-3F9E-4B9A-980F-9B93D80178A1}"/>
              </a:ext>
            </a:extLst>
          </p:cNvPr>
          <p:cNvSpPr/>
          <p:nvPr/>
        </p:nvSpPr>
        <p:spPr>
          <a:xfrm>
            <a:off x="0" y="273093"/>
            <a:ext cx="1280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МОЛЗАВОДОВ</a:t>
            </a:r>
          </a:p>
        </p:txBody>
      </p:sp>
    </p:spTree>
    <p:extLst>
      <p:ext uri="{BB962C8B-B14F-4D97-AF65-F5344CB8AC3E}">
        <p14:creationId xmlns:p14="http://schemas.microsoft.com/office/powerpoint/2010/main" val="41574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Группа 161"/>
          <p:cNvGrpSpPr>
            <a:grpSpLocks noChangeAspect="1"/>
          </p:cNvGrpSpPr>
          <p:nvPr/>
        </p:nvGrpSpPr>
        <p:grpSpPr>
          <a:xfrm>
            <a:off x="2502755" y="934711"/>
            <a:ext cx="7672927" cy="4367889"/>
            <a:chOff x="115956" y="767437"/>
            <a:chExt cx="12588240" cy="7165977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115956" y="888930"/>
              <a:ext cx="12588240" cy="7044484"/>
              <a:chOff x="-29311" y="1130531"/>
              <a:chExt cx="7536187" cy="4390923"/>
            </a:xfrm>
          </p:grpSpPr>
          <p:grpSp>
            <p:nvGrpSpPr>
              <p:cNvPr id="238" name="Группа 4"/>
              <p:cNvGrpSpPr/>
              <p:nvPr/>
            </p:nvGrpSpPr>
            <p:grpSpPr>
              <a:xfrm>
                <a:off x="-29311" y="1130531"/>
                <a:ext cx="7536187" cy="4390923"/>
                <a:chOff x="550863" y="1612899"/>
                <a:chExt cx="8035925" cy="4457701"/>
              </a:xfrm>
            </p:grpSpPr>
            <p:sp>
              <p:nvSpPr>
                <p:cNvPr id="252" name="Freeform 21"/>
                <p:cNvSpPr>
                  <a:spLocks/>
                </p:cNvSpPr>
                <p:nvPr/>
              </p:nvSpPr>
              <p:spPr bwMode="auto">
                <a:xfrm>
                  <a:off x="5846763" y="2279650"/>
                  <a:ext cx="22225" cy="23813"/>
                </a:xfrm>
                <a:custGeom>
                  <a:avLst/>
                  <a:gdLst>
                    <a:gd name="T0" fmla="*/ 14 w 14"/>
                    <a:gd name="T1" fmla="*/ 5 h 15"/>
                    <a:gd name="T2" fmla="*/ 14 w 14"/>
                    <a:gd name="T3" fmla="*/ 5 h 15"/>
                    <a:gd name="T4" fmla="*/ 14 w 14"/>
                    <a:gd name="T5" fmla="*/ 10 h 15"/>
                    <a:gd name="T6" fmla="*/ 14 w 14"/>
                    <a:gd name="T7" fmla="*/ 10 h 15"/>
                    <a:gd name="T8" fmla="*/ 13 w 14"/>
                    <a:gd name="T9" fmla="*/ 11 h 15"/>
                    <a:gd name="T10" fmla="*/ 9 w 14"/>
                    <a:gd name="T11" fmla="*/ 13 h 15"/>
                    <a:gd name="T12" fmla="*/ 6 w 14"/>
                    <a:gd name="T13" fmla="*/ 13 h 15"/>
                    <a:gd name="T14" fmla="*/ 5 w 14"/>
                    <a:gd name="T15" fmla="*/ 15 h 15"/>
                    <a:gd name="T16" fmla="*/ 5 w 14"/>
                    <a:gd name="T17" fmla="*/ 15 h 15"/>
                    <a:gd name="T18" fmla="*/ 0 w 14"/>
                    <a:gd name="T19" fmla="*/ 10 h 15"/>
                    <a:gd name="T20" fmla="*/ 0 w 14"/>
                    <a:gd name="T21" fmla="*/ 10 h 15"/>
                    <a:gd name="T22" fmla="*/ 5 w 14"/>
                    <a:gd name="T23" fmla="*/ 6 h 15"/>
                    <a:gd name="T24" fmla="*/ 5 w 14"/>
                    <a:gd name="T25" fmla="*/ 6 h 15"/>
                    <a:gd name="T26" fmla="*/ 2 w 14"/>
                    <a:gd name="T27" fmla="*/ 2 h 15"/>
                    <a:gd name="T28" fmla="*/ 2 w 14"/>
                    <a:gd name="T29" fmla="*/ 2 h 15"/>
                    <a:gd name="T30" fmla="*/ 4 w 14"/>
                    <a:gd name="T31" fmla="*/ 0 h 15"/>
                    <a:gd name="T32" fmla="*/ 4 w 14"/>
                    <a:gd name="T33" fmla="*/ 0 h 15"/>
                    <a:gd name="T34" fmla="*/ 14 w 14"/>
                    <a:gd name="T35" fmla="*/ 5 h 15"/>
                    <a:gd name="T36" fmla="*/ 14 w 14"/>
                    <a:gd name="T3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" h="1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3" name="Freeform 146"/>
                <p:cNvSpPr>
                  <a:spLocks/>
                </p:cNvSpPr>
                <p:nvPr/>
              </p:nvSpPr>
              <p:spPr bwMode="auto">
                <a:xfrm>
                  <a:off x="6057900" y="4624388"/>
                  <a:ext cx="77788" cy="49213"/>
                </a:xfrm>
                <a:custGeom>
                  <a:avLst/>
                  <a:gdLst>
                    <a:gd name="T0" fmla="*/ 49 w 49"/>
                    <a:gd name="T1" fmla="*/ 28 h 31"/>
                    <a:gd name="T2" fmla="*/ 49 w 49"/>
                    <a:gd name="T3" fmla="*/ 30 h 31"/>
                    <a:gd name="T4" fmla="*/ 48 w 49"/>
                    <a:gd name="T5" fmla="*/ 31 h 31"/>
                    <a:gd name="T6" fmla="*/ 47 w 49"/>
                    <a:gd name="T7" fmla="*/ 31 h 31"/>
                    <a:gd name="T8" fmla="*/ 47 w 49"/>
                    <a:gd name="T9" fmla="*/ 31 h 31"/>
                    <a:gd name="T10" fmla="*/ 46 w 49"/>
                    <a:gd name="T11" fmla="*/ 30 h 31"/>
                    <a:gd name="T12" fmla="*/ 46 w 49"/>
                    <a:gd name="T13" fmla="*/ 30 h 31"/>
                    <a:gd name="T14" fmla="*/ 40 w 49"/>
                    <a:gd name="T15" fmla="*/ 30 h 31"/>
                    <a:gd name="T16" fmla="*/ 40 w 49"/>
                    <a:gd name="T17" fmla="*/ 30 h 31"/>
                    <a:gd name="T18" fmla="*/ 31 w 49"/>
                    <a:gd name="T19" fmla="*/ 30 h 31"/>
                    <a:gd name="T20" fmla="*/ 31 w 49"/>
                    <a:gd name="T21" fmla="*/ 30 h 31"/>
                    <a:gd name="T22" fmla="*/ 26 w 49"/>
                    <a:gd name="T23" fmla="*/ 30 h 31"/>
                    <a:gd name="T24" fmla="*/ 26 w 49"/>
                    <a:gd name="T25" fmla="*/ 30 h 31"/>
                    <a:gd name="T26" fmla="*/ 22 w 49"/>
                    <a:gd name="T27" fmla="*/ 28 h 31"/>
                    <a:gd name="T28" fmla="*/ 17 w 49"/>
                    <a:gd name="T29" fmla="*/ 30 h 31"/>
                    <a:gd name="T30" fmla="*/ 17 w 49"/>
                    <a:gd name="T31" fmla="*/ 30 h 31"/>
                    <a:gd name="T32" fmla="*/ 14 w 49"/>
                    <a:gd name="T33" fmla="*/ 30 h 31"/>
                    <a:gd name="T34" fmla="*/ 14 w 49"/>
                    <a:gd name="T35" fmla="*/ 30 h 31"/>
                    <a:gd name="T36" fmla="*/ 9 w 49"/>
                    <a:gd name="T37" fmla="*/ 30 h 31"/>
                    <a:gd name="T38" fmla="*/ 7 w 49"/>
                    <a:gd name="T39" fmla="*/ 28 h 31"/>
                    <a:gd name="T40" fmla="*/ 5 w 49"/>
                    <a:gd name="T41" fmla="*/ 27 h 31"/>
                    <a:gd name="T42" fmla="*/ 5 w 49"/>
                    <a:gd name="T43" fmla="*/ 27 h 31"/>
                    <a:gd name="T44" fmla="*/ 5 w 49"/>
                    <a:gd name="T45" fmla="*/ 26 h 31"/>
                    <a:gd name="T46" fmla="*/ 5 w 49"/>
                    <a:gd name="T47" fmla="*/ 25 h 31"/>
                    <a:gd name="T48" fmla="*/ 4 w 49"/>
                    <a:gd name="T49" fmla="*/ 22 h 31"/>
                    <a:gd name="T50" fmla="*/ 4 w 49"/>
                    <a:gd name="T51" fmla="*/ 22 h 31"/>
                    <a:gd name="T52" fmla="*/ 3 w 49"/>
                    <a:gd name="T53" fmla="*/ 17 h 31"/>
                    <a:gd name="T54" fmla="*/ 2 w 49"/>
                    <a:gd name="T55" fmla="*/ 12 h 31"/>
                    <a:gd name="T56" fmla="*/ 2 w 49"/>
                    <a:gd name="T57" fmla="*/ 12 h 31"/>
                    <a:gd name="T58" fmla="*/ 0 w 49"/>
                    <a:gd name="T59" fmla="*/ 9 h 31"/>
                    <a:gd name="T60" fmla="*/ 0 w 49"/>
                    <a:gd name="T61" fmla="*/ 8 h 31"/>
                    <a:gd name="T62" fmla="*/ 0 w 49"/>
                    <a:gd name="T63" fmla="*/ 8 h 31"/>
                    <a:gd name="T64" fmla="*/ 2 w 49"/>
                    <a:gd name="T65" fmla="*/ 6 h 31"/>
                    <a:gd name="T66" fmla="*/ 2 w 49"/>
                    <a:gd name="T67" fmla="*/ 5 h 31"/>
                    <a:gd name="T68" fmla="*/ 2 w 49"/>
                    <a:gd name="T69" fmla="*/ 4 h 31"/>
                    <a:gd name="T70" fmla="*/ 2 w 49"/>
                    <a:gd name="T71" fmla="*/ 3 h 31"/>
                    <a:gd name="T72" fmla="*/ 2 w 49"/>
                    <a:gd name="T73" fmla="*/ 3 h 31"/>
                    <a:gd name="T74" fmla="*/ 20 w 49"/>
                    <a:gd name="T75" fmla="*/ 1 h 31"/>
                    <a:gd name="T76" fmla="*/ 38 w 49"/>
                    <a:gd name="T77" fmla="*/ 0 h 31"/>
                    <a:gd name="T78" fmla="*/ 38 w 49"/>
                    <a:gd name="T79" fmla="*/ 0 h 31"/>
                    <a:gd name="T80" fmla="*/ 48 w 49"/>
                    <a:gd name="T81" fmla="*/ 28 h 31"/>
                    <a:gd name="T82" fmla="*/ 48 w 49"/>
                    <a:gd name="T83" fmla="*/ 28 h 31"/>
                    <a:gd name="T84" fmla="*/ 49 w 49"/>
                    <a:gd name="T85" fmla="*/ 28 h 31"/>
                    <a:gd name="T86" fmla="*/ 49 w 49"/>
                    <a:gd name="T87" fmla="*/ 2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31">
                      <a:moveTo>
                        <a:pt x="49" y="28"/>
                      </a:moveTo>
                      <a:lnTo>
                        <a:pt x="49" y="30"/>
                      </a:lnTo>
                      <a:lnTo>
                        <a:pt x="48" y="31"/>
                      </a:lnTo>
                      <a:lnTo>
                        <a:pt x="47" y="31"/>
                      </a:lnTo>
                      <a:lnTo>
                        <a:pt x="47" y="31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0" y="30"/>
                      </a:lnTo>
                      <a:lnTo>
                        <a:pt x="40" y="30"/>
                      </a:lnTo>
                      <a:lnTo>
                        <a:pt x="31" y="30"/>
                      </a:lnTo>
                      <a:lnTo>
                        <a:pt x="31" y="30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2" y="28"/>
                      </a:lnTo>
                      <a:lnTo>
                        <a:pt x="17" y="30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5" y="27"/>
                      </a:lnTo>
                      <a:lnTo>
                        <a:pt x="5" y="26"/>
                      </a:lnTo>
                      <a:lnTo>
                        <a:pt x="5" y="25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3" y="17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9" y="28"/>
                      </a:lnTo>
                      <a:lnTo>
                        <a:pt x="49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4" name="Freeform 184"/>
                <p:cNvSpPr>
                  <a:spLocks/>
                </p:cNvSpPr>
                <p:nvPr/>
              </p:nvSpPr>
              <p:spPr bwMode="auto">
                <a:xfrm>
                  <a:off x="1022350" y="4143375"/>
                  <a:ext cx="1416050" cy="1570038"/>
                </a:xfrm>
                <a:custGeom>
                  <a:avLst/>
                  <a:gdLst>
                    <a:gd name="T0" fmla="*/ 596 w 892"/>
                    <a:gd name="T1" fmla="*/ 966 h 989"/>
                    <a:gd name="T2" fmla="*/ 553 w 892"/>
                    <a:gd name="T3" fmla="*/ 859 h 989"/>
                    <a:gd name="T4" fmla="*/ 448 w 892"/>
                    <a:gd name="T5" fmla="*/ 749 h 989"/>
                    <a:gd name="T6" fmla="*/ 209 w 892"/>
                    <a:gd name="T7" fmla="*/ 807 h 989"/>
                    <a:gd name="T8" fmla="*/ 211 w 892"/>
                    <a:gd name="T9" fmla="*/ 766 h 989"/>
                    <a:gd name="T10" fmla="*/ 223 w 892"/>
                    <a:gd name="T11" fmla="*/ 741 h 989"/>
                    <a:gd name="T12" fmla="*/ 261 w 892"/>
                    <a:gd name="T13" fmla="*/ 685 h 989"/>
                    <a:gd name="T14" fmla="*/ 254 w 892"/>
                    <a:gd name="T15" fmla="*/ 652 h 989"/>
                    <a:gd name="T16" fmla="*/ 273 w 892"/>
                    <a:gd name="T17" fmla="*/ 667 h 989"/>
                    <a:gd name="T18" fmla="*/ 263 w 892"/>
                    <a:gd name="T19" fmla="*/ 643 h 989"/>
                    <a:gd name="T20" fmla="*/ 241 w 892"/>
                    <a:gd name="T21" fmla="*/ 622 h 989"/>
                    <a:gd name="T22" fmla="*/ 213 w 892"/>
                    <a:gd name="T23" fmla="*/ 620 h 989"/>
                    <a:gd name="T24" fmla="*/ 165 w 892"/>
                    <a:gd name="T25" fmla="*/ 609 h 989"/>
                    <a:gd name="T26" fmla="*/ 150 w 892"/>
                    <a:gd name="T27" fmla="*/ 561 h 989"/>
                    <a:gd name="T28" fmla="*/ 139 w 892"/>
                    <a:gd name="T29" fmla="*/ 534 h 989"/>
                    <a:gd name="T30" fmla="*/ 100 w 892"/>
                    <a:gd name="T31" fmla="*/ 501 h 989"/>
                    <a:gd name="T32" fmla="*/ 96 w 892"/>
                    <a:gd name="T33" fmla="*/ 447 h 989"/>
                    <a:gd name="T34" fmla="*/ 80 w 892"/>
                    <a:gd name="T35" fmla="*/ 405 h 989"/>
                    <a:gd name="T36" fmla="*/ 73 w 892"/>
                    <a:gd name="T37" fmla="*/ 338 h 989"/>
                    <a:gd name="T38" fmla="*/ 17 w 892"/>
                    <a:gd name="T39" fmla="*/ 293 h 989"/>
                    <a:gd name="T40" fmla="*/ 4 w 892"/>
                    <a:gd name="T41" fmla="*/ 251 h 989"/>
                    <a:gd name="T42" fmla="*/ 14 w 892"/>
                    <a:gd name="T43" fmla="*/ 232 h 989"/>
                    <a:gd name="T44" fmla="*/ 48 w 892"/>
                    <a:gd name="T45" fmla="*/ 238 h 989"/>
                    <a:gd name="T46" fmla="*/ 62 w 892"/>
                    <a:gd name="T47" fmla="*/ 243 h 989"/>
                    <a:gd name="T48" fmla="*/ 99 w 892"/>
                    <a:gd name="T49" fmla="*/ 255 h 989"/>
                    <a:gd name="T50" fmla="*/ 115 w 892"/>
                    <a:gd name="T51" fmla="*/ 280 h 989"/>
                    <a:gd name="T52" fmla="*/ 156 w 892"/>
                    <a:gd name="T53" fmla="*/ 278 h 989"/>
                    <a:gd name="T54" fmla="*/ 172 w 892"/>
                    <a:gd name="T55" fmla="*/ 285 h 989"/>
                    <a:gd name="T56" fmla="*/ 157 w 892"/>
                    <a:gd name="T57" fmla="*/ 264 h 989"/>
                    <a:gd name="T58" fmla="*/ 140 w 892"/>
                    <a:gd name="T59" fmla="*/ 238 h 989"/>
                    <a:gd name="T60" fmla="*/ 117 w 892"/>
                    <a:gd name="T61" fmla="*/ 190 h 989"/>
                    <a:gd name="T62" fmla="*/ 153 w 892"/>
                    <a:gd name="T63" fmla="*/ 176 h 989"/>
                    <a:gd name="T64" fmla="*/ 175 w 892"/>
                    <a:gd name="T65" fmla="*/ 137 h 989"/>
                    <a:gd name="T66" fmla="*/ 201 w 892"/>
                    <a:gd name="T67" fmla="*/ 129 h 989"/>
                    <a:gd name="T68" fmla="*/ 246 w 892"/>
                    <a:gd name="T69" fmla="*/ 122 h 989"/>
                    <a:gd name="T70" fmla="*/ 306 w 892"/>
                    <a:gd name="T71" fmla="*/ 138 h 989"/>
                    <a:gd name="T72" fmla="*/ 353 w 892"/>
                    <a:gd name="T73" fmla="*/ 154 h 989"/>
                    <a:gd name="T74" fmla="*/ 380 w 892"/>
                    <a:gd name="T75" fmla="*/ 167 h 989"/>
                    <a:gd name="T76" fmla="*/ 387 w 892"/>
                    <a:gd name="T77" fmla="*/ 166 h 989"/>
                    <a:gd name="T78" fmla="*/ 424 w 892"/>
                    <a:gd name="T79" fmla="*/ 175 h 989"/>
                    <a:gd name="T80" fmla="*/ 450 w 892"/>
                    <a:gd name="T81" fmla="*/ 180 h 989"/>
                    <a:gd name="T82" fmla="*/ 468 w 892"/>
                    <a:gd name="T83" fmla="*/ 184 h 989"/>
                    <a:gd name="T84" fmla="*/ 483 w 892"/>
                    <a:gd name="T85" fmla="*/ 184 h 989"/>
                    <a:gd name="T86" fmla="*/ 450 w 892"/>
                    <a:gd name="T87" fmla="*/ 176 h 989"/>
                    <a:gd name="T88" fmla="*/ 433 w 892"/>
                    <a:gd name="T89" fmla="*/ 160 h 989"/>
                    <a:gd name="T90" fmla="*/ 375 w 892"/>
                    <a:gd name="T91" fmla="*/ 124 h 989"/>
                    <a:gd name="T92" fmla="*/ 377 w 892"/>
                    <a:gd name="T93" fmla="*/ 106 h 989"/>
                    <a:gd name="T94" fmla="*/ 394 w 892"/>
                    <a:gd name="T95" fmla="*/ 109 h 989"/>
                    <a:gd name="T96" fmla="*/ 404 w 892"/>
                    <a:gd name="T97" fmla="*/ 88 h 989"/>
                    <a:gd name="T98" fmla="*/ 522 w 892"/>
                    <a:gd name="T99" fmla="*/ 71 h 989"/>
                    <a:gd name="T100" fmla="*/ 544 w 892"/>
                    <a:gd name="T101" fmla="*/ 40 h 989"/>
                    <a:gd name="T102" fmla="*/ 575 w 892"/>
                    <a:gd name="T103" fmla="*/ 20 h 989"/>
                    <a:gd name="T104" fmla="*/ 673 w 892"/>
                    <a:gd name="T105" fmla="*/ 15 h 989"/>
                    <a:gd name="T106" fmla="*/ 784 w 892"/>
                    <a:gd name="T107" fmla="*/ 26 h 989"/>
                    <a:gd name="T108" fmla="*/ 798 w 892"/>
                    <a:gd name="T109" fmla="*/ 53 h 989"/>
                    <a:gd name="T110" fmla="*/ 818 w 892"/>
                    <a:gd name="T111" fmla="*/ 66 h 989"/>
                    <a:gd name="T112" fmla="*/ 855 w 892"/>
                    <a:gd name="T113" fmla="*/ 83 h 989"/>
                    <a:gd name="T114" fmla="*/ 789 w 892"/>
                    <a:gd name="T115" fmla="*/ 295 h 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92" h="989">
                      <a:moveTo>
                        <a:pt x="687" y="989"/>
                      </a:moveTo>
                      <a:lnTo>
                        <a:pt x="687" y="989"/>
                      </a:lnTo>
                      <a:lnTo>
                        <a:pt x="656" y="989"/>
                      </a:lnTo>
                      <a:lnTo>
                        <a:pt x="630" y="989"/>
                      </a:lnTo>
                      <a:lnTo>
                        <a:pt x="618" y="987"/>
                      </a:lnTo>
                      <a:lnTo>
                        <a:pt x="609" y="986"/>
                      </a:lnTo>
                      <a:lnTo>
                        <a:pt x="609" y="986"/>
                      </a:lnTo>
                      <a:lnTo>
                        <a:pt x="604" y="981"/>
                      </a:lnTo>
                      <a:lnTo>
                        <a:pt x="596" y="966"/>
                      </a:lnTo>
                      <a:lnTo>
                        <a:pt x="596" y="966"/>
                      </a:lnTo>
                      <a:lnTo>
                        <a:pt x="591" y="960"/>
                      </a:lnTo>
                      <a:lnTo>
                        <a:pt x="584" y="950"/>
                      </a:lnTo>
                      <a:lnTo>
                        <a:pt x="574" y="926"/>
                      </a:lnTo>
                      <a:lnTo>
                        <a:pt x="566" y="906"/>
                      </a:lnTo>
                      <a:lnTo>
                        <a:pt x="562" y="897"/>
                      </a:lnTo>
                      <a:lnTo>
                        <a:pt x="562" y="897"/>
                      </a:lnTo>
                      <a:lnTo>
                        <a:pt x="555" y="877"/>
                      </a:lnTo>
                      <a:lnTo>
                        <a:pt x="555" y="877"/>
                      </a:lnTo>
                      <a:lnTo>
                        <a:pt x="553" y="868"/>
                      </a:lnTo>
                      <a:lnTo>
                        <a:pt x="553" y="859"/>
                      </a:lnTo>
                      <a:lnTo>
                        <a:pt x="553" y="859"/>
                      </a:lnTo>
                      <a:lnTo>
                        <a:pt x="551" y="851"/>
                      </a:lnTo>
                      <a:lnTo>
                        <a:pt x="548" y="843"/>
                      </a:lnTo>
                      <a:lnTo>
                        <a:pt x="542" y="836"/>
                      </a:lnTo>
                      <a:lnTo>
                        <a:pt x="534" y="825"/>
                      </a:lnTo>
                      <a:lnTo>
                        <a:pt x="509" y="797"/>
                      </a:lnTo>
                      <a:lnTo>
                        <a:pt x="465" y="751"/>
                      </a:lnTo>
                      <a:lnTo>
                        <a:pt x="465" y="751"/>
                      </a:lnTo>
                      <a:lnTo>
                        <a:pt x="460" y="750"/>
                      </a:lnTo>
                      <a:lnTo>
                        <a:pt x="448" y="749"/>
                      </a:lnTo>
                      <a:lnTo>
                        <a:pt x="419" y="749"/>
                      </a:lnTo>
                      <a:lnTo>
                        <a:pt x="377" y="750"/>
                      </a:lnTo>
                      <a:lnTo>
                        <a:pt x="280" y="771"/>
                      </a:lnTo>
                      <a:lnTo>
                        <a:pt x="280" y="771"/>
                      </a:lnTo>
                      <a:lnTo>
                        <a:pt x="241" y="797"/>
                      </a:lnTo>
                      <a:lnTo>
                        <a:pt x="214" y="814"/>
                      </a:lnTo>
                      <a:lnTo>
                        <a:pt x="201" y="820"/>
                      </a:lnTo>
                      <a:lnTo>
                        <a:pt x="201" y="820"/>
                      </a:lnTo>
                      <a:lnTo>
                        <a:pt x="205" y="815"/>
                      </a:lnTo>
                      <a:lnTo>
                        <a:pt x="209" y="807"/>
                      </a:lnTo>
                      <a:lnTo>
                        <a:pt x="214" y="793"/>
                      </a:lnTo>
                      <a:lnTo>
                        <a:pt x="214" y="793"/>
                      </a:lnTo>
                      <a:lnTo>
                        <a:pt x="214" y="788"/>
                      </a:lnTo>
                      <a:lnTo>
                        <a:pt x="214" y="785"/>
                      </a:lnTo>
                      <a:lnTo>
                        <a:pt x="213" y="782"/>
                      </a:lnTo>
                      <a:lnTo>
                        <a:pt x="213" y="782"/>
                      </a:lnTo>
                      <a:lnTo>
                        <a:pt x="213" y="779"/>
                      </a:lnTo>
                      <a:lnTo>
                        <a:pt x="209" y="775"/>
                      </a:lnTo>
                      <a:lnTo>
                        <a:pt x="209" y="775"/>
                      </a:lnTo>
                      <a:lnTo>
                        <a:pt x="211" y="766"/>
                      </a:lnTo>
                      <a:lnTo>
                        <a:pt x="210" y="763"/>
                      </a:lnTo>
                      <a:lnTo>
                        <a:pt x="209" y="760"/>
                      </a:lnTo>
                      <a:lnTo>
                        <a:pt x="209" y="760"/>
                      </a:lnTo>
                      <a:lnTo>
                        <a:pt x="211" y="753"/>
                      </a:lnTo>
                      <a:lnTo>
                        <a:pt x="214" y="747"/>
                      </a:lnTo>
                      <a:lnTo>
                        <a:pt x="218" y="744"/>
                      </a:lnTo>
                      <a:lnTo>
                        <a:pt x="218" y="744"/>
                      </a:lnTo>
                      <a:lnTo>
                        <a:pt x="220" y="742"/>
                      </a:lnTo>
                      <a:lnTo>
                        <a:pt x="223" y="741"/>
                      </a:lnTo>
                      <a:lnTo>
                        <a:pt x="223" y="741"/>
                      </a:lnTo>
                      <a:lnTo>
                        <a:pt x="228" y="736"/>
                      </a:lnTo>
                      <a:lnTo>
                        <a:pt x="236" y="727"/>
                      </a:lnTo>
                      <a:lnTo>
                        <a:pt x="236" y="727"/>
                      </a:lnTo>
                      <a:lnTo>
                        <a:pt x="249" y="707"/>
                      </a:lnTo>
                      <a:lnTo>
                        <a:pt x="257" y="696"/>
                      </a:lnTo>
                      <a:lnTo>
                        <a:pt x="257" y="696"/>
                      </a:lnTo>
                      <a:lnTo>
                        <a:pt x="257" y="693"/>
                      </a:lnTo>
                      <a:lnTo>
                        <a:pt x="258" y="690"/>
                      </a:lnTo>
                      <a:lnTo>
                        <a:pt x="261" y="685"/>
                      </a:lnTo>
                      <a:lnTo>
                        <a:pt x="261" y="685"/>
                      </a:lnTo>
                      <a:lnTo>
                        <a:pt x="261" y="680"/>
                      </a:lnTo>
                      <a:lnTo>
                        <a:pt x="261" y="667"/>
                      </a:lnTo>
                      <a:lnTo>
                        <a:pt x="261" y="667"/>
                      </a:lnTo>
                      <a:lnTo>
                        <a:pt x="259" y="662"/>
                      </a:lnTo>
                      <a:lnTo>
                        <a:pt x="257" y="658"/>
                      </a:lnTo>
                      <a:lnTo>
                        <a:pt x="251" y="649"/>
                      </a:lnTo>
                      <a:lnTo>
                        <a:pt x="251" y="649"/>
                      </a:lnTo>
                      <a:lnTo>
                        <a:pt x="251" y="645"/>
                      </a:lnTo>
                      <a:lnTo>
                        <a:pt x="251" y="645"/>
                      </a:lnTo>
                      <a:lnTo>
                        <a:pt x="254" y="652"/>
                      </a:lnTo>
                      <a:lnTo>
                        <a:pt x="261" y="661"/>
                      </a:lnTo>
                      <a:lnTo>
                        <a:pt x="261" y="661"/>
                      </a:lnTo>
                      <a:lnTo>
                        <a:pt x="263" y="666"/>
                      </a:lnTo>
                      <a:lnTo>
                        <a:pt x="264" y="671"/>
                      </a:lnTo>
                      <a:lnTo>
                        <a:pt x="264" y="676"/>
                      </a:lnTo>
                      <a:lnTo>
                        <a:pt x="266" y="678"/>
                      </a:lnTo>
                      <a:lnTo>
                        <a:pt x="266" y="678"/>
                      </a:lnTo>
                      <a:lnTo>
                        <a:pt x="267" y="676"/>
                      </a:lnTo>
                      <a:lnTo>
                        <a:pt x="272" y="671"/>
                      </a:lnTo>
                      <a:lnTo>
                        <a:pt x="273" y="667"/>
                      </a:lnTo>
                      <a:lnTo>
                        <a:pt x="275" y="662"/>
                      </a:lnTo>
                      <a:lnTo>
                        <a:pt x="275" y="657"/>
                      </a:lnTo>
                      <a:lnTo>
                        <a:pt x="275" y="650"/>
                      </a:lnTo>
                      <a:lnTo>
                        <a:pt x="275" y="650"/>
                      </a:lnTo>
                      <a:lnTo>
                        <a:pt x="273" y="648"/>
                      </a:lnTo>
                      <a:lnTo>
                        <a:pt x="272" y="646"/>
                      </a:lnTo>
                      <a:lnTo>
                        <a:pt x="266" y="646"/>
                      </a:lnTo>
                      <a:lnTo>
                        <a:pt x="266" y="646"/>
                      </a:lnTo>
                      <a:lnTo>
                        <a:pt x="264" y="644"/>
                      </a:lnTo>
                      <a:lnTo>
                        <a:pt x="263" y="643"/>
                      </a:lnTo>
                      <a:lnTo>
                        <a:pt x="259" y="644"/>
                      </a:lnTo>
                      <a:lnTo>
                        <a:pt x="259" y="644"/>
                      </a:lnTo>
                      <a:lnTo>
                        <a:pt x="261" y="641"/>
                      </a:lnTo>
                      <a:lnTo>
                        <a:pt x="261" y="636"/>
                      </a:lnTo>
                      <a:lnTo>
                        <a:pt x="261" y="633"/>
                      </a:lnTo>
                      <a:lnTo>
                        <a:pt x="258" y="631"/>
                      </a:lnTo>
                      <a:lnTo>
                        <a:pt x="255" y="630"/>
                      </a:lnTo>
                      <a:lnTo>
                        <a:pt x="251" y="628"/>
                      </a:lnTo>
                      <a:lnTo>
                        <a:pt x="251" y="628"/>
                      </a:lnTo>
                      <a:lnTo>
                        <a:pt x="241" y="622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27" y="619"/>
                      </a:lnTo>
                      <a:lnTo>
                        <a:pt x="223" y="620"/>
                      </a:lnTo>
                      <a:lnTo>
                        <a:pt x="223" y="620"/>
                      </a:lnTo>
                      <a:lnTo>
                        <a:pt x="218" y="624"/>
                      </a:lnTo>
                      <a:lnTo>
                        <a:pt x="215" y="627"/>
                      </a:lnTo>
                      <a:lnTo>
                        <a:pt x="215" y="627"/>
                      </a:lnTo>
                      <a:lnTo>
                        <a:pt x="214" y="624"/>
                      </a:lnTo>
                      <a:lnTo>
                        <a:pt x="213" y="620"/>
                      </a:lnTo>
                      <a:lnTo>
                        <a:pt x="210" y="613"/>
                      </a:lnTo>
                      <a:lnTo>
                        <a:pt x="210" y="613"/>
                      </a:lnTo>
                      <a:lnTo>
                        <a:pt x="209" y="610"/>
                      </a:lnTo>
                      <a:lnTo>
                        <a:pt x="205" y="608"/>
                      </a:lnTo>
                      <a:lnTo>
                        <a:pt x="192" y="605"/>
                      </a:lnTo>
                      <a:lnTo>
                        <a:pt x="192" y="605"/>
                      </a:lnTo>
                      <a:lnTo>
                        <a:pt x="178" y="606"/>
                      </a:lnTo>
                      <a:lnTo>
                        <a:pt x="178" y="606"/>
                      </a:lnTo>
                      <a:lnTo>
                        <a:pt x="168" y="608"/>
                      </a:lnTo>
                      <a:lnTo>
                        <a:pt x="165" y="609"/>
                      </a:lnTo>
                      <a:lnTo>
                        <a:pt x="165" y="609"/>
                      </a:lnTo>
                      <a:lnTo>
                        <a:pt x="163" y="605"/>
                      </a:lnTo>
                      <a:lnTo>
                        <a:pt x="161" y="596"/>
                      </a:lnTo>
                      <a:lnTo>
                        <a:pt x="161" y="596"/>
                      </a:lnTo>
                      <a:lnTo>
                        <a:pt x="154" y="582"/>
                      </a:lnTo>
                      <a:lnTo>
                        <a:pt x="154" y="582"/>
                      </a:lnTo>
                      <a:lnTo>
                        <a:pt x="154" y="576"/>
                      </a:lnTo>
                      <a:lnTo>
                        <a:pt x="153" y="567"/>
                      </a:lnTo>
                      <a:lnTo>
                        <a:pt x="153" y="567"/>
                      </a:lnTo>
                      <a:lnTo>
                        <a:pt x="150" y="561"/>
                      </a:lnTo>
                      <a:lnTo>
                        <a:pt x="146" y="558"/>
                      </a:lnTo>
                      <a:lnTo>
                        <a:pt x="143" y="554"/>
                      </a:lnTo>
                      <a:lnTo>
                        <a:pt x="140" y="551"/>
                      </a:lnTo>
                      <a:lnTo>
                        <a:pt x="140" y="551"/>
                      </a:lnTo>
                      <a:lnTo>
                        <a:pt x="143" y="547"/>
                      </a:lnTo>
                      <a:lnTo>
                        <a:pt x="143" y="543"/>
                      </a:lnTo>
                      <a:lnTo>
                        <a:pt x="143" y="543"/>
                      </a:lnTo>
                      <a:lnTo>
                        <a:pt x="140" y="538"/>
                      </a:lnTo>
                      <a:lnTo>
                        <a:pt x="139" y="534"/>
                      </a:lnTo>
                      <a:lnTo>
                        <a:pt x="139" y="534"/>
                      </a:lnTo>
                      <a:lnTo>
                        <a:pt x="114" y="534"/>
                      </a:lnTo>
                      <a:lnTo>
                        <a:pt x="97" y="534"/>
                      </a:lnTo>
                      <a:lnTo>
                        <a:pt x="92" y="532"/>
                      </a:lnTo>
                      <a:lnTo>
                        <a:pt x="89" y="531"/>
                      </a:lnTo>
                      <a:lnTo>
                        <a:pt x="89" y="531"/>
                      </a:lnTo>
                      <a:lnTo>
                        <a:pt x="88" y="530"/>
                      </a:lnTo>
                      <a:lnTo>
                        <a:pt x="89" y="527"/>
                      </a:lnTo>
                      <a:lnTo>
                        <a:pt x="92" y="519"/>
                      </a:lnTo>
                      <a:lnTo>
                        <a:pt x="97" y="510"/>
                      </a:lnTo>
                      <a:lnTo>
                        <a:pt x="100" y="501"/>
                      </a:lnTo>
                      <a:lnTo>
                        <a:pt x="100" y="501"/>
                      </a:lnTo>
                      <a:lnTo>
                        <a:pt x="105" y="488"/>
                      </a:lnTo>
                      <a:lnTo>
                        <a:pt x="106" y="479"/>
                      </a:lnTo>
                      <a:lnTo>
                        <a:pt x="105" y="470"/>
                      </a:lnTo>
                      <a:lnTo>
                        <a:pt x="105" y="470"/>
                      </a:lnTo>
                      <a:lnTo>
                        <a:pt x="105" y="461"/>
                      </a:lnTo>
                      <a:lnTo>
                        <a:pt x="105" y="456"/>
                      </a:lnTo>
                      <a:lnTo>
                        <a:pt x="104" y="452"/>
                      </a:lnTo>
                      <a:lnTo>
                        <a:pt x="104" y="452"/>
                      </a:lnTo>
                      <a:lnTo>
                        <a:pt x="96" y="447"/>
                      </a:lnTo>
                      <a:lnTo>
                        <a:pt x="93" y="444"/>
                      </a:lnTo>
                      <a:lnTo>
                        <a:pt x="91" y="438"/>
                      </a:lnTo>
                      <a:lnTo>
                        <a:pt x="91" y="438"/>
                      </a:lnTo>
                      <a:lnTo>
                        <a:pt x="88" y="427"/>
                      </a:lnTo>
                      <a:lnTo>
                        <a:pt x="84" y="417"/>
                      </a:lnTo>
                      <a:lnTo>
                        <a:pt x="84" y="417"/>
                      </a:lnTo>
                      <a:lnTo>
                        <a:pt x="83" y="411"/>
                      </a:lnTo>
                      <a:lnTo>
                        <a:pt x="83" y="407"/>
                      </a:lnTo>
                      <a:lnTo>
                        <a:pt x="80" y="405"/>
                      </a:lnTo>
                      <a:lnTo>
                        <a:pt x="80" y="405"/>
                      </a:lnTo>
                      <a:lnTo>
                        <a:pt x="80" y="376"/>
                      </a:lnTo>
                      <a:lnTo>
                        <a:pt x="80" y="376"/>
                      </a:lnTo>
                      <a:lnTo>
                        <a:pt x="79" y="370"/>
                      </a:lnTo>
                      <a:lnTo>
                        <a:pt x="74" y="361"/>
                      </a:lnTo>
                      <a:lnTo>
                        <a:pt x="74" y="361"/>
                      </a:lnTo>
                      <a:lnTo>
                        <a:pt x="70" y="359"/>
                      </a:lnTo>
                      <a:lnTo>
                        <a:pt x="67" y="355"/>
                      </a:lnTo>
                      <a:lnTo>
                        <a:pt x="67" y="355"/>
                      </a:lnTo>
                      <a:lnTo>
                        <a:pt x="71" y="346"/>
                      </a:lnTo>
                      <a:lnTo>
                        <a:pt x="73" y="338"/>
                      </a:lnTo>
                      <a:lnTo>
                        <a:pt x="71" y="330"/>
                      </a:lnTo>
                      <a:lnTo>
                        <a:pt x="70" y="324"/>
                      </a:lnTo>
                      <a:lnTo>
                        <a:pt x="70" y="324"/>
                      </a:lnTo>
                      <a:lnTo>
                        <a:pt x="69" y="320"/>
                      </a:lnTo>
                      <a:lnTo>
                        <a:pt x="66" y="316"/>
                      </a:lnTo>
                      <a:lnTo>
                        <a:pt x="54" y="306"/>
                      </a:lnTo>
                      <a:lnTo>
                        <a:pt x="54" y="306"/>
                      </a:lnTo>
                      <a:lnTo>
                        <a:pt x="45" y="302"/>
                      </a:lnTo>
                      <a:lnTo>
                        <a:pt x="38" y="298"/>
                      </a:lnTo>
                      <a:lnTo>
                        <a:pt x="17" y="293"/>
                      </a:lnTo>
                      <a:lnTo>
                        <a:pt x="17" y="293"/>
                      </a:lnTo>
                      <a:lnTo>
                        <a:pt x="9" y="286"/>
                      </a:lnTo>
                      <a:lnTo>
                        <a:pt x="5" y="282"/>
                      </a:lnTo>
                      <a:lnTo>
                        <a:pt x="1" y="278"/>
                      </a:lnTo>
                      <a:lnTo>
                        <a:pt x="1" y="278"/>
                      </a:lnTo>
                      <a:lnTo>
                        <a:pt x="0" y="272"/>
                      </a:lnTo>
                      <a:lnTo>
                        <a:pt x="0" y="267"/>
                      </a:lnTo>
                      <a:lnTo>
                        <a:pt x="3" y="255"/>
                      </a:lnTo>
                      <a:lnTo>
                        <a:pt x="3" y="255"/>
                      </a:lnTo>
                      <a:lnTo>
                        <a:pt x="4" y="251"/>
                      </a:lnTo>
                      <a:lnTo>
                        <a:pt x="4" y="247"/>
                      </a:lnTo>
                      <a:lnTo>
                        <a:pt x="4" y="245"/>
                      </a:lnTo>
                      <a:lnTo>
                        <a:pt x="5" y="243"/>
                      </a:lnTo>
                      <a:lnTo>
                        <a:pt x="5" y="243"/>
                      </a:lnTo>
                      <a:lnTo>
                        <a:pt x="8" y="243"/>
                      </a:lnTo>
                      <a:lnTo>
                        <a:pt x="8" y="243"/>
                      </a:lnTo>
                      <a:lnTo>
                        <a:pt x="9" y="242"/>
                      </a:lnTo>
                      <a:lnTo>
                        <a:pt x="9" y="242"/>
                      </a:lnTo>
                      <a:lnTo>
                        <a:pt x="13" y="236"/>
                      </a:lnTo>
                      <a:lnTo>
                        <a:pt x="14" y="232"/>
                      </a:lnTo>
                      <a:lnTo>
                        <a:pt x="19" y="227"/>
                      </a:lnTo>
                      <a:lnTo>
                        <a:pt x="19" y="227"/>
                      </a:lnTo>
                      <a:lnTo>
                        <a:pt x="26" y="230"/>
                      </a:lnTo>
                      <a:lnTo>
                        <a:pt x="31" y="232"/>
                      </a:lnTo>
                      <a:lnTo>
                        <a:pt x="35" y="233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44" y="236"/>
                      </a:lnTo>
                      <a:lnTo>
                        <a:pt x="45" y="236"/>
                      </a:lnTo>
                      <a:lnTo>
                        <a:pt x="48" y="238"/>
                      </a:lnTo>
                      <a:lnTo>
                        <a:pt x="48" y="238"/>
                      </a:lnTo>
                      <a:lnTo>
                        <a:pt x="51" y="237"/>
                      </a:lnTo>
                      <a:lnTo>
                        <a:pt x="53" y="234"/>
                      </a:lnTo>
                      <a:lnTo>
                        <a:pt x="53" y="234"/>
                      </a:lnTo>
                      <a:lnTo>
                        <a:pt x="56" y="237"/>
                      </a:lnTo>
                      <a:lnTo>
                        <a:pt x="57" y="239"/>
                      </a:lnTo>
                      <a:lnTo>
                        <a:pt x="57" y="239"/>
                      </a:lnTo>
                      <a:lnTo>
                        <a:pt x="58" y="242"/>
                      </a:lnTo>
                      <a:lnTo>
                        <a:pt x="62" y="243"/>
                      </a:lnTo>
                      <a:lnTo>
                        <a:pt x="62" y="243"/>
                      </a:lnTo>
                      <a:lnTo>
                        <a:pt x="71" y="245"/>
                      </a:lnTo>
                      <a:lnTo>
                        <a:pt x="74" y="246"/>
                      </a:lnTo>
                      <a:lnTo>
                        <a:pt x="74" y="246"/>
                      </a:lnTo>
                      <a:lnTo>
                        <a:pt x="80" y="245"/>
                      </a:lnTo>
                      <a:lnTo>
                        <a:pt x="84" y="242"/>
                      </a:lnTo>
                      <a:lnTo>
                        <a:pt x="84" y="242"/>
                      </a:lnTo>
                      <a:lnTo>
                        <a:pt x="87" y="246"/>
                      </a:lnTo>
                      <a:lnTo>
                        <a:pt x="91" y="247"/>
                      </a:lnTo>
                      <a:lnTo>
                        <a:pt x="95" y="250"/>
                      </a:lnTo>
                      <a:lnTo>
                        <a:pt x="99" y="255"/>
                      </a:lnTo>
                      <a:lnTo>
                        <a:pt x="99" y="255"/>
                      </a:lnTo>
                      <a:lnTo>
                        <a:pt x="100" y="259"/>
                      </a:lnTo>
                      <a:lnTo>
                        <a:pt x="101" y="262"/>
                      </a:lnTo>
                      <a:lnTo>
                        <a:pt x="104" y="263"/>
                      </a:lnTo>
                      <a:lnTo>
                        <a:pt x="104" y="263"/>
                      </a:lnTo>
                      <a:lnTo>
                        <a:pt x="105" y="267"/>
                      </a:lnTo>
                      <a:lnTo>
                        <a:pt x="106" y="269"/>
                      </a:lnTo>
                      <a:lnTo>
                        <a:pt x="113" y="277"/>
                      </a:lnTo>
                      <a:lnTo>
                        <a:pt x="113" y="277"/>
                      </a:lnTo>
                      <a:lnTo>
                        <a:pt x="115" y="280"/>
                      </a:lnTo>
                      <a:lnTo>
                        <a:pt x="118" y="281"/>
                      </a:lnTo>
                      <a:lnTo>
                        <a:pt x="123" y="282"/>
                      </a:lnTo>
                      <a:lnTo>
                        <a:pt x="131" y="282"/>
                      </a:lnTo>
                      <a:lnTo>
                        <a:pt x="131" y="282"/>
                      </a:lnTo>
                      <a:lnTo>
                        <a:pt x="134" y="282"/>
                      </a:lnTo>
                      <a:lnTo>
                        <a:pt x="136" y="280"/>
                      </a:lnTo>
                      <a:lnTo>
                        <a:pt x="145" y="273"/>
                      </a:lnTo>
                      <a:lnTo>
                        <a:pt x="145" y="273"/>
                      </a:lnTo>
                      <a:lnTo>
                        <a:pt x="152" y="276"/>
                      </a:lnTo>
                      <a:lnTo>
                        <a:pt x="156" y="278"/>
                      </a:lnTo>
                      <a:lnTo>
                        <a:pt x="158" y="281"/>
                      </a:lnTo>
                      <a:lnTo>
                        <a:pt x="161" y="282"/>
                      </a:lnTo>
                      <a:lnTo>
                        <a:pt x="161" y="282"/>
                      </a:lnTo>
                      <a:lnTo>
                        <a:pt x="166" y="281"/>
                      </a:lnTo>
                      <a:lnTo>
                        <a:pt x="168" y="281"/>
                      </a:lnTo>
                      <a:lnTo>
                        <a:pt x="170" y="282"/>
                      </a:lnTo>
                      <a:lnTo>
                        <a:pt x="170" y="282"/>
                      </a:lnTo>
                      <a:lnTo>
                        <a:pt x="170" y="284"/>
                      </a:lnTo>
                      <a:lnTo>
                        <a:pt x="170" y="284"/>
                      </a:lnTo>
                      <a:lnTo>
                        <a:pt x="172" y="285"/>
                      </a:lnTo>
                      <a:lnTo>
                        <a:pt x="176" y="285"/>
                      </a:lnTo>
                      <a:lnTo>
                        <a:pt x="179" y="285"/>
                      </a:lnTo>
                      <a:lnTo>
                        <a:pt x="179" y="285"/>
                      </a:lnTo>
                      <a:lnTo>
                        <a:pt x="178" y="278"/>
                      </a:lnTo>
                      <a:lnTo>
                        <a:pt x="176" y="276"/>
                      </a:lnTo>
                      <a:lnTo>
                        <a:pt x="172" y="272"/>
                      </a:lnTo>
                      <a:lnTo>
                        <a:pt x="172" y="272"/>
                      </a:lnTo>
                      <a:lnTo>
                        <a:pt x="170" y="268"/>
                      </a:lnTo>
                      <a:lnTo>
                        <a:pt x="166" y="267"/>
                      </a:lnTo>
                      <a:lnTo>
                        <a:pt x="157" y="264"/>
                      </a:lnTo>
                      <a:lnTo>
                        <a:pt x="149" y="264"/>
                      </a:lnTo>
                      <a:lnTo>
                        <a:pt x="145" y="263"/>
                      </a:lnTo>
                      <a:lnTo>
                        <a:pt x="145" y="263"/>
                      </a:lnTo>
                      <a:lnTo>
                        <a:pt x="146" y="260"/>
                      </a:lnTo>
                      <a:lnTo>
                        <a:pt x="146" y="259"/>
                      </a:lnTo>
                      <a:lnTo>
                        <a:pt x="148" y="255"/>
                      </a:lnTo>
                      <a:lnTo>
                        <a:pt x="148" y="255"/>
                      </a:lnTo>
                      <a:lnTo>
                        <a:pt x="144" y="246"/>
                      </a:lnTo>
                      <a:lnTo>
                        <a:pt x="143" y="242"/>
                      </a:lnTo>
                      <a:lnTo>
                        <a:pt x="140" y="238"/>
                      </a:lnTo>
                      <a:lnTo>
                        <a:pt x="140" y="238"/>
                      </a:lnTo>
                      <a:lnTo>
                        <a:pt x="137" y="230"/>
                      </a:lnTo>
                      <a:lnTo>
                        <a:pt x="136" y="225"/>
                      </a:lnTo>
                      <a:lnTo>
                        <a:pt x="135" y="223"/>
                      </a:lnTo>
                      <a:lnTo>
                        <a:pt x="135" y="223"/>
                      </a:lnTo>
                      <a:lnTo>
                        <a:pt x="126" y="215"/>
                      </a:lnTo>
                      <a:lnTo>
                        <a:pt x="119" y="207"/>
                      </a:lnTo>
                      <a:lnTo>
                        <a:pt x="115" y="201"/>
                      </a:lnTo>
                      <a:lnTo>
                        <a:pt x="115" y="201"/>
                      </a:lnTo>
                      <a:lnTo>
                        <a:pt x="117" y="190"/>
                      </a:lnTo>
                      <a:lnTo>
                        <a:pt x="128" y="184"/>
                      </a:lnTo>
                      <a:lnTo>
                        <a:pt x="128" y="184"/>
                      </a:lnTo>
                      <a:lnTo>
                        <a:pt x="136" y="182"/>
                      </a:lnTo>
                      <a:lnTo>
                        <a:pt x="136" y="182"/>
                      </a:lnTo>
                      <a:lnTo>
                        <a:pt x="140" y="180"/>
                      </a:lnTo>
                      <a:lnTo>
                        <a:pt x="144" y="179"/>
                      </a:lnTo>
                      <a:lnTo>
                        <a:pt x="148" y="176"/>
                      </a:lnTo>
                      <a:lnTo>
                        <a:pt x="148" y="176"/>
                      </a:lnTo>
                      <a:lnTo>
                        <a:pt x="149" y="176"/>
                      </a:lnTo>
                      <a:lnTo>
                        <a:pt x="153" y="176"/>
                      </a:lnTo>
                      <a:lnTo>
                        <a:pt x="153" y="176"/>
                      </a:lnTo>
                      <a:lnTo>
                        <a:pt x="156" y="179"/>
                      </a:lnTo>
                      <a:lnTo>
                        <a:pt x="157" y="179"/>
                      </a:lnTo>
                      <a:lnTo>
                        <a:pt x="158" y="179"/>
                      </a:lnTo>
                      <a:lnTo>
                        <a:pt x="158" y="179"/>
                      </a:lnTo>
                      <a:lnTo>
                        <a:pt x="161" y="168"/>
                      </a:lnTo>
                      <a:lnTo>
                        <a:pt x="163" y="153"/>
                      </a:lnTo>
                      <a:lnTo>
                        <a:pt x="163" y="153"/>
                      </a:lnTo>
                      <a:lnTo>
                        <a:pt x="170" y="144"/>
                      </a:lnTo>
                      <a:lnTo>
                        <a:pt x="175" y="137"/>
                      </a:lnTo>
                      <a:lnTo>
                        <a:pt x="183" y="131"/>
                      </a:lnTo>
                      <a:lnTo>
                        <a:pt x="183" y="131"/>
                      </a:lnTo>
                      <a:lnTo>
                        <a:pt x="187" y="129"/>
                      </a:lnTo>
                      <a:lnTo>
                        <a:pt x="191" y="127"/>
                      </a:lnTo>
                      <a:lnTo>
                        <a:pt x="193" y="123"/>
                      </a:lnTo>
                      <a:lnTo>
                        <a:pt x="193" y="123"/>
                      </a:lnTo>
                      <a:lnTo>
                        <a:pt x="196" y="124"/>
                      </a:lnTo>
                      <a:lnTo>
                        <a:pt x="198" y="125"/>
                      </a:lnTo>
                      <a:lnTo>
                        <a:pt x="201" y="129"/>
                      </a:lnTo>
                      <a:lnTo>
                        <a:pt x="201" y="129"/>
                      </a:lnTo>
                      <a:lnTo>
                        <a:pt x="203" y="131"/>
                      </a:lnTo>
                      <a:lnTo>
                        <a:pt x="206" y="131"/>
                      </a:lnTo>
                      <a:lnTo>
                        <a:pt x="214" y="131"/>
                      </a:lnTo>
                      <a:lnTo>
                        <a:pt x="214" y="131"/>
                      </a:lnTo>
                      <a:lnTo>
                        <a:pt x="232" y="123"/>
                      </a:lnTo>
                      <a:lnTo>
                        <a:pt x="232" y="123"/>
                      </a:lnTo>
                      <a:lnTo>
                        <a:pt x="240" y="115"/>
                      </a:lnTo>
                      <a:lnTo>
                        <a:pt x="240" y="115"/>
                      </a:lnTo>
                      <a:lnTo>
                        <a:pt x="242" y="119"/>
                      </a:lnTo>
                      <a:lnTo>
                        <a:pt x="246" y="122"/>
                      </a:lnTo>
                      <a:lnTo>
                        <a:pt x="251" y="124"/>
                      </a:lnTo>
                      <a:lnTo>
                        <a:pt x="251" y="124"/>
                      </a:lnTo>
                      <a:lnTo>
                        <a:pt x="264" y="127"/>
                      </a:lnTo>
                      <a:lnTo>
                        <a:pt x="275" y="131"/>
                      </a:lnTo>
                      <a:lnTo>
                        <a:pt x="280" y="133"/>
                      </a:lnTo>
                      <a:lnTo>
                        <a:pt x="284" y="137"/>
                      </a:lnTo>
                      <a:lnTo>
                        <a:pt x="284" y="137"/>
                      </a:lnTo>
                      <a:lnTo>
                        <a:pt x="293" y="137"/>
                      </a:lnTo>
                      <a:lnTo>
                        <a:pt x="306" y="138"/>
                      </a:lnTo>
                      <a:lnTo>
                        <a:pt x="306" y="138"/>
                      </a:lnTo>
                      <a:lnTo>
                        <a:pt x="314" y="137"/>
                      </a:lnTo>
                      <a:lnTo>
                        <a:pt x="319" y="137"/>
                      </a:lnTo>
                      <a:lnTo>
                        <a:pt x="319" y="137"/>
                      </a:lnTo>
                      <a:lnTo>
                        <a:pt x="329" y="140"/>
                      </a:lnTo>
                      <a:lnTo>
                        <a:pt x="334" y="141"/>
                      </a:lnTo>
                      <a:lnTo>
                        <a:pt x="338" y="144"/>
                      </a:lnTo>
                      <a:lnTo>
                        <a:pt x="338" y="144"/>
                      </a:lnTo>
                      <a:lnTo>
                        <a:pt x="345" y="147"/>
                      </a:lnTo>
                      <a:lnTo>
                        <a:pt x="353" y="154"/>
                      </a:lnTo>
                      <a:lnTo>
                        <a:pt x="353" y="154"/>
                      </a:lnTo>
                      <a:lnTo>
                        <a:pt x="354" y="155"/>
                      </a:lnTo>
                      <a:lnTo>
                        <a:pt x="356" y="158"/>
                      </a:lnTo>
                      <a:lnTo>
                        <a:pt x="360" y="159"/>
                      </a:lnTo>
                      <a:lnTo>
                        <a:pt x="369" y="160"/>
                      </a:lnTo>
                      <a:lnTo>
                        <a:pt x="369" y="160"/>
                      </a:lnTo>
                      <a:lnTo>
                        <a:pt x="375" y="166"/>
                      </a:lnTo>
                      <a:lnTo>
                        <a:pt x="378" y="168"/>
                      </a:lnTo>
                      <a:lnTo>
                        <a:pt x="381" y="168"/>
                      </a:lnTo>
                      <a:lnTo>
                        <a:pt x="381" y="168"/>
                      </a:lnTo>
                      <a:lnTo>
                        <a:pt x="380" y="167"/>
                      </a:lnTo>
                      <a:lnTo>
                        <a:pt x="378" y="163"/>
                      </a:lnTo>
                      <a:lnTo>
                        <a:pt x="375" y="159"/>
                      </a:lnTo>
                      <a:lnTo>
                        <a:pt x="375" y="159"/>
                      </a:lnTo>
                      <a:lnTo>
                        <a:pt x="377" y="155"/>
                      </a:lnTo>
                      <a:lnTo>
                        <a:pt x="378" y="154"/>
                      </a:lnTo>
                      <a:lnTo>
                        <a:pt x="380" y="153"/>
                      </a:lnTo>
                      <a:lnTo>
                        <a:pt x="380" y="153"/>
                      </a:lnTo>
                      <a:lnTo>
                        <a:pt x="382" y="155"/>
                      </a:lnTo>
                      <a:lnTo>
                        <a:pt x="385" y="160"/>
                      </a:lnTo>
                      <a:lnTo>
                        <a:pt x="387" y="166"/>
                      </a:lnTo>
                      <a:lnTo>
                        <a:pt x="391" y="168"/>
                      </a:lnTo>
                      <a:lnTo>
                        <a:pt x="391" y="168"/>
                      </a:lnTo>
                      <a:lnTo>
                        <a:pt x="400" y="171"/>
                      </a:lnTo>
                      <a:lnTo>
                        <a:pt x="406" y="173"/>
                      </a:lnTo>
                      <a:lnTo>
                        <a:pt x="411" y="176"/>
                      </a:lnTo>
                      <a:lnTo>
                        <a:pt x="411" y="176"/>
                      </a:lnTo>
                      <a:lnTo>
                        <a:pt x="413" y="176"/>
                      </a:lnTo>
                      <a:lnTo>
                        <a:pt x="417" y="175"/>
                      </a:lnTo>
                      <a:lnTo>
                        <a:pt x="420" y="175"/>
                      </a:lnTo>
                      <a:lnTo>
                        <a:pt x="424" y="175"/>
                      </a:lnTo>
                      <a:lnTo>
                        <a:pt x="424" y="175"/>
                      </a:lnTo>
                      <a:lnTo>
                        <a:pt x="426" y="172"/>
                      </a:lnTo>
                      <a:lnTo>
                        <a:pt x="429" y="172"/>
                      </a:lnTo>
                      <a:lnTo>
                        <a:pt x="432" y="172"/>
                      </a:lnTo>
                      <a:lnTo>
                        <a:pt x="432" y="172"/>
                      </a:lnTo>
                      <a:lnTo>
                        <a:pt x="434" y="175"/>
                      </a:lnTo>
                      <a:lnTo>
                        <a:pt x="437" y="177"/>
                      </a:lnTo>
                      <a:lnTo>
                        <a:pt x="439" y="180"/>
                      </a:lnTo>
                      <a:lnTo>
                        <a:pt x="450" y="180"/>
                      </a:lnTo>
                      <a:lnTo>
                        <a:pt x="450" y="180"/>
                      </a:lnTo>
                      <a:lnTo>
                        <a:pt x="451" y="181"/>
                      </a:lnTo>
                      <a:lnTo>
                        <a:pt x="454" y="182"/>
                      </a:lnTo>
                      <a:lnTo>
                        <a:pt x="454" y="182"/>
                      </a:lnTo>
                      <a:lnTo>
                        <a:pt x="456" y="181"/>
                      </a:lnTo>
                      <a:lnTo>
                        <a:pt x="459" y="181"/>
                      </a:lnTo>
                      <a:lnTo>
                        <a:pt x="459" y="181"/>
                      </a:lnTo>
                      <a:lnTo>
                        <a:pt x="460" y="182"/>
                      </a:lnTo>
                      <a:lnTo>
                        <a:pt x="463" y="184"/>
                      </a:lnTo>
                      <a:lnTo>
                        <a:pt x="463" y="184"/>
                      </a:lnTo>
                      <a:lnTo>
                        <a:pt x="468" y="184"/>
                      </a:lnTo>
                      <a:lnTo>
                        <a:pt x="472" y="185"/>
                      </a:lnTo>
                      <a:lnTo>
                        <a:pt x="473" y="185"/>
                      </a:lnTo>
                      <a:lnTo>
                        <a:pt x="473" y="185"/>
                      </a:lnTo>
                      <a:lnTo>
                        <a:pt x="477" y="185"/>
                      </a:lnTo>
                      <a:lnTo>
                        <a:pt x="479" y="185"/>
                      </a:lnTo>
                      <a:lnTo>
                        <a:pt x="481" y="186"/>
                      </a:lnTo>
                      <a:lnTo>
                        <a:pt x="481" y="186"/>
                      </a:lnTo>
                      <a:lnTo>
                        <a:pt x="483" y="186"/>
                      </a:lnTo>
                      <a:lnTo>
                        <a:pt x="483" y="186"/>
                      </a:lnTo>
                      <a:lnTo>
                        <a:pt x="483" y="184"/>
                      </a:lnTo>
                      <a:lnTo>
                        <a:pt x="483" y="184"/>
                      </a:lnTo>
                      <a:lnTo>
                        <a:pt x="482" y="181"/>
                      </a:lnTo>
                      <a:lnTo>
                        <a:pt x="479" y="180"/>
                      </a:lnTo>
                      <a:lnTo>
                        <a:pt x="469" y="175"/>
                      </a:lnTo>
                      <a:lnTo>
                        <a:pt x="469" y="175"/>
                      </a:lnTo>
                      <a:lnTo>
                        <a:pt x="463" y="175"/>
                      </a:lnTo>
                      <a:lnTo>
                        <a:pt x="457" y="175"/>
                      </a:lnTo>
                      <a:lnTo>
                        <a:pt x="452" y="175"/>
                      </a:lnTo>
                      <a:lnTo>
                        <a:pt x="452" y="175"/>
                      </a:lnTo>
                      <a:lnTo>
                        <a:pt x="450" y="176"/>
                      </a:lnTo>
                      <a:lnTo>
                        <a:pt x="445" y="176"/>
                      </a:lnTo>
                      <a:lnTo>
                        <a:pt x="445" y="176"/>
                      </a:lnTo>
                      <a:lnTo>
                        <a:pt x="441" y="172"/>
                      </a:lnTo>
                      <a:lnTo>
                        <a:pt x="438" y="170"/>
                      </a:lnTo>
                      <a:lnTo>
                        <a:pt x="433" y="167"/>
                      </a:lnTo>
                      <a:lnTo>
                        <a:pt x="433" y="167"/>
                      </a:lnTo>
                      <a:lnTo>
                        <a:pt x="433" y="166"/>
                      </a:lnTo>
                      <a:lnTo>
                        <a:pt x="433" y="163"/>
                      </a:lnTo>
                      <a:lnTo>
                        <a:pt x="433" y="160"/>
                      </a:lnTo>
                      <a:lnTo>
                        <a:pt x="433" y="160"/>
                      </a:lnTo>
                      <a:lnTo>
                        <a:pt x="430" y="159"/>
                      </a:lnTo>
                      <a:lnTo>
                        <a:pt x="426" y="159"/>
                      </a:lnTo>
                      <a:lnTo>
                        <a:pt x="419" y="159"/>
                      </a:lnTo>
                      <a:lnTo>
                        <a:pt x="411" y="151"/>
                      </a:lnTo>
                      <a:lnTo>
                        <a:pt x="404" y="151"/>
                      </a:lnTo>
                      <a:lnTo>
                        <a:pt x="394" y="140"/>
                      </a:lnTo>
                      <a:lnTo>
                        <a:pt x="394" y="140"/>
                      </a:lnTo>
                      <a:lnTo>
                        <a:pt x="384" y="136"/>
                      </a:lnTo>
                      <a:lnTo>
                        <a:pt x="384" y="136"/>
                      </a:lnTo>
                      <a:lnTo>
                        <a:pt x="375" y="124"/>
                      </a:lnTo>
                      <a:lnTo>
                        <a:pt x="375" y="124"/>
                      </a:lnTo>
                      <a:lnTo>
                        <a:pt x="378" y="123"/>
                      </a:lnTo>
                      <a:lnTo>
                        <a:pt x="378" y="122"/>
                      </a:lnTo>
                      <a:lnTo>
                        <a:pt x="377" y="120"/>
                      </a:lnTo>
                      <a:lnTo>
                        <a:pt x="377" y="120"/>
                      </a:lnTo>
                      <a:lnTo>
                        <a:pt x="377" y="119"/>
                      </a:lnTo>
                      <a:lnTo>
                        <a:pt x="378" y="118"/>
                      </a:lnTo>
                      <a:lnTo>
                        <a:pt x="381" y="118"/>
                      </a:lnTo>
                      <a:lnTo>
                        <a:pt x="376" y="116"/>
                      </a:lnTo>
                      <a:lnTo>
                        <a:pt x="377" y="106"/>
                      </a:lnTo>
                      <a:lnTo>
                        <a:pt x="385" y="103"/>
                      </a:lnTo>
                      <a:lnTo>
                        <a:pt x="385" y="103"/>
                      </a:lnTo>
                      <a:lnTo>
                        <a:pt x="385" y="107"/>
                      </a:lnTo>
                      <a:lnTo>
                        <a:pt x="386" y="109"/>
                      </a:lnTo>
                      <a:lnTo>
                        <a:pt x="389" y="107"/>
                      </a:lnTo>
                      <a:lnTo>
                        <a:pt x="389" y="107"/>
                      </a:lnTo>
                      <a:lnTo>
                        <a:pt x="393" y="112"/>
                      </a:lnTo>
                      <a:lnTo>
                        <a:pt x="393" y="112"/>
                      </a:lnTo>
                      <a:lnTo>
                        <a:pt x="394" y="111"/>
                      </a:lnTo>
                      <a:lnTo>
                        <a:pt x="394" y="109"/>
                      </a:lnTo>
                      <a:lnTo>
                        <a:pt x="393" y="103"/>
                      </a:lnTo>
                      <a:lnTo>
                        <a:pt x="390" y="98"/>
                      </a:lnTo>
                      <a:lnTo>
                        <a:pt x="389" y="93"/>
                      </a:lnTo>
                      <a:lnTo>
                        <a:pt x="389" y="93"/>
                      </a:lnTo>
                      <a:lnTo>
                        <a:pt x="390" y="89"/>
                      </a:lnTo>
                      <a:lnTo>
                        <a:pt x="395" y="88"/>
                      </a:lnTo>
                      <a:lnTo>
                        <a:pt x="395" y="88"/>
                      </a:lnTo>
                      <a:lnTo>
                        <a:pt x="403" y="88"/>
                      </a:lnTo>
                      <a:lnTo>
                        <a:pt x="404" y="88"/>
                      </a:lnTo>
                      <a:lnTo>
                        <a:pt x="404" y="88"/>
                      </a:lnTo>
                      <a:lnTo>
                        <a:pt x="429" y="92"/>
                      </a:lnTo>
                      <a:lnTo>
                        <a:pt x="434" y="83"/>
                      </a:lnTo>
                      <a:lnTo>
                        <a:pt x="463" y="88"/>
                      </a:lnTo>
                      <a:lnTo>
                        <a:pt x="490" y="84"/>
                      </a:lnTo>
                      <a:lnTo>
                        <a:pt x="513" y="77"/>
                      </a:lnTo>
                      <a:lnTo>
                        <a:pt x="513" y="77"/>
                      </a:lnTo>
                      <a:lnTo>
                        <a:pt x="517" y="76"/>
                      </a:lnTo>
                      <a:lnTo>
                        <a:pt x="520" y="74"/>
                      </a:lnTo>
                      <a:lnTo>
                        <a:pt x="522" y="71"/>
                      </a:lnTo>
                      <a:lnTo>
                        <a:pt x="522" y="71"/>
                      </a:lnTo>
                      <a:lnTo>
                        <a:pt x="522" y="68"/>
                      </a:lnTo>
                      <a:lnTo>
                        <a:pt x="521" y="66"/>
                      </a:lnTo>
                      <a:lnTo>
                        <a:pt x="518" y="63"/>
                      </a:lnTo>
                      <a:lnTo>
                        <a:pt x="513" y="63"/>
                      </a:lnTo>
                      <a:lnTo>
                        <a:pt x="513" y="63"/>
                      </a:lnTo>
                      <a:lnTo>
                        <a:pt x="512" y="59"/>
                      </a:lnTo>
                      <a:lnTo>
                        <a:pt x="512" y="57"/>
                      </a:lnTo>
                      <a:lnTo>
                        <a:pt x="512" y="57"/>
                      </a:lnTo>
                      <a:lnTo>
                        <a:pt x="525" y="50"/>
                      </a:lnTo>
                      <a:lnTo>
                        <a:pt x="544" y="40"/>
                      </a:lnTo>
                      <a:lnTo>
                        <a:pt x="544" y="40"/>
                      </a:lnTo>
                      <a:lnTo>
                        <a:pt x="548" y="36"/>
                      </a:lnTo>
                      <a:lnTo>
                        <a:pt x="552" y="32"/>
                      </a:lnTo>
                      <a:lnTo>
                        <a:pt x="556" y="26"/>
                      </a:lnTo>
                      <a:lnTo>
                        <a:pt x="557" y="20"/>
                      </a:lnTo>
                      <a:lnTo>
                        <a:pt x="557" y="19"/>
                      </a:lnTo>
                      <a:lnTo>
                        <a:pt x="557" y="19"/>
                      </a:lnTo>
                      <a:lnTo>
                        <a:pt x="564" y="20"/>
                      </a:lnTo>
                      <a:lnTo>
                        <a:pt x="570" y="20"/>
                      </a:lnTo>
                      <a:lnTo>
                        <a:pt x="575" y="20"/>
                      </a:lnTo>
                      <a:lnTo>
                        <a:pt x="575" y="20"/>
                      </a:lnTo>
                      <a:lnTo>
                        <a:pt x="584" y="22"/>
                      </a:lnTo>
                      <a:lnTo>
                        <a:pt x="596" y="24"/>
                      </a:lnTo>
                      <a:lnTo>
                        <a:pt x="596" y="24"/>
                      </a:lnTo>
                      <a:lnTo>
                        <a:pt x="612" y="23"/>
                      </a:lnTo>
                      <a:lnTo>
                        <a:pt x="629" y="20"/>
                      </a:lnTo>
                      <a:lnTo>
                        <a:pt x="629" y="20"/>
                      </a:lnTo>
                      <a:lnTo>
                        <a:pt x="645" y="20"/>
                      </a:lnTo>
                      <a:lnTo>
                        <a:pt x="657" y="19"/>
                      </a:lnTo>
                      <a:lnTo>
                        <a:pt x="673" y="15"/>
                      </a:lnTo>
                      <a:lnTo>
                        <a:pt x="673" y="15"/>
                      </a:lnTo>
                      <a:lnTo>
                        <a:pt x="693" y="17"/>
                      </a:lnTo>
                      <a:lnTo>
                        <a:pt x="710" y="19"/>
                      </a:lnTo>
                      <a:lnTo>
                        <a:pt x="728" y="23"/>
                      </a:lnTo>
                      <a:lnTo>
                        <a:pt x="763" y="0"/>
                      </a:lnTo>
                      <a:lnTo>
                        <a:pt x="772" y="19"/>
                      </a:lnTo>
                      <a:lnTo>
                        <a:pt x="772" y="19"/>
                      </a:lnTo>
                      <a:lnTo>
                        <a:pt x="778" y="20"/>
                      </a:lnTo>
                      <a:lnTo>
                        <a:pt x="780" y="22"/>
                      </a:lnTo>
                      <a:lnTo>
                        <a:pt x="784" y="26"/>
                      </a:lnTo>
                      <a:lnTo>
                        <a:pt x="784" y="26"/>
                      </a:lnTo>
                      <a:lnTo>
                        <a:pt x="794" y="26"/>
                      </a:lnTo>
                      <a:lnTo>
                        <a:pt x="800" y="26"/>
                      </a:lnTo>
                      <a:lnTo>
                        <a:pt x="803" y="28"/>
                      </a:lnTo>
                      <a:lnTo>
                        <a:pt x="803" y="36"/>
                      </a:lnTo>
                      <a:lnTo>
                        <a:pt x="803" y="46"/>
                      </a:lnTo>
                      <a:lnTo>
                        <a:pt x="803" y="46"/>
                      </a:lnTo>
                      <a:lnTo>
                        <a:pt x="801" y="49"/>
                      </a:lnTo>
                      <a:lnTo>
                        <a:pt x="798" y="53"/>
                      </a:lnTo>
                      <a:lnTo>
                        <a:pt x="798" y="53"/>
                      </a:lnTo>
                      <a:lnTo>
                        <a:pt x="802" y="58"/>
                      </a:lnTo>
                      <a:lnTo>
                        <a:pt x="807" y="62"/>
                      </a:lnTo>
                      <a:lnTo>
                        <a:pt x="807" y="62"/>
                      </a:lnTo>
                      <a:lnTo>
                        <a:pt x="811" y="61"/>
                      </a:lnTo>
                      <a:lnTo>
                        <a:pt x="813" y="59"/>
                      </a:lnTo>
                      <a:lnTo>
                        <a:pt x="815" y="59"/>
                      </a:lnTo>
                      <a:lnTo>
                        <a:pt x="815" y="59"/>
                      </a:lnTo>
                      <a:lnTo>
                        <a:pt x="816" y="62"/>
                      </a:lnTo>
                      <a:lnTo>
                        <a:pt x="818" y="63"/>
                      </a:lnTo>
                      <a:lnTo>
                        <a:pt x="818" y="66"/>
                      </a:lnTo>
                      <a:lnTo>
                        <a:pt x="818" y="66"/>
                      </a:lnTo>
                      <a:lnTo>
                        <a:pt x="822" y="66"/>
                      </a:lnTo>
                      <a:lnTo>
                        <a:pt x="827" y="67"/>
                      </a:lnTo>
                      <a:lnTo>
                        <a:pt x="827" y="67"/>
                      </a:lnTo>
                      <a:lnTo>
                        <a:pt x="836" y="80"/>
                      </a:lnTo>
                      <a:lnTo>
                        <a:pt x="836" y="80"/>
                      </a:lnTo>
                      <a:lnTo>
                        <a:pt x="841" y="83"/>
                      </a:lnTo>
                      <a:lnTo>
                        <a:pt x="848" y="84"/>
                      </a:lnTo>
                      <a:lnTo>
                        <a:pt x="848" y="84"/>
                      </a:lnTo>
                      <a:lnTo>
                        <a:pt x="855" y="83"/>
                      </a:lnTo>
                      <a:lnTo>
                        <a:pt x="855" y="83"/>
                      </a:lnTo>
                      <a:lnTo>
                        <a:pt x="864" y="87"/>
                      </a:lnTo>
                      <a:lnTo>
                        <a:pt x="872" y="89"/>
                      </a:lnTo>
                      <a:lnTo>
                        <a:pt x="879" y="90"/>
                      </a:lnTo>
                      <a:lnTo>
                        <a:pt x="879" y="90"/>
                      </a:lnTo>
                      <a:lnTo>
                        <a:pt x="884" y="97"/>
                      </a:lnTo>
                      <a:lnTo>
                        <a:pt x="888" y="118"/>
                      </a:lnTo>
                      <a:lnTo>
                        <a:pt x="892" y="136"/>
                      </a:lnTo>
                      <a:lnTo>
                        <a:pt x="890" y="276"/>
                      </a:lnTo>
                      <a:lnTo>
                        <a:pt x="789" y="295"/>
                      </a:lnTo>
                      <a:lnTo>
                        <a:pt x="687" y="989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5" name="Freeform 185"/>
                <p:cNvSpPr>
                  <a:spLocks/>
                </p:cNvSpPr>
                <p:nvPr/>
              </p:nvSpPr>
              <p:spPr bwMode="auto">
                <a:xfrm>
                  <a:off x="623888" y="3270250"/>
                  <a:ext cx="1793875" cy="1019175"/>
                </a:xfrm>
                <a:custGeom>
                  <a:avLst/>
                  <a:gdLst>
                    <a:gd name="T0" fmla="*/ 1069 w 1130"/>
                    <a:gd name="T1" fmla="*/ 617 h 642"/>
                    <a:gd name="T2" fmla="*/ 1054 w 1130"/>
                    <a:gd name="T3" fmla="*/ 586 h 642"/>
                    <a:gd name="T4" fmla="*/ 924 w 1130"/>
                    <a:gd name="T5" fmla="*/ 565 h 642"/>
                    <a:gd name="T6" fmla="*/ 808 w 1130"/>
                    <a:gd name="T7" fmla="*/ 569 h 642"/>
                    <a:gd name="T8" fmla="*/ 772 w 1130"/>
                    <a:gd name="T9" fmla="*/ 618 h 642"/>
                    <a:gd name="T10" fmla="*/ 655 w 1130"/>
                    <a:gd name="T11" fmla="*/ 624 h 642"/>
                    <a:gd name="T12" fmla="*/ 705 w 1130"/>
                    <a:gd name="T13" fmla="*/ 538 h 642"/>
                    <a:gd name="T14" fmla="*/ 693 w 1130"/>
                    <a:gd name="T15" fmla="*/ 490 h 642"/>
                    <a:gd name="T16" fmla="*/ 707 w 1130"/>
                    <a:gd name="T17" fmla="*/ 480 h 642"/>
                    <a:gd name="T18" fmla="*/ 699 w 1130"/>
                    <a:gd name="T19" fmla="*/ 464 h 642"/>
                    <a:gd name="T20" fmla="*/ 694 w 1130"/>
                    <a:gd name="T21" fmla="*/ 438 h 642"/>
                    <a:gd name="T22" fmla="*/ 673 w 1130"/>
                    <a:gd name="T23" fmla="*/ 432 h 642"/>
                    <a:gd name="T24" fmla="*/ 667 w 1130"/>
                    <a:gd name="T25" fmla="*/ 414 h 642"/>
                    <a:gd name="T26" fmla="*/ 648 w 1130"/>
                    <a:gd name="T27" fmla="*/ 410 h 642"/>
                    <a:gd name="T28" fmla="*/ 616 w 1130"/>
                    <a:gd name="T29" fmla="*/ 420 h 642"/>
                    <a:gd name="T30" fmla="*/ 588 w 1130"/>
                    <a:gd name="T31" fmla="*/ 415 h 642"/>
                    <a:gd name="T32" fmla="*/ 558 w 1130"/>
                    <a:gd name="T33" fmla="*/ 398 h 642"/>
                    <a:gd name="T34" fmla="*/ 591 w 1130"/>
                    <a:gd name="T35" fmla="*/ 424 h 642"/>
                    <a:gd name="T36" fmla="*/ 545 w 1130"/>
                    <a:gd name="T37" fmla="*/ 406 h 642"/>
                    <a:gd name="T38" fmla="*/ 531 w 1130"/>
                    <a:gd name="T39" fmla="*/ 405 h 642"/>
                    <a:gd name="T40" fmla="*/ 521 w 1130"/>
                    <a:gd name="T41" fmla="*/ 368 h 642"/>
                    <a:gd name="T42" fmla="*/ 460 w 1130"/>
                    <a:gd name="T43" fmla="*/ 370 h 642"/>
                    <a:gd name="T44" fmla="*/ 416 w 1130"/>
                    <a:gd name="T45" fmla="*/ 370 h 642"/>
                    <a:gd name="T46" fmla="*/ 394 w 1130"/>
                    <a:gd name="T47" fmla="*/ 372 h 642"/>
                    <a:gd name="T48" fmla="*/ 379 w 1130"/>
                    <a:gd name="T49" fmla="*/ 376 h 642"/>
                    <a:gd name="T50" fmla="*/ 362 w 1130"/>
                    <a:gd name="T51" fmla="*/ 381 h 642"/>
                    <a:gd name="T52" fmla="*/ 339 w 1130"/>
                    <a:gd name="T53" fmla="*/ 381 h 642"/>
                    <a:gd name="T54" fmla="*/ 291 w 1130"/>
                    <a:gd name="T55" fmla="*/ 418 h 642"/>
                    <a:gd name="T56" fmla="*/ 283 w 1130"/>
                    <a:gd name="T57" fmla="*/ 432 h 642"/>
                    <a:gd name="T58" fmla="*/ 263 w 1130"/>
                    <a:gd name="T59" fmla="*/ 436 h 642"/>
                    <a:gd name="T60" fmla="*/ 268 w 1130"/>
                    <a:gd name="T61" fmla="*/ 472 h 642"/>
                    <a:gd name="T62" fmla="*/ 250 w 1130"/>
                    <a:gd name="T63" fmla="*/ 454 h 642"/>
                    <a:gd name="T64" fmla="*/ 228 w 1130"/>
                    <a:gd name="T65" fmla="*/ 421 h 642"/>
                    <a:gd name="T66" fmla="*/ 219 w 1130"/>
                    <a:gd name="T67" fmla="*/ 427 h 642"/>
                    <a:gd name="T68" fmla="*/ 185 w 1130"/>
                    <a:gd name="T69" fmla="*/ 397 h 642"/>
                    <a:gd name="T70" fmla="*/ 153 w 1130"/>
                    <a:gd name="T71" fmla="*/ 389 h 642"/>
                    <a:gd name="T72" fmla="*/ 119 w 1130"/>
                    <a:gd name="T73" fmla="*/ 340 h 642"/>
                    <a:gd name="T74" fmla="*/ 150 w 1130"/>
                    <a:gd name="T75" fmla="*/ 348 h 642"/>
                    <a:gd name="T76" fmla="*/ 158 w 1130"/>
                    <a:gd name="T77" fmla="*/ 223 h 642"/>
                    <a:gd name="T78" fmla="*/ 123 w 1130"/>
                    <a:gd name="T79" fmla="*/ 135 h 642"/>
                    <a:gd name="T80" fmla="*/ 50 w 1130"/>
                    <a:gd name="T81" fmla="*/ 105 h 642"/>
                    <a:gd name="T82" fmla="*/ 0 w 1130"/>
                    <a:gd name="T83" fmla="*/ 90 h 642"/>
                    <a:gd name="T84" fmla="*/ 11 w 1130"/>
                    <a:gd name="T85" fmla="*/ 50 h 642"/>
                    <a:gd name="T86" fmla="*/ 18 w 1130"/>
                    <a:gd name="T87" fmla="*/ 18 h 642"/>
                    <a:gd name="T88" fmla="*/ 140 w 1130"/>
                    <a:gd name="T89" fmla="*/ 56 h 642"/>
                    <a:gd name="T90" fmla="*/ 295 w 1130"/>
                    <a:gd name="T91" fmla="*/ 117 h 642"/>
                    <a:gd name="T92" fmla="*/ 383 w 1130"/>
                    <a:gd name="T93" fmla="*/ 112 h 642"/>
                    <a:gd name="T94" fmla="*/ 522 w 1130"/>
                    <a:gd name="T95" fmla="*/ 40 h 642"/>
                    <a:gd name="T96" fmla="*/ 609 w 1130"/>
                    <a:gd name="T97" fmla="*/ 60 h 642"/>
                    <a:gd name="T98" fmla="*/ 620 w 1130"/>
                    <a:gd name="T99" fmla="*/ 86 h 642"/>
                    <a:gd name="T100" fmla="*/ 684 w 1130"/>
                    <a:gd name="T101" fmla="*/ 113 h 642"/>
                    <a:gd name="T102" fmla="*/ 732 w 1130"/>
                    <a:gd name="T103" fmla="*/ 62 h 642"/>
                    <a:gd name="T104" fmla="*/ 807 w 1130"/>
                    <a:gd name="T105" fmla="*/ 33 h 642"/>
                    <a:gd name="T106" fmla="*/ 860 w 1130"/>
                    <a:gd name="T107" fmla="*/ 0 h 642"/>
                    <a:gd name="T108" fmla="*/ 891 w 1130"/>
                    <a:gd name="T109" fmla="*/ 24 h 642"/>
                    <a:gd name="T110" fmla="*/ 908 w 1130"/>
                    <a:gd name="T111" fmla="*/ 105 h 642"/>
                    <a:gd name="T112" fmla="*/ 957 w 1130"/>
                    <a:gd name="T113" fmla="*/ 121 h 642"/>
                    <a:gd name="T114" fmla="*/ 983 w 1130"/>
                    <a:gd name="T115" fmla="*/ 116 h 642"/>
                    <a:gd name="T116" fmla="*/ 987 w 1130"/>
                    <a:gd name="T117" fmla="*/ 241 h 642"/>
                    <a:gd name="T118" fmla="*/ 973 w 1130"/>
                    <a:gd name="T119" fmla="*/ 396 h 642"/>
                    <a:gd name="T120" fmla="*/ 1070 w 1130"/>
                    <a:gd name="T121" fmla="*/ 542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30" h="642">
                      <a:moveTo>
                        <a:pt x="1130" y="640"/>
                      </a:moveTo>
                      <a:lnTo>
                        <a:pt x="1130" y="640"/>
                      </a:lnTo>
                      <a:lnTo>
                        <a:pt x="1123" y="639"/>
                      </a:lnTo>
                      <a:lnTo>
                        <a:pt x="1115" y="637"/>
                      </a:lnTo>
                      <a:lnTo>
                        <a:pt x="1106" y="633"/>
                      </a:lnTo>
                      <a:lnTo>
                        <a:pt x="1106" y="633"/>
                      </a:lnTo>
                      <a:lnTo>
                        <a:pt x="1099" y="634"/>
                      </a:lnTo>
                      <a:lnTo>
                        <a:pt x="1099" y="634"/>
                      </a:lnTo>
                      <a:lnTo>
                        <a:pt x="1092" y="633"/>
                      </a:lnTo>
                      <a:lnTo>
                        <a:pt x="1087" y="630"/>
                      </a:lnTo>
                      <a:lnTo>
                        <a:pt x="1087" y="630"/>
                      </a:lnTo>
                      <a:lnTo>
                        <a:pt x="1078" y="617"/>
                      </a:lnTo>
                      <a:lnTo>
                        <a:pt x="1078" y="617"/>
                      </a:lnTo>
                      <a:lnTo>
                        <a:pt x="1073" y="617"/>
                      </a:lnTo>
                      <a:lnTo>
                        <a:pt x="1069" y="617"/>
                      </a:lnTo>
                      <a:lnTo>
                        <a:pt x="1069" y="617"/>
                      </a:lnTo>
                      <a:lnTo>
                        <a:pt x="1067" y="613"/>
                      </a:lnTo>
                      <a:lnTo>
                        <a:pt x="1067" y="612"/>
                      </a:lnTo>
                      <a:lnTo>
                        <a:pt x="1066" y="609"/>
                      </a:lnTo>
                      <a:lnTo>
                        <a:pt x="1066" y="609"/>
                      </a:lnTo>
                      <a:lnTo>
                        <a:pt x="1064" y="609"/>
                      </a:lnTo>
                      <a:lnTo>
                        <a:pt x="1061" y="611"/>
                      </a:lnTo>
                      <a:lnTo>
                        <a:pt x="1058" y="612"/>
                      </a:lnTo>
                      <a:lnTo>
                        <a:pt x="1058" y="612"/>
                      </a:lnTo>
                      <a:lnTo>
                        <a:pt x="1053" y="608"/>
                      </a:lnTo>
                      <a:lnTo>
                        <a:pt x="1049" y="603"/>
                      </a:lnTo>
                      <a:lnTo>
                        <a:pt x="1049" y="603"/>
                      </a:lnTo>
                      <a:lnTo>
                        <a:pt x="1052" y="599"/>
                      </a:lnTo>
                      <a:lnTo>
                        <a:pt x="1054" y="596"/>
                      </a:lnTo>
                      <a:lnTo>
                        <a:pt x="1054" y="586"/>
                      </a:lnTo>
                      <a:lnTo>
                        <a:pt x="1054" y="578"/>
                      </a:lnTo>
                      <a:lnTo>
                        <a:pt x="1051" y="576"/>
                      </a:lnTo>
                      <a:lnTo>
                        <a:pt x="1051" y="576"/>
                      </a:lnTo>
                      <a:lnTo>
                        <a:pt x="1045" y="576"/>
                      </a:lnTo>
                      <a:lnTo>
                        <a:pt x="1035" y="576"/>
                      </a:lnTo>
                      <a:lnTo>
                        <a:pt x="1035" y="576"/>
                      </a:lnTo>
                      <a:lnTo>
                        <a:pt x="1031" y="573"/>
                      </a:lnTo>
                      <a:lnTo>
                        <a:pt x="1029" y="570"/>
                      </a:lnTo>
                      <a:lnTo>
                        <a:pt x="1023" y="569"/>
                      </a:lnTo>
                      <a:lnTo>
                        <a:pt x="1014" y="550"/>
                      </a:lnTo>
                      <a:lnTo>
                        <a:pt x="979" y="573"/>
                      </a:lnTo>
                      <a:lnTo>
                        <a:pt x="979" y="573"/>
                      </a:lnTo>
                      <a:lnTo>
                        <a:pt x="961" y="569"/>
                      </a:lnTo>
                      <a:lnTo>
                        <a:pt x="944" y="567"/>
                      </a:lnTo>
                      <a:lnTo>
                        <a:pt x="924" y="565"/>
                      </a:lnTo>
                      <a:lnTo>
                        <a:pt x="924" y="565"/>
                      </a:lnTo>
                      <a:lnTo>
                        <a:pt x="908" y="569"/>
                      </a:lnTo>
                      <a:lnTo>
                        <a:pt x="896" y="570"/>
                      </a:lnTo>
                      <a:lnTo>
                        <a:pt x="880" y="570"/>
                      </a:lnTo>
                      <a:lnTo>
                        <a:pt x="880" y="570"/>
                      </a:lnTo>
                      <a:lnTo>
                        <a:pt x="863" y="573"/>
                      </a:lnTo>
                      <a:lnTo>
                        <a:pt x="847" y="574"/>
                      </a:lnTo>
                      <a:lnTo>
                        <a:pt x="847" y="574"/>
                      </a:lnTo>
                      <a:lnTo>
                        <a:pt x="835" y="572"/>
                      </a:lnTo>
                      <a:lnTo>
                        <a:pt x="826" y="570"/>
                      </a:lnTo>
                      <a:lnTo>
                        <a:pt x="826" y="570"/>
                      </a:lnTo>
                      <a:lnTo>
                        <a:pt x="821" y="570"/>
                      </a:lnTo>
                      <a:lnTo>
                        <a:pt x="815" y="570"/>
                      </a:lnTo>
                      <a:lnTo>
                        <a:pt x="808" y="569"/>
                      </a:lnTo>
                      <a:lnTo>
                        <a:pt x="808" y="569"/>
                      </a:lnTo>
                      <a:lnTo>
                        <a:pt x="808" y="570"/>
                      </a:lnTo>
                      <a:lnTo>
                        <a:pt x="807" y="576"/>
                      </a:lnTo>
                      <a:lnTo>
                        <a:pt x="802" y="582"/>
                      </a:lnTo>
                      <a:lnTo>
                        <a:pt x="799" y="586"/>
                      </a:lnTo>
                      <a:lnTo>
                        <a:pt x="794" y="590"/>
                      </a:lnTo>
                      <a:lnTo>
                        <a:pt x="794" y="590"/>
                      </a:lnTo>
                      <a:lnTo>
                        <a:pt x="776" y="600"/>
                      </a:lnTo>
                      <a:lnTo>
                        <a:pt x="763" y="607"/>
                      </a:lnTo>
                      <a:lnTo>
                        <a:pt x="763" y="607"/>
                      </a:lnTo>
                      <a:lnTo>
                        <a:pt x="763" y="609"/>
                      </a:lnTo>
                      <a:lnTo>
                        <a:pt x="764" y="613"/>
                      </a:lnTo>
                      <a:lnTo>
                        <a:pt x="764" y="613"/>
                      </a:lnTo>
                      <a:lnTo>
                        <a:pt x="769" y="613"/>
                      </a:lnTo>
                      <a:lnTo>
                        <a:pt x="772" y="616"/>
                      </a:lnTo>
                      <a:lnTo>
                        <a:pt x="772" y="618"/>
                      </a:lnTo>
                      <a:lnTo>
                        <a:pt x="773" y="621"/>
                      </a:lnTo>
                      <a:lnTo>
                        <a:pt x="773" y="621"/>
                      </a:lnTo>
                      <a:lnTo>
                        <a:pt x="771" y="624"/>
                      </a:lnTo>
                      <a:lnTo>
                        <a:pt x="768" y="626"/>
                      </a:lnTo>
                      <a:lnTo>
                        <a:pt x="764" y="627"/>
                      </a:lnTo>
                      <a:lnTo>
                        <a:pt x="741" y="634"/>
                      </a:lnTo>
                      <a:lnTo>
                        <a:pt x="714" y="638"/>
                      </a:lnTo>
                      <a:lnTo>
                        <a:pt x="685" y="633"/>
                      </a:lnTo>
                      <a:lnTo>
                        <a:pt x="679" y="642"/>
                      </a:lnTo>
                      <a:lnTo>
                        <a:pt x="653" y="638"/>
                      </a:lnTo>
                      <a:lnTo>
                        <a:pt x="654" y="637"/>
                      </a:lnTo>
                      <a:lnTo>
                        <a:pt x="654" y="637"/>
                      </a:lnTo>
                      <a:lnTo>
                        <a:pt x="654" y="633"/>
                      </a:lnTo>
                      <a:lnTo>
                        <a:pt x="655" y="629"/>
                      </a:lnTo>
                      <a:lnTo>
                        <a:pt x="655" y="624"/>
                      </a:lnTo>
                      <a:lnTo>
                        <a:pt x="655" y="624"/>
                      </a:lnTo>
                      <a:lnTo>
                        <a:pt x="657" y="622"/>
                      </a:lnTo>
                      <a:lnTo>
                        <a:pt x="658" y="624"/>
                      </a:lnTo>
                      <a:lnTo>
                        <a:pt x="661" y="624"/>
                      </a:lnTo>
                      <a:lnTo>
                        <a:pt x="664" y="622"/>
                      </a:lnTo>
                      <a:lnTo>
                        <a:pt x="664" y="622"/>
                      </a:lnTo>
                      <a:lnTo>
                        <a:pt x="666" y="617"/>
                      </a:lnTo>
                      <a:lnTo>
                        <a:pt x="666" y="615"/>
                      </a:lnTo>
                      <a:lnTo>
                        <a:pt x="666" y="615"/>
                      </a:lnTo>
                      <a:lnTo>
                        <a:pt x="671" y="608"/>
                      </a:lnTo>
                      <a:lnTo>
                        <a:pt x="684" y="600"/>
                      </a:lnTo>
                      <a:lnTo>
                        <a:pt x="684" y="600"/>
                      </a:lnTo>
                      <a:lnTo>
                        <a:pt x="689" y="577"/>
                      </a:lnTo>
                      <a:lnTo>
                        <a:pt x="694" y="563"/>
                      </a:lnTo>
                      <a:lnTo>
                        <a:pt x="705" y="538"/>
                      </a:lnTo>
                      <a:lnTo>
                        <a:pt x="705" y="538"/>
                      </a:lnTo>
                      <a:lnTo>
                        <a:pt x="703" y="529"/>
                      </a:lnTo>
                      <a:lnTo>
                        <a:pt x="703" y="523"/>
                      </a:lnTo>
                      <a:lnTo>
                        <a:pt x="703" y="523"/>
                      </a:lnTo>
                      <a:lnTo>
                        <a:pt x="701" y="519"/>
                      </a:lnTo>
                      <a:lnTo>
                        <a:pt x="698" y="515"/>
                      </a:lnTo>
                      <a:lnTo>
                        <a:pt x="692" y="510"/>
                      </a:lnTo>
                      <a:lnTo>
                        <a:pt x="692" y="510"/>
                      </a:lnTo>
                      <a:lnTo>
                        <a:pt x="692" y="507"/>
                      </a:lnTo>
                      <a:lnTo>
                        <a:pt x="690" y="504"/>
                      </a:lnTo>
                      <a:lnTo>
                        <a:pt x="688" y="502"/>
                      </a:lnTo>
                      <a:lnTo>
                        <a:pt x="688" y="502"/>
                      </a:lnTo>
                      <a:lnTo>
                        <a:pt x="689" y="498"/>
                      </a:lnTo>
                      <a:lnTo>
                        <a:pt x="692" y="494"/>
                      </a:lnTo>
                      <a:lnTo>
                        <a:pt x="693" y="490"/>
                      </a:lnTo>
                      <a:lnTo>
                        <a:pt x="696" y="488"/>
                      </a:lnTo>
                      <a:lnTo>
                        <a:pt x="696" y="488"/>
                      </a:lnTo>
                      <a:lnTo>
                        <a:pt x="699" y="491"/>
                      </a:lnTo>
                      <a:lnTo>
                        <a:pt x="703" y="493"/>
                      </a:lnTo>
                      <a:lnTo>
                        <a:pt x="707" y="493"/>
                      </a:lnTo>
                      <a:lnTo>
                        <a:pt x="707" y="493"/>
                      </a:lnTo>
                      <a:lnTo>
                        <a:pt x="707" y="490"/>
                      </a:lnTo>
                      <a:lnTo>
                        <a:pt x="705" y="488"/>
                      </a:lnTo>
                      <a:lnTo>
                        <a:pt x="703" y="485"/>
                      </a:lnTo>
                      <a:lnTo>
                        <a:pt x="703" y="480"/>
                      </a:lnTo>
                      <a:lnTo>
                        <a:pt x="703" y="480"/>
                      </a:lnTo>
                      <a:lnTo>
                        <a:pt x="706" y="478"/>
                      </a:lnTo>
                      <a:lnTo>
                        <a:pt x="707" y="478"/>
                      </a:lnTo>
                      <a:lnTo>
                        <a:pt x="707" y="478"/>
                      </a:lnTo>
                      <a:lnTo>
                        <a:pt x="707" y="480"/>
                      </a:lnTo>
                      <a:lnTo>
                        <a:pt x="710" y="481"/>
                      </a:lnTo>
                      <a:lnTo>
                        <a:pt x="710" y="481"/>
                      </a:lnTo>
                      <a:lnTo>
                        <a:pt x="712" y="478"/>
                      </a:lnTo>
                      <a:lnTo>
                        <a:pt x="714" y="476"/>
                      </a:lnTo>
                      <a:lnTo>
                        <a:pt x="714" y="475"/>
                      </a:lnTo>
                      <a:lnTo>
                        <a:pt x="714" y="475"/>
                      </a:lnTo>
                      <a:lnTo>
                        <a:pt x="710" y="475"/>
                      </a:lnTo>
                      <a:lnTo>
                        <a:pt x="707" y="473"/>
                      </a:lnTo>
                      <a:lnTo>
                        <a:pt x="707" y="473"/>
                      </a:lnTo>
                      <a:lnTo>
                        <a:pt x="705" y="471"/>
                      </a:lnTo>
                      <a:lnTo>
                        <a:pt x="702" y="469"/>
                      </a:lnTo>
                      <a:lnTo>
                        <a:pt x="699" y="467"/>
                      </a:lnTo>
                      <a:lnTo>
                        <a:pt x="698" y="464"/>
                      </a:lnTo>
                      <a:lnTo>
                        <a:pt x="698" y="464"/>
                      </a:lnTo>
                      <a:lnTo>
                        <a:pt x="699" y="464"/>
                      </a:lnTo>
                      <a:lnTo>
                        <a:pt x="699" y="464"/>
                      </a:lnTo>
                      <a:lnTo>
                        <a:pt x="701" y="462"/>
                      </a:lnTo>
                      <a:lnTo>
                        <a:pt x="701" y="456"/>
                      </a:lnTo>
                      <a:lnTo>
                        <a:pt x="701" y="456"/>
                      </a:lnTo>
                      <a:lnTo>
                        <a:pt x="707" y="449"/>
                      </a:lnTo>
                      <a:lnTo>
                        <a:pt x="710" y="446"/>
                      </a:lnTo>
                      <a:lnTo>
                        <a:pt x="710" y="442"/>
                      </a:lnTo>
                      <a:lnTo>
                        <a:pt x="710" y="442"/>
                      </a:lnTo>
                      <a:lnTo>
                        <a:pt x="707" y="440"/>
                      </a:lnTo>
                      <a:lnTo>
                        <a:pt x="705" y="437"/>
                      </a:lnTo>
                      <a:lnTo>
                        <a:pt x="705" y="437"/>
                      </a:lnTo>
                      <a:lnTo>
                        <a:pt x="702" y="437"/>
                      </a:lnTo>
                      <a:lnTo>
                        <a:pt x="699" y="438"/>
                      </a:lnTo>
                      <a:lnTo>
                        <a:pt x="698" y="438"/>
                      </a:lnTo>
                      <a:lnTo>
                        <a:pt x="694" y="438"/>
                      </a:lnTo>
                      <a:lnTo>
                        <a:pt x="694" y="438"/>
                      </a:lnTo>
                      <a:lnTo>
                        <a:pt x="693" y="436"/>
                      </a:lnTo>
                      <a:lnTo>
                        <a:pt x="693" y="433"/>
                      </a:lnTo>
                      <a:lnTo>
                        <a:pt x="693" y="428"/>
                      </a:lnTo>
                      <a:lnTo>
                        <a:pt x="693" y="428"/>
                      </a:lnTo>
                      <a:lnTo>
                        <a:pt x="689" y="428"/>
                      </a:lnTo>
                      <a:lnTo>
                        <a:pt x="684" y="428"/>
                      </a:lnTo>
                      <a:lnTo>
                        <a:pt x="684" y="428"/>
                      </a:lnTo>
                      <a:lnTo>
                        <a:pt x="683" y="425"/>
                      </a:lnTo>
                      <a:lnTo>
                        <a:pt x="683" y="423"/>
                      </a:lnTo>
                      <a:lnTo>
                        <a:pt x="683" y="423"/>
                      </a:lnTo>
                      <a:lnTo>
                        <a:pt x="680" y="425"/>
                      </a:lnTo>
                      <a:lnTo>
                        <a:pt x="677" y="432"/>
                      </a:lnTo>
                      <a:lnTo>
                        <a:pt x="677" y="432"/>
                      </a:lnTo>
                      <a:lnTo>
                        <a:pt x="673" y="432"/>
                      </a:lnTo>
                      <a:lnTo>
                        <a:pt x="670" y="432"/>
                      </a:lnTo>
                      <a:lnTo>
                        <a:pt x="670" y="432"/>
                      </a:lnTo>
                      <a:lnTo>
                        <a:pt x="667" y="431"/>
                      </a:lnTo>
                      <a:lnTo>
                        <a:pt x="666" y="429"/>
                      </a:lnTo>
                      <a:lnTo>
                        <a:pt x="664" y="425"/>
                      </a:lnTo>
                      <a:lnTo>
                        <a:pt x="661" y="423"/>
                      </a:lnTo>
                      <a:lnTo>
                        <a:pt x="661" y="423"/>
                      </a:lnTo>
                      <a:lnTo>
                        <a:pt x="662" y="421"/>
                      </a:lnTo>
                      <a:lnTo>
                        <a:pt x="663" y="420"/>
                      </a:lnTo>
                      <a:lnTo>
                        <a:pt x="667" y="420"/>
                      </a:lnTo>
                      <a:lnTo>
                        <a:pt x="670" y="418"/>
                      </a:lnTo>
                      <a:lnTo>
                        <a:pt x="670" y="418"/>
                      </a:lnTo>
                      <a:lnTo>
                        <a:pt x="670" y="416"/>
                      </a:lnTo>
                      <a:lnTo>
                        <a:pt x="670" y="415"/>
                      </a:lnTo>
                      <a:lnTo>
                        <a:pt x="667" y="414"/>
                      </a:lnTo>
                      <a:lnTo>
                        <a:pt x="667" y="414"/>
                      </a:lnTo>
                      <a:lnTo>
                        <a:pt x="662" y="418"/>
                      </a:lnTo>
                      <a:lnTo>
                        <a:pt x="659" y="419"/>
                      </a:lnTo>
                      <a:lnTo>
                        <a:pt x="659" y="419"/>
                      </a:lnTo>
                      <a:lnTo>
                        <a:pt x="658" y="418"/>
                      </a:lnTo>
                      <a:lnTo>
                        <a:pt x="658" y="415"/>
                      </a:lnTo>
                      <a:lnTo>
                        <a:pt x="658" y="410"/>
                      </a:lnTo>
                      <a:lnTo>
                        <a:pt x="658" y="410"/>
                      </a:lnTo>
                      <a:lnTo>
                        <a:pt x="657" y="411"/>
                      </a:lnTo>
                      <a:lnTo>
                        <a:pt x="655" y="412"/>
                      </a:lnTo>
                      <a:lnTo>
                        <a:pt x="653" y="412"/>
                      </a:lnTo>
                      <a:lnTo>
                        <a:pt x="653" y="412"/>
                      </a:lnTo>
                      <a:lnTo>
                        <a:pt x="650" y="412"/>
                      </a:lnTo>
                      <a:lnTo>
                        <a:pt x="649" y="411"/>
                      </a:lnTo>
                      <a:lnTo>
                        <a:pt x="648" y="410"/>
                      </a:lnTo>
                      <a:lnTo>
                        <a:pt x="648" y="407"/>
                      </a:lnTo>
                      <a:lnTo>
                        <a:pt x="648" y="407"/>
                      </a:lnTo>
                      <a:lnTo>
                        <a:pt x="640" y="412"/>
                      </a:lnTo>
                      <a:lnTo>
                        <a:pt x="637" y="414"/>
                      </a:lnTo>
                      <a:lnTo>
                        <a:pt x="635" y="418"/>
                      </a:lnTo>
                      <a:lnTo>
                        <a:pt x="635" y="418"/>
                      </a:lnTo>
                      <a:lnTo>
                        <a:pt x="628" y="418"/>
                      </a:lnTo>
                      <a:lnTo>
                        <a:pt x="628" y="418"/>
                      </a:lnTo>
                      <a:lnTo>
                        <a:pt x="624" y="414"/>
                      </a:lnTo>
                      <a:lnTo>
                        <a:pt x="623" y="411"/>
                      </a:lnTo>
                      <a:lnTo>
                        <a:pt x="622" y="411"/>
                      </a:lnTo>
                      <a:lnTo>
                        <a:pt x="622" y="411"/>
                      </a:lnTo>
                      <a:lnTo>
                        <a:pt x="619" y="416"/>
                      </a:lnTo>
                      <a:lnTo>
                        <a:pt x="616" y="420"/>
                      </a:lnTo>
                      <a:lnTo>
                        <a:pt x="616" y="420"/>
                      </a:lnTo>
                      <a:lnTo>
                        <a:pt x="616" y="425"/>
                      </a:lnTo>
                      <a:lnTo>
                        <a:pt x="615" y="429"/>
                      </a:lnTo>
                      <a:lnTo>
                        <a:pt x="614" y="432"/>
                      </a:lnTo>
                      <a:lnTo>
                        <a:pt x="613" y="434"/>
                      </a:lnTo>
                      <a:lnTo>
                        <a:pt x="610" y="436"/>
                      </a:lnTo>
                      <a:lnTo>
                        <a:pt x="607" y="436"/>
                      </a:lnTo>
                      <a:lnTo>
                        <a:pt x="607" y="436"/>
                      </a:lnTo>
                      <a:lnTo>
                        <a:pt x="604" y="434"/>
                      </a:lnTo>
                      <a:lnTo>
                        <a:pt x="601" y="433"/>
                      </a:lnTo>
                      <a:lnTo>
                        <a:pt x="598" y="429"/>
                      </a:lnTo>
                      <a:lnTo>
                        <a:pt x="598" y="429"/>
                      </a:lnTo>
                      <a:lnTo>
                        <a:pt x="598" y="423"/>
                      </a:lnTo>
                      <a:lnTo>
                        <a:pt x="597" y="419"/>
                      </a:lnTo>
                      <a:lnTo>
                        <a:pt x="593" y="416"/>
                      </a:lnTo>
                      <a:lnTo>
                        <a:pt x="588" y="415"/>
                      </a:lnTo>
                      <a:lnTo>
                        <a:pt x="588" y="415"/>
                      </a:lnTo>
                      <a:lnTo>
                        <a:pt x="583" y="411"/>
                      </a:lnTo>
                      <a:lnTo>
                        <a:pt x="580" y="410"/>
                      </a:lnTo>
                      <a:lnTo>
                        <a:pt x="575" y="407"/>
                      </a:lnTo>
                      <a:lnTo>
                        <a:pt x="575" y="407"/>
                      </a:lnTo>
                      <a:lnTo>
                        <a:pt x="574" y="408"/>
                      </a:lnTo>
                      <a:lnTo>
                        <a:pt x="572" y="408"/>
                      </a:lnTo>
                      <a:lnTo>
                        <a:pt x="570" y="408"/>
                      </a:lnTo>
                      <a:lnTo>
                        <a:pt x="567" y="406"/>
                      </a:lnTo>
                      <a:lnTo>
                        <a:pt x="566" y="403"/>
                      </a:lnTo>
                      <a:lnTo>
                        <a:pt x="566" y="403"/>
                      </a:lnTo>
                      <a:lnTo>
                        <a:pt x="562" y="398"/>
                      </a:lnTo>
                      <a:lnTo>
                        <a:pt x="559" y="398"/>
                      </a:lnTo>
                      <a:lnTo>
                        <a:pt x="558" y="398"/>
                      </a:lnTo>
                      <a:lnTo>
                        <a:pt x="558" y="398"/>
                      </a:lnTo>
                      <a:lnTo>
                        <a:pt x="558" y="399"/>
                      </a:lnTo>
                      <a:lnTo>
                        <a:pt x="559" y="402"/>
                      </a:lnTo>
                      <a:lnTo>
                        <a:pt x="563" y="406"/>
                      </a:lnTo>
                      <a:lnTo>
                        <a:pt x="563" y="406"/>
                      </a:lnTo>
                      <a:lnTo>
                        <a:pt x="566" y="411"/>
                      </a:lnTo>
                      <a:lnTo>
                        <a:pt x="567" y="412"/>
                      </a:lnTo>
                      <a:lnTo>
                        <a:pt x="572" y="412"/>
                      </a:lnTo>
                      <a:lnTo>
                        <a:pt x="572" y="412"/>
                      </a:lnTo>
                      <a:lnTo>
                        <a:pt x="578" y="414"/>
                      </a:lnTo>
                      <a:lnTo>
                        <a:pt x="580" y="416"/>
                      </a:lnTo>
                      <a:lnTo>
                        <a:pt x="580" y="416"/>
                      </a:lnTo>
                      <a:lnTo>
                        <a:pt x="580" y="419"/>
                      </a:lnTo>
                      <a:lnTo>
                        <a:pt x="583" y="421"/>
                      </a:lnTo>
                      <a:lnTo>
                        <a:pt x="591" y="424"/>
                      </a:lnTo>
                      <a:lnTo>
                        <a:pt x="591" y="424"/>
                      </a:lnTo>
                      <a:lnTo>
                        <a:pt x="592" y="425"/>
                      </a:lnTo>
                      <a:lnTo>
                        <a:pt x="592" y="427"/>
                      </a:lnTo>
                      <a:lnTo>
                        <a:pt x="592" y="427"/>
                      </a:lnTo>
                      <a:lnTo>
                        <a:pt x="585" y="425"/>
                      </a:lnTo>
                      <a:lnTo>
                        <a:pt x="579" y="423"/>
                      </a:lnTo>
                      <a:lnTo>
                        <a:pt x="579" y="423"/>
                      </a:lnTo>
                      <a:lnTo>
                        <a:pt x="575" y="419"/>
                      </a:lnTo>
                      <a:lnTo>
                        <a:pt x="571" y="418"/>
                      </a:lnTo>
                      <a:lnTo>
                        <a:pt x="567" y="415"/>
                      </a:lnTo>
                      <a:lnTo>
                        <a:pt x="563" y="412"/>
                      </a:lnTo>
                      <a:lnTo>
                        <a:pt x="563" y="412"/>
                      </a:lnTo>
                      <a:lnTo>
                        <a:pt x="556" y="408"/>
                      </a:lnTo>
                      <a:lnTo>
                        <a:pt x="548" y="406"/>
                      </a:lnTo>
                      <a:lnTo>
                        <a:pt x="548" y="406"/>
                      </a:lnTo>
                      <a:lnTo>
                        <a:pt x="545" y="406"/>
                      </a:lnTo>
                      <a:lnTo>
                        <a:pt x="543" y="406"/>
                      </a:lnTo>
                      <a:lnTo>
                        <a:pt x="543" y="406"/>
                      </a:lnTo>
                      <a:lnTo>
                        <a:pt x="539" y="401"/>
                      </a:lnTo>
                      <a:lnTo>
                        <a:pt x="536" y="397"/>
                      </a:lnTo>
                      <a:lnTo>
                        <a:pt x="536" y="397"/>
                      </a:lnTo>
                      <a:lnTo>
                        <a:pt x="535" y="402"/>
                      </a:lnTo>
                      <a:lnTo>
                        <a:pt x="535" y="405"/>
                      </a:lnTo>
                      <a:lnTo>
                        <a:pt x="535" y="405"/>
                      </a:lnTo>
                      <a:lnTo>
                        <a:pt x="537" y="410"/>
                      </a:lnTo>
                      <a:lnTo>
                        <a:pt x="539" y="411"/>
                      </a:lnTo>
                      <a:lnTo>
                        <a:pt x="539" y="412"/>
                      </a:lnTo>
                      <a:lnTo>
                        <a:pt x="539" y="412"/>
                      </a:lnTo>
                      <a:lnTo>
                        <a:pt x="536" y="411"/>
                      </a:lnTo>
                      <a:lnTo>
                        <a:pt x="535" y="410"/>
                      </a:lnTo>
                      <a:lnTo>
                        <a:pt x="531" y="405"/>
                      </a:lnTo>
                      <a:lnTo>
                        <a:pt x="531" y="405"/>
                      </a:lnTo>
                      <a:lnTo>
                        <a:pt x="531" y="394"/>
                      </a:lnTo>
                      <a:lnTo>
                        <a:pt x="530" y="390"/>
                      </a:lnTo>
                      <a:lnTo>
                        <a:pt x="530" y="390"/>
                      </a:lnTo>
                      <a:lnTo>
                        <a:pt x="528" y="388"/>
                      </a:lnTo>
                      <a:lnTo>
                        <a:pt x="526" y="383"/>
                      </a:lnTo>
                      <a:lnTo>
                        <a:pt x="526" y="383"/>
                      </a:lnTo>
                      <a:lnTo>
                        <a:pt x="521" y="381"/>
                      </a:lnTo>
                      <a:lnTo>
                        <a:pt x="519" y="380"/>
                      </a:lnTo>
                      <a:lnTo>
                        <a:pt x="518" y="377"/>
                      </a:lnTo>
                      <a:lnTo>
                        <a:pt x="518" y="377"/>
                      </a:lnTo>
                      <a:lnTo>
                        <a:pt x="518" y="375"/>
                      </a:lnTo>
                      <a:lnTo>
                        <a:pt x="521" y="372"/>
                      </a:lnTo>
                      <a:lnTo>
                        <a:pt x="521" y="372"/>
                      </a:lnTo>
                      <a:lnTo>
                        <a:pt x="521" y="368"/>
                      </a:lnTo>
                      <a:lnTo>
                        <a:pt x="518" y="366"/>
                      </a:lnTo>
                      <a:lnTo>
                        <a:pt x="512" y="364"/>
                      </a:lnTo>
                      <a:lnTo>
                        <a:pt x="504" y="363"/>
                      </a:lnTo>
                      <a:lnTo>
                        <a:pt x="504" y="363"/>
                      </a:lnTo>
                      <a:lnTo>
                        <a:pt x="499" y="362"/>
                      </a:lnTo>
                      <a:lnTo>
                        <a:pt x="495" y="359"/>
                      </a:lnTo>
                      <a:lnTo>
                        <a:pt x="488" y="355"/>
                      </a:lnTo>
                      <a:lnTo>
                        <a:pt x="488" y="355"/>
                      </a:lnTo>
                      <a:lnTo>
                        <a:pt x="484" y="357"/>
                      </a:lnTo>
                      <a:lnTo>
                        <a:pt x="480" y="357"/>
                      </a:lnTo>
                      <a:lnTo>
                        <a:pt x="474" y="358"/>
                      </a:lnTo>
                      <a:lnTo>
                        <a:pt x="474" y="358"/>
                      </a:lnTo>
                      <a:lnTo>
                        <a:pt x="470" y="359"/>
                      </a:lnTo>
                      <a:lnTo>
                        <a:pt x="466" y="36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53" y="370"/>
                      </a:lnTo>
                      <a:lnTo>
                        <a:pt x="451" y="368"/>
                      </a:lnTo>
                      <a:lnTo>
                        <a:pt x="448" y="366"/>
                      </a:lnTo>
                      <a:lnTo>
                        <a:pt x="445" y="364"/>
                      </a:lnTo>
                      <a:lnTo>
                        <a:pt x="445" y="364"/>
                      </a:lnTo>
                      <a:lnTo>
                        <a:pt x="442" y="362"/>
                      </a:lnTo>
                      <a:lnTo>
                        <a:pt x="439" y="361"/>
                      </a:lnTo>
                      <a:lnTo>
                        <a:pt x="435" y="359"/>
                      </a:lnTo>
                      <a:lnTo>
                        <a:pt x="435" y="359"/>
                      </a:lnTo>
                      <a:lnTo>
                        <a:pt x="425" y="363"/>
                      </a:lnTo>
                      <a:lnTo>
                        <a:pt x="421" y="363"/>
                      </a:lnTo>
                      <a:lnTo>
                        <a:pt x="421" y="363"/>
                      </a:lnTo>
                      <a:lnTo>
                        <a:pt x="418" y="366"/>
                      </a:lnTo>
                      <a:lnTo>
                        <a:pt x="416" y="370"/>
                      </a:lnTo>
                      <a:lnTo>
                        <a:pt x="412" y="375"/>
                      </a:lnTo>
                      <a:lnTo>
                        <a:pt x="409" y="376"/>
                      </a:lnTo>
                      <a:lnTo>
                        <a:pt x="408" y="376"/>
                      </a:lnTo>
                      <a:lnTo>
                        <a:pt x="408" y="376"/>
                      </a:lnTo>
                      <a:lnTo>
                        <a:pt x="407" y="375"/>
                      </a:lnTo>
                      <a:lnTo>
                        <a:pt x="408" y="374"/>
                      </a:lnTo>
                      <a:lnTo>
                        <a:pt x="409" y="372"/>
                      </a:lnTo>
                      <a:lnTo>
                        <a:pt x="409" y="371"/>
                      </a:lnTo>
                      <a:lnTo>
                        <a:pt x="409" y="371"/>
                      </a:lnTo>
                      <a:lnTo>
                        <a:pt x="409" y="367"/>
                      </a:lnTo>
                      <a:lnTo>
                        <a:pt x="409" y="366"/>
                      </a:lnTo>
                      <a:lnTo>
                        <a:pt x="407" y="366"/>
                      </a:lnTo>
                      <a:lnTo>
                        <a:pt x="407" y="366"/>
                      </a:lnTo>
                      <a:lnTo>
                        <a:pt x="401" y="367"/>
                      </a:lnTo>
                      <a:lnTo>
                        <a:pt x="394" y="372"/>
                      </a:lnTo>
                      <a:lnTo>
                        <a:pt x="394" y="372"/>
                      </a:lnTo>
                      <a:lnTo>
                        <a:pt x="392" y="377"/>
                      </a:lnTo>
                      <a:lnTo>
                        <a:pt x="390" y="381"/>
                      </a:lnTo>
                      <a:lnTo>
                        <a:pt x="388" y="384"/>
                      </a:lnTo>
                      <a:lnTo>
                        <a:pt x="387" y="384"/>
                      </a:lnTo>
                      <a:lnTo>
                        <a:pt x="387" y="384"/>
                      </a:lnTo>
                      <a:lnTo>
                        <a:pt x="386" y="381"/>
                      </a:lnTo>
                      <a:lnTo>
                        <a:pt x="386" y="379"/>
                      </a:lnTo>
                      <a:lnTo>
                        <a:pt x="385" y="379"/>
                      </a:lnTo>
                      <a:lnTo>
                        <a:pt x="385" y="379"/>
                      </a:lnTo>
                      <a:lnTo>
                        <a:pt x="381" y="380"/>
                      </a:lnTo>
                      <a:lnTo>
                        <a:pt x="379" y="380"/>
                      </a:lnTo>
                      <a:lnTo>
                        <a:pt x="379" y="380"/>
                      </a:lnTo>
                      <a:lnTo>
                        <a:pt x="379" y="379"/>
                      </a:lnTo>
                      <a:lnTo>
                        <a:pt x="379" y="376"/>
                      </a:lnTo>
                      <a:lnTo>
                        <a:pt x="379" y="371"/>
                      </a:lnTo>
                      <a:lnTo>
                        <a:pt x="379" y="371"/>
                      </a:lnTo>
                      <a:lnTo>
                        <a:pt x="378" y="368"/>
                      </a:lnTo>
                      <a:lnTo>
                        <a:pt x="375" y="367"/>
                      </a:lnTo>
                      <a:lnTo>
                        <a:pt x="375" y="367"/>
                      </a:lnTo>
                      <a:lnTo>
                        <a:pt x="373" y="371"/>
                      </a:lnTo>
                      <a:lnTo>
                        <a:pt x="372" y="375"/>
                      </a:lnTo>
                      <a:lnTo>
                        <a:pt x="369" y="376"/>
                      </a:lnTo>
                      <a:lnTo>
                        <a:pt x="369" y="376"/>
                      </a:lnTo>
                      <a:lnTo>
                        <a:pt x="366" y="376"/>
                      </a:lnTo>
                      <a:lnTo>
                        <a:pt x="366" y="379"/>
                      </a:lnTo>
                      <a:lnTo>
                        <a:pt x="365" y="380"/>
                      </a:lnTo>
                      <a:lnTo>
                        <a:pt x="364" y="381"/>
                      </a:lnTo>
                      <a:lnTo>
                        <a:pt x="364" y="381"/>
                      </a:lnTo>
                      <a:lnTo>
                        <a:pt x="362" y="381"/>
                      </a:lnTo>
                      <a:lnTo>
                        <a:pt x="362" y="380"/>
                      </a:lnTo>
                      <a:lnTo>
                        <a:pt x="362" y="377"/>
                      </a:lnTo>
                      <a:lnTo>
                        <a:pt x="362" y="372"/>
                      </a:lnTo>
                      <a:lnTo>
                        <a:pt x="362" y="372"/>
                      </a:lnTo>
                      <a:lnTo>
                        <a:pt x="359" y="375"/>
                      </a:lnTo>
                      <a:lnTo>
                        <a:pt x="355" y="377"/>
                      </a:lnTo>
                      <a:lnTo>
                        <a:pt x="348" y="385"/>
                      </a:lnTo>
                      <a:lnTo>
                        <a:pt x="340" y="396"/>
                      </a:lnTo>
                      <a:lnTo>
                        <a:pt x="340" y="396"/>
                      </a:lnTo>
                      <a:lnTo>
                        <a:pt x="340" y="393"/>
                      </a:lnTo>
                      <a:lnTo>
                        <a:pt x="342" y="389"/>
                      </a:lnTo>
                      <a:lnTo>
                        <a:pt x="342" y="384"/>
                      </a:lnTo>
                      <a:lnTo>
                        <a:pt x="342" y="381"/>
                      </a:lnTo>
                      <a:lnTo>
                        <a:pt x="342" y="381"/>
                      </a:lnTo>
                      <a:lnTo>
                        <a:pt x="339" y="381"/>
                      </a:lnTo>
                      <a:lnTo>
                        <a:pt x="335" y="385"/>
                      </a:lnTo>
                      <a:lnTo>
                        <a:pt x="330" y="389"/>
                      </a:lnTo>
                      <a:lnTo>
                        <a:pt x="324" y="394"/>
                      </a:lnTo>
                      <a:lnTo>
                        <a:pt x="324" y="394"/>
                      </a:lnTo>
                      <a:lnTo>
                        <a:pt x="315" y="401"/>
                      </a:lnTo>
                      <a:lnTo>
                        <a:pt x="311" y="405"/>
                      </a:lnTo>
                      <a:lnTo>
                        <a:pt x="311" y="405"/>
                      </a:lnTo>
                      <a:lnTo>
                        <a:pt x="305" y="403"/>
                      </a:lnTo>
                      <a:lnTo>
                        <a:pt x="303" y="402"/>
                      </a:lnTo>
                      <a:lnTo>
                        <a:pt x="303" y="402"/>
                      </a:lnTo>
                      <a:lnTo>
                        <a:pt x="296" y="406"/>
                      </a:lnTo>
                      <a:lnTo>
                        <a:pt x="293" y="410"/>
                      </a:lnTo>
                      <a:lnTo>
                        <a:pt x="291" y="414"/>
                      </a:lnTo>
                      <a:lnTo>
                        <a:pt x="291" y="418"/>
                      </a:lnTo>
                      <a:lnTo>
                        <a:pt x="291" y="418"/>
                      </a:lnTo>
                      <a:lnTo>
                        <a:pt x="290" y="419"/>
                      </a:lnTo>
                      <a:lnTo>
                        <a:pt x="287" y="420"/>
                      </a:lnTo>
                      <a:lnTo>
                        <a:pt x="285" y="420"/>
                      </a:lnTo>
                      <a:lnTo>
                        <a:pt x="283" y="421"/>
                      </a:lnTo>
                      <a:lnTo>
                        <a:pt x="283" y="421"/>
                      </a:lnTo>
                      <a:lnTo>
                        <a:pt x="286" y="424"/>
                      </a:lnTo>
                      <a:lnTo>
                        <a:pt x="287" y="425"/>
                      </a:lnTo>
                      <a:lnTo>
                        <a:pt x="289" y="425"/>
                      </a:lnTo>
                      <a:lnTo>
                        <a:pt x="289" y="425"/>
                      </a:lnTo>
                      <a:lnTo>
                        <a:pt x="289" y="425"/>
                      </a:lnTo>
                      <a:lnTo>
                        <a:pt x="289" y="428"/>
                      </a:lnTo>
                      <a:lnTo>
                        <a:pt x="289" y="429"/>
                      </a:lnTo>
                      <a:lnTo>
                        <a:pt x="286" y="432"/>
                      </a:lnTo>
                      <a:lnTo>
                        <a:pt x="286" y="432"/>
                      </a:lnTo>
                      <a:lnTo>
                        <a:pt x="283" y="432"/>
                      </a:lnTo>
                      <a:lnTo>
                        <a:pt x="282" y="431"/>
                      </a:lnTo>
                      <a:lnTo>
                        <a:pt x="281" y="429"/>
                      </a:lnTo>
                      <a:lnTo>
                        <a:pt x="280" y="429"/>
                      </a:lnTo>
                      <a:lnTo>
                        <a:pt x="280" y="429"/>
                      </a:lnTo>
                      <a:lnTo>
                        <a:pt x="278" y="432"/>
                      </a:lnTo>
                      <a:lnTo>
                        <a:pt x="278" y="434"/>
                      </a:lnTo>
                      <a:lnTo>
                        <a:pt x="277" y="437"/>
                      </a:lnTo>
                      <a:lnTo>
                        <a:pt x="276" y="438"/>
                      </a:lnTo>
                      <a:lnTo>
                        <a:pt x="276" y="438"/>
                      </a:lnTo>
                      <a:lnTo>
                        <a:pt x="272" y="437"/>
                      </a:lnTo>
                      <a:lnTo>
                        <a:pt x="268" y="433"/>
                      </a:lnTo>
                      <a:lnTo>
                        <a:pt x="265" y="432"/>
                      </a:lnTo>
                      <a:lnTo>
                        <a:pt x="263" y="433"/>
                      </a:lnTo>
                      <a:lnTo>
                        <a:pt x="263" y="436"/>
                      </a:lnTo>
                      <a:lnTo>
                        <a:pt x="263" y="436"/>
                      </a:lnTo>
                      <a:lnTo>
                        <a:pt x="261" y="437"/>
                      </a:lnTo>
                      <a:lnTo>
                        <a:pt x="263" y="438"/>
                      </a:lnTo>
                      <a:lnTo>
                        <a:pt x="265" y="440"/>
                      </a:lnTo>
                      <a:lnTo>
                        <a:pt x="268" y="441"/>
                      </a:lnTo>
                      <a:lnTo>
                        <a:pt x="269" y="442"/>
                      </a:lnTo>
                      <a:lnTo>
                        <a:pt x="272" y="445"/>
                      </a:lnTo>
                      <a:lnTo>
                        <a:pt x="272" y="445"/>
                      </a:lnTo>
                      <a:lnTo>
                        <a:pt x="276" y="446"/>
                      </a:lnTo>
                      <a:lnTo>
                        <a:pt x="276" y="446"/>
                      </a:lnTo>
                      <a:lnTo>
                        <a:pt x="277" y="451"/>
                      </a:lnTo>
                      <a:lnTo>
                        <a:pt x="276" y="456"/>
                      </a:lnTo>
                      <a:lnTo>
                        <a:pt x="273" y="462"/>
                      </a:lnTo>
                      <a:lnTo>
                        <a:pt x="273" y="462"/>
                      </a:lnTo>
                      <a:lnTo>
                        <a:pt x="269" y="469"/>
                      </a:lnTo>
                      <a:lnTo>
                        <a:pt x="268" y="472"/>
                      </a:lnTo>
                      <a:lnTo>
                        <a:pt x="265" y="473"/>
                      </a:lnTo>
                      <a:lnTo>
                        <a:pt x="265" y="473"/>
                      </a:lnTo>
                      <a:lnTo>
                        <a:pt x="264" y="468"/>
                      </a:lnTo>
                      <a:lnTo>
                        <a:pt x="263" y="462"/>
                      </a:lnTo>
                      <a:lnTo>
                        <a:pt x="261" y="453"/>
                      </a:lnTo>
                      <a:lnTo>
                        <a:pt x="261" y="453"/>
                      </a:lnTo>
                      <a:lnTo>
                        <a:pt x="254" y="449"/>
                      </a:lnTo>
                      <a:lnTo>
                        <a:pt x="251" y="446"/>
                      </a:lnTo>
                      <a:lnTo>
                        <a:pt x="247" y="446"/>
                      </a:lnTo>
                      <a:lnTo>
                        <a:pt x="247" y="446"/>
                      </a:lnTo>
                      <a:lnTo>
                        <a:pt x="247" y="447"/>
                      </a:lnTo>
                      <a:lnTo>
                        <a:pt x="250" y="450"/>
                      </a:lnTo>
                      <a:lnTo>
                        <a:pt x="251" y="453"/>
                      </a:lnTo>
                      <a:lnTo>
                        <a:pt x="251" y="454"/>
                      </a:lnTo>
                      <a:lnTo>
                        <a:pt x="250" y="454"/>
                      </a:lnTo>
                      <a:lnTo>
                        <a:pt x="250" y="454"/>
                      </a:lnTo>
                      <a:lnTo>
                        <a:pt x="247" y="454"/>
                      </a:lnTo>
                      <a:lnTo>
                        <a:pt x="245" y="453"/>
                      </a:lnTo>
                      <a:lnTo>
                        <a:pt x="239" y="446"/>
                      </a:lnTo>
                      <a:lnTo>
                        <a:pt x="239" y="446"/>
                      </a:lnTo>
                      <a:lnTo>
                        <a:pt x="230" y="437"/>
                      </a:lnTo>
                      <a:lnTo>
                        <a:pt x="223" y="429"/>
                      </a:lnTo>
                      <a:lnTo>
                        <a:pt x="223" y="429"/>
                      </a:lnTo>
                      <a:lnTo>
                        <a:pt x="224" y="427"/>
                      </a:lnTo>
                      <a:lnTo>
                        <a:pt x="224" y="427"/>
                      </a:lnTo>
                      <a:lnTo>
                        <a:pt x="226" y="427"/>
                      </a:lnTo>
                      <a:lnTo>
                        <a:pt x="228" y="425"/>
                      </a:lnTo>
                      <a:lnTo>
                        <a:pt x="228" y="425"/>
                      </a:lnTo>
                      <a:lnTo>
                        <a:pt x="229" y="424"/>
                      </a:lnTo>
                      <a:lnTo>
                        <a:pt x="228" y="421"/>
                      </a:lnTo>
                      <a:lnTo>
                        <a:pt x="225" y="416"/>
                      </a:lnTo>
                      <a:lnTo>
                        <a:pt x="225" y="416"/>
                      </a:lnTo>
                      <a:lnTo>
                        <a:pt x="225" y="414"/>
                      </a:lnTo>
                      <a:lnTo>
                        <a:pt x="224" y="411"/>
                      </a:lnTo>
                      <a:lnTo>
                        <a:pt x="220" y="407"/>
                      </a:lnTo>
                      <a:lnTo>
                        <a:pt x="215" y="405"/>
                      </a:lnTo>
                      <a:lnTo>
                        <a:pt x="212" y="405"/>
                      </a:lnTo>
                      <a:lnTo>
                        <a:pt x="212" y="405"/>
                      </a:lnTo>
                      <a:lnTo>
                        <a:pt x="212" y="407"/>
                      </a:lnTo>
                      <a:lnTo>
                        <a:pt x="212" y="408"/>
                      </a:lnTo>
                      <a:lnTo>
                        <a:pt x="216" y="411"/>
                      </a:lnTo>
                      <a:lnTo>
                        <a:pt x="216" y="411"/>
                      </a:lnTo>
                      <a:lnTo>
                        <a:pt x="217" y="418"/>
                      </a:lnTo>
                      <a:lnTo>
                        <a:pt x="219" y="423"/>
                      </a:lnTo>
                      <a:lnTo>
                        <a:pt x="219" y="427"/>
                      </a:lnTo>
                      <a:lnTo>
                        <a:pt x="219" y="428"/>
                      </a:lnTo>
                      <a:lnTo>
                        <a:pt x="219" y="428"/>
                      </a:lnTo>
                      <a:lnTo>
                        <a:pt x="216" y="428"/>
                      </a:lnTo>
                      <a:lnTo>
                        <a:pt x="215" y="427"/>
                      </a:lnTo>
                      <a:lnTo>
                        <a:pt x="213" y="423"/>
                      </a:lnTo>
                      <a:lnTo>
                        <a:pt x="213" y="416"/>
                      </a:lnTo>
                      <a:lnTo>
                        <a:pt x="213" y="416"/>
                      </a:lnTo>
                      <a:lnTo>
                        <a:pt x="208" y="410"/>
                      </a:lnTo>
                      <a:lnTo>
                        <a:pt x="203" y="402"/>
                      </a:lnTo>
                      <a:lnTo>
                        <a:pt x="203" y="402"/>
                      </a:lnTo>
                      <a:lnTo>
                        <a:pt x="191" y="398"/>
                      </a:lnTo>
                      <a:lnTo>
                        <a:pt x="186" y="394"/>
                      </a:lnTo>
                      <a:lnTo>
                        <a:pt x="186" y="394"/>
                      </a:lnTo>
                      <a:lnTo>
                        <a:pt x="184" y="396"/>
                      </a:lnTo>
                      <a:lnTo>
                        <a:pt x="185" y="397"/>
                      </a:lnTo>
                      <a:lnTo>
                        <a:pt x="185" y="398"/>
                      </a:lnTo>
                      <a:lnTo>
                        <a:pt x="185" y="401"/>
                      </a:lnTo>
                      <a:lnTo>
                        <a:pt x="185" y="401"/>
                      </a:lnTo>
                      <a:lnTo>
                        <a:pt x="185" y="401"/>
                      </a:lnTo>
                      <a:lnTo>
                        <a:pt x="184" y="399"/>
                      </a:lnTo>
                      <a:lnTo>
                        <a:pt x="180" y="397"/>
                      </a:lnTo>
                      <a:lnTo>
                        <a:pt x="180" y="397"/>
                      </a:lnTo>
                      <a:lnTo>
                        <a:pt x="176" y="396"/>
                      </a:lnTo>
                      <a:lnTo>
                        <a:pt x="173" y="396"/>
                      </a:lnTo>
                      <a:lnTo>
                        <a:pt x="173" y="396"/>
                      </a:lnTo>
                      <a:lnTo>
                        <a:pt x="168" y="393"/>
                      </a:lnTo>
                      <a:lnTo>
                        <a:pt x="163" y="392"/>
                      </a:lnTo>
                      <a:lnTo>
                        <a:pt x="156" y="390"/>
                      </a:lnTo>
                      <a:lnTo>
                        <a:pt x="153" y="389"/>
                      </a:lnTo>
                      <a:lnTo>
                        <a:pt x="153" y="389"/>
                      </a:lnTo>
                      <a:lnTo>
                        <a:pt x="150" y="381"/>
                      </a:lnTo>
                      <a:lnTo>
                        <a:pt x="147" y="379"/>
                      </a:lnTo>
                      <a:lnTo>
                        <a:pt x="145" y="375"/>
                      </a:lnTo>
                      <a:lnTo>
                        <a:pt x="145" y="375"/>
                      </a:lnTo>
                      <a:lnTo>
                        <a:pt x="140" y="371"/>
                      </a:lnTo>
                      <a:lnTo>
                        <a:pt x="133" y="370"/>
                      </a:lnTo>
                      <a:lnTo>
                        <a:pt x="124" y="367"/>
                      </a:lnTo>
                      <a:lnTo>
                        <a:pt x="124" y="367"/>
                      </a:lnTo>
                      <a:lnTo>
                        <a:pt x="124" y="363"/>
                      </a:lnTo>
                      <a:lnTo>
                        <a:pt x="127" y="355"/>
                      </a:lnTo>
                      <a:lnTo>
                        <a:pt x="127" y="351"/>
                      </a:lnTo>
                      <a:lnTo>
                        <a:pt x="125" y="348"/>
                      </a:lnTo>
                      <a:lnTo>
                        <a:pt x="123" y="344"/>
                      </a:lnTo>
                      <a:lnTo>
                        <a:pt x="119" y="340"/>
                      </a:lnTo>
                      <a:lnTo>
                        <a:pt x="119" y="340"/>
                      </a:lnTo>
                      <a:lnTo>
                        <a:pt x="120" y="336"/>
                      </a:lnTo>
                      <a:lnTo>
                        <a:pt x="121" y="333"/>
                      </a:lnTo>
                      <a:lnTo>
                        <a:pt x="123" y="331"/>
                      </a:lnTo>
                      <a:lnTo>
                        <a:pt x="125" y="329"/>
                      </a:lnTo>
                      <a:lnTo>
                        <a:pt x="132" y="328"/>
                      </a:lnTo>
                      <a:lnTo>
                        <a:pt x="136" y="328"/>
                      </a:lnTo>
                      <a:lnTo>
                        <a:pt x="136" y="328"/>
                      </a:lnTo>
                      <a:lnTo>
                        <a:pt x="142" y="332"/>
                      </a:lnTo>
                      <a:lnTo>
                        <a:pt x="146" y="335"/>
                      </a:lnTo>
                      <a:lnTo>
                        <a:pt x="147" y="337"/>
                      </a:lnTo>
                      <a:lnTo>
                        <a:pt x="149" y="339"/>
                      </a:lnTo>
                      <a:lnTo>
                        <a:pt x="149" y="339"/>
                      </a:lnTo>
                      <a:lnTo>
                        <a:pt x="147" y="342"/>
                      </a:lnTo>
                      <a:lnTo>
                        <a:pt x="149" y="345"/>
                      </a:lnTo>
                      <a:lnTo>
                        <a:pt x="150" y="348"/>
                      </a:lnTo>
                      <a:lnTo>
                        <a:pt x="153" y="349"/>
                      </a:lnTo>
                      <a:lnTo>
                        <a:pt x="153" y="349"/>
                      </a:lnTo>
                      <a:lnTo>
                        <a:pt x="166" y="350"/>
                      </a:lnTo>
                      <a:lnTo>
                        <a:pt x="178" y="351"/>
                      </a:lnTo>
                      <a:lnTo>
                        <a:pt x="178" y="351"/>
                      </a:lnTo>
                      <a:lnTo>
                        <a:pt x="184" y="348"/>
                      </a:lnTo>
                      <a:lnTo>
                        <a:pt x="189" y="342"/>
                      </a:lnTo>
                      <a:lnTo>
                        <a:pt x="189" y="342"/>
                      </a:lnTo>
                      <a:lnTo>
                        <a:pt x="185" y="328"/>
                      </a:lnTo>
                      <a:lnTo>
                        <a:pt x="177" y="307"/>
                      </a:lnTo>
                      <a:lnTo>
                        <a:pt x="166" y="280"/>
                      </a:lnTo>
                      <a:lnTo>
                        <a:pt x="166" y="280"/>
                      </a:lnTo>
                      <a:lnTo>
                        <a:pt x="158" y="232"/>
                      </a:lnTo>
                      <a:lnTo>
                        <a:pt x="158" y="232"/>
                      </a:lnTo>
                      <a:lnTo>
                        <a:pt x="158" y="223"/>
                      </a:lnTo>
                      <a:lnTo>
                        <a:pt x="156" y="215"/>
                      </a:lnTo>
                      <a:lnTo>
                        <a:pt x="154" y="206"/>
                      </a:lnTo>
                      <a:lnTo>
                        <a:pt x="154" y="206"/>
                      </a:lnTo>
                      <a:lnTo>
                        <a:pt x="151" y="205"/>
                      </a:lnTo>
                      <a:lnTo>
                        <a:pt x="147" y="204"/>
                      </a:lnTo>
                      <a:lnTo>
                        <a:pt x="147" y="204"/>
                      </a:lnTo>
                      <a:lnTo>
                        <a:pt x="137" y="182"/>
                      </a:lnTo>
                      <a:lnTo>
                        <a:pt x="137" y="182"/>
                      </a:lnTo>
                      <a:lnTo>
                        <a:pt x="137" y="175"/>
                      </a:lnTo>
                      <a:lnTo>
                        <a:pt x="136" y="171"/>
                      </a:lnTo>
                      <a:lnTo>
                        <a:pt x="133" y="167"/>
                      </a:lnTo>
                      <a:lnTo>
                        <a:pt x="133" y="167"/>
                      </a:lnTo>
                      <a:lnTo>
                        <a:pt x="132" y="147"/>
                      </a:lnTo>
                      <a:lnTo>
                        <a:pt x="132" y="147"/>
                      </a:lnTo>
                      <a:lnTo>
                        <a:pt x="123" y="135"/>
                      </a:lnTo>
                      <a:lnTo>
                        <a:pt x="118" y="130"/>
                      </a:lnTo>
                      <a:lnTo>
                        <a:pt x="115" y="127"/>
                      </a:lnTo>
                      <a:lnTo>
                        <a:pt x="115" y="127"/>
                      </a:lnTo>
                      <a:lnTo>
                        <a:pt x="108" y="127"/>
                      </a:lnTo>
                      <a:lnTo>
                        <a:pt x="102" y="127"/>
                      </a:lnTo>
                      <a:lnTo>
                        <a:pt x="94" y="126"/>
                      </a:lnTo>
                      <a:lnTo>
                        <a:pt x="90" y="123"/>
                      </a:lnTo>
                      <a:lnTo>
                        <a:pt x="88" y="121"/>
                      </a:lnTo>
                      <a:lnTo>
                        <a:pt x="88" y="121"/>
                      </a:lnTo>
                      <a:lnTo>
                        <a:pt x="80" y="121"/>
                      </a:lnTo>
                      <a:lnTo>
                        <a:pt x="72" y="120"/>
                      </a:lnTo>
                      <a:lnTo>
                        <a:pt x="66" y="118"/>
                      </a:lnTo>
                      <a:lnTo>
                        <a:pt x="62" y="117"/>
                      </a:lnTo>
                      <a:lnTo>
                        <a:pt x="62" y="117"/>
                      </a:lnTo>
                      <a:lnTo>
                        <a:pt x="50" y="105"/>
                      </a:lnTo>
                      <a:lnTo>
                        <a:pt x="44" y="100"/>
                      </a:lnTo>
                      <a:lnTo>
                        <a:pt x="39" y="97"/>
                      </a:lnTo>
                      <a:lnTo>
                        <a:pt x="39" y="97"/>
                      </a:lnTo>
                      <a:lnTo>
                        <a:pt x="36" y="97"/>
                      </a:lnTo>
                      <a:lnTo>
                        <a:pt x="35" y="100"/>
                      </a:lnTo>
                      <a:lnTo>
                        <a:pt x="32" y="108"/>
                      </a:lnTo>
                      <a:lnTo>
                        <a:pt x="28" y="116"/>
                      </a:lnTo>
                      <a:lnTo>
                        <a:pt x="26" y="118"/>
                      </a:lnTo>
                      <a:lnTo>
                        <a:pt x="23" y="121"/>
                      </a:lnTo>
                      <a:lnTo>
                        <a:pt x="23" y="121"/>
                      </a:lnTo>
                      <a:lnTo>
                        <a:pt x="19" y="117"/>
                      </a:lnTo>
                      <a:lnTo>
                        <a:pt x="11" y="108"/>
                      </a:lnTo>
                      <a:lnTo>
                        <a:pt x="4" y="99"/>
                      </a:lnTo>
                      <a:lnTo>
                        <a:pt x="1" y="94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5" y="87"/>
                      </a:lnTo>
                      <a:lnTo>
                        <a:pt x="7" y="85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7" y="75"/>
                      </a:lnTo>
                      <a:lnTo>
                        <a:pt x="5" y="70"/>
                      </a:lnTo>
                      <a:lnTo>
                        <a:pt x="2" y="6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1" y="56"/>
                      </a:lnTo>
                      <a:lnTo>
                        <a:pt x="6" y="52"/>
                      </a:lnTo>
                      <a:lnTo>
                        <a:pt x="11" y="50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3"/>
                      </a:lnTo>
                      <a:lnTo>
                        <a:pt x="18" y="40"/>
                      </a:lnTo>
                      <a:lnTo>
                        <a:pt x="16" y="39"/>
                      </a:lnTo>
                      <a:lnTo>
                        <a:pt x="15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10" y="35"/>
                      </a:lnTo>
                      <a:lnTo>
                        <a:pt x="10" y="34"/>
                      </a:lnTo>
                      <a:lnTo>
                        <a:pt x="10" y="31"/>
                      </a:lnTo>
                      <a:lnTo>
                        <a:pt x="14" y="26"/>
                      </a:lnTo>
                      <a:lnTo>
                        <a:pt x="16" y="22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23" y="7"/>
                      </a:lnTo>
                      <a:lnTo>
                        <a:pt x="32" y="11"/>
                      </a:lnTo>
                      <a:lnTo>
                        <a:pt x="42" y="16"/>
                      </a:lnTo>
                      <a:lnTo>
                        <a:pt x="42" y="16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102" y="38"/>
                      </a:lnTo>
                      <a:lnTo>
                        <a:pt x="102" y="38"/>
                      </a:lnTo>
                      <a:lnTo>
                        <a:pt x="116" y="46"/>
                      </a:lnTo>
                      <a:lnTo>
                        <a:pt x="140" y="56"/>
                      </a:lnTo>
                      <a:lnTo>
                        <a:pt x="160" y="66"/>
                      </a:lnTo>
                      <a:lnTo>
                        <a:pt x="172" y="73"/>
                      </a:lnTo>
                      <a:lnTo>
                        <a:pt x="172" y="73"/>
                      </a:lnTo>
                      <a:lnTo>
                        <a:pt x="203" y="85"/>
                      </a:lnTo>
                      <a:lnTo>
                        <a:pt x="228" y="94"/>
                      </a:lnTo>
                      <a:lnTo>
                        <a:pt x="269" y="122"/>
                      </a:lnTo>
                      <a:lnTo>
                        <a:pt x="269" y="122"/>
                      </a:lnTo>
                      <a:lnTo>
                        <a:pt x="281" y="129"/>
                      </a:lnTo>
                      <a:lnTo>
                        <a:pt x="289" y="132"/>
                      </a:lnTo>
                      <a:lnTo>
                        <a:pt x="294" y="135"/>
                      </a:lnTo>
                      <a:lnTo>
                        <a:pt x="294" y="135"/>
                      </a:lnTo>
                      <a:lnTo>
                        <a:pt x="294" y="132"/>
                      </a:lnTo>
                      <a:lnTo>
                        <a:pt x="294" y="126"/>
                      </a:lnTo>
                      <a:lnTo>
                        <a:pt x="294" y="121"/>
                      </a:lnTo>
                      <a:lnTo>
                        <a:pt x="295" y="117"/>
                      </a:lnTo>
                      <a:lnTo>
                        <a:pt x="295" y="117"/>
                      </a:lnTo>
                      <a:lnTo>
                        <a:pt x="300" y="117"/>
                      </a:lnTo>
                      <a:lnTo>
                        <a:pt x="307" y="117"/>
                      </a:lnTo>
                      <a:lnTo>
                        <a:pt x="321" y="120"/>
                      </a:lnTo>
                      <a:lnTo>
                        <a:pt x="334" y="121"/>
                      </a:lnTo>
                      <a:lnTo>
                        <a:pt x="339" y="121"/>
                      </a:lnTo>
                      <a:lnTo>
                        <a:pt x="343" y="120"/>
                      </a:lnTo>
                      <a:lnTo>
                        <a:pt x="343" y="120"/>
                      </a:lnTo>
                      <a:lnTo>
                        <a:pt x="351" y="121"/>
                      </a:lnTo>
                      <a:lnTo>
                        <a:pt x="357" y="122"/>
                      </a:lnTo>
                      <a:lnTo>
                        <a:pt x="362" y="123"/>
                      </a:lnTo>
                      <a:lnTo>
                        <a:pt x="366" y="123"/>
                      </a:lnTo>
                      <a:lnTo>
                        <a:pt x="366" y="123"/>
                      </a:lnTo>
                      <a:lnTo>
                        <a:pt x="373" y="120"/>
                      </a:lnTo>
                      <a:lnTo>
                        <a:pt x="383" y="112"/>
                      </a:lnTo>
                      <a:lnTo>
                        <a:pt x="383" y="112"/>
                      </a:lnTo>
                      <a:lnTo>
                        <a:pt x="404" y="96"/>
                      </a:lnTo>
                      <a:lnTo>
                        <a:pt x="404" y="96"/>
                      </a:lnTo>
                      <a:lnTo>
                        <a:pt x="419" y="91"/>
                      </a:lnTo>
                      <a:lnTo>
                        <a:pt x="451" y="81"/>
                      </a:lnTo>
                      <a:lnTo>
                        <a:pt x="451" y="81"/>
                      </a:lnTo>
                      <a:lnTo>
                        <a:pt x="491" y="68"/>
                      </a:lnTo>
                      <a:lnTo>
                        <a:pt x="504" y="62"/>
                      </a:lnTo>
                      <a:lnTo>
                        <a:pt x="510" y="59"/>
                      </a:lnTo>
                      <a:lnTo>
                        <a:pt x="510" y="59"/>
                      </a:lnTo>
                      <a:lnTo>
                        <a:pt x="512" y="59"/>
                      </a:lnTo>
                      <a:lnTo>
                        <a:pt x="513" y="57"/>
                      </a:lnTo>
                      <a:lnTo>
                        <a:pt x="514" y="53"/>
                      </a:lnTo>
                      <a:lnTo>
                        <a:pt x="517" y="47"/>
                      </a:lnTo>
                      <a:lnTo>
                        <a:pt x="522" y="40"/>
                      </a:lnTo>
                      <a:lnTo>
                        <a:pt x="522" y="40"/>
                      </a:lnTo>
                      <a:lnTo>
                        <a:pt x="523" y="42"/>
                      </a:lnTo>
                      <a:lnTo>
                        <a:pt x="526" y="44"/>
                      </a:lnTo>
                      <a:lnTo>
                        <a:pt x="526" y="44"/>
                      </a:lnTo>
                      <a:lnTo>
                        <a:pt x="544" y="43"/>
                      </a:lnTo>
                      <a:lnTo>
                        <a:pt x="553" y="42"/>
                      </a:lnTo>
                      <a:lnTo>
                        <a:pt x="558" y="42"/>
                      </a:lnTo>
                      <a:lnTo>
                        <a:pt x="558" y="42"/>
                      </a:lnTo>
                      <a:lnTo>
                        <a:pt x="562" y="43"/>
                      </a:lnTo>
                      <a:lnTo>
                        <a:pt x="569" y="44"/>
                      </a:lnTo>
                      <a:lnTo>
                        <a:pt x="580" y="46"/>
                      </a:lnTo>
                      <a:lnTo>
                        <a:pt x="580" y="46"/>
                      </a:lnTo>
                      <a:lnTo>
                        <a:pt x="598" y="52"/>
                      </a:lnTo>
                      <a:lnTo>
                        <a:pt x="605" y="56"/>
                      </a:lnTo>
                      <a:lnTo>
                        <a:pt x="609" y="60"/>
                      </a:lnTo>
                      <a:lnTo>
                        <a:pt x="609" y="60"/>
                      </a:lnTo>
                      <a:lnTo>
                        <a:pt x="613" y="60"/>
                      </a:lnTo>
                      <a:lnTo>
                        <a:pt x="615" y="61"/>
                      </a:lnTo>
                      <a:lnTo>
                        <a:pt x="615" y="61"/>
                      </a:lnTo>
                      <a:lnTo>
                        <a:pt x="616" y="66"/>
                      </a:lnTo>
                      <a:lnTo>
                        <a:pt x="616" y="72"/>
                      </a:lnTo>
                      <a:lnTo>
                        <a:pt x="616" y="72"/>
                      </a:lnTo>
                      <a:lnTo>
                        <a:pt x="609" y="75"/>
                      </a:lnTo>
                      <a:lnTo>
                        <a:pt x="609" y="75"/>
                      </a:lnTo>
                      <a:lnTo>
                        <a:pt x="609" y="78"/>
                      </a:lnTo>
                      <a:lnTo>
                        <a:pt x="609" y="81"/>
                      </a:lnTo>
                      <a:lnTo>
                        <a:pt x="610" y="82"/>
                      </a:lnTo>
                      <a:lnTo>
                        <a:pt x="610" y="82"/>
                      </a:lnTo>
                      <a:lnTo>
                        <a:pt x="615" y="83"/>
                      </a:lnTo>
                      <a:lnTo>
                        <a:pt x="620" y="86"/>
                      </a:lnTo>
                      <a:lnTo>
                        <a:pt x="628" y="88"/>
                      </a:lnTo>
                      <a:lnTo>
                        <a:pt x="637" y="92"/>
                      </a:lnTo>
                      <a:lnTo>
                        <a:pt x="637" y="92"/>
                      </a:lnTo>
                      <a:lnTo>
                        <a:pt x="641" y="92"/>
                      </a:lnTo>
                      <a:lnTo>
                        <a:pt x="645" y="91"/>
                      </a:lnTo>
                      <a:lnTo>
                        <a:pt x="649" y="90"/>
                      </a:lnTo>
                      <a:lnTo>
                        <a:pt x="651" y="88"/>
                      </a:lnTo>
                      <a:lnTo>
                        <a:pt x="651" y="88"/>
                      </a:lnTo>
                      <a:lnTo>
                        <a:pt x="654" y="90"/>
                      </a:lnTo>
                      <a:lnTo>
                        <a:pt x="658" y="92"/>
                      </a:lnTo>
                      <a:lnTo>
                        <a:pt x="664" y="99"/>
                      </a:lnTo>
                      <a:lnTo>
                        <a:pt x="675" y="108"/>
                      </a:lnTo>
                      <a:lnTo>
                        <a:pt x="675" y="108"/>
                      </a:lnTo>
                      <a:lnTo>
                        <a:pt x="680" y="112"/>
                      </a:lnTo>
                      <a:lnTo>
                        <a:pt x="684" y="113"/>
                      </a:lnTo>
                      <a:lnTo>
                        <a:pt x="699" y="112"/>
                      </a:lnTo>
                      <a:lnTo>
                        <a:pt x="699" y="112"/>
                      </a:lnTo>
                      <a:lnTo>
                        <a:pt x="701" y="112"/>
                      </a:lnTo>
                      <a:lnTo>
                        <a:pt x="702" y="110"/>
                      </a:lnTo>
                      <a:lnTo>
                        <a:pt x="702" y="105"/>
                      </a:lnTo>
                      <a:lnTo>
                        <a:pt x="703" y="97"/>
                      </a:lnTo>
                      <a:lnTo>
                        <a:pt x="703" y="97"/>
                      </a:lnTo>
                      <a:lnTo>
                        <a:pt x="708" y="87"/>
                      </a:lnTo>
                      <a:lnTo>
                        <a:pt x="714" y="78"/>
                      </a:lnTo>
                      <a:lnTo>
                        <a:pt x="718" y="65"/>
                      </a:lnTo>
                      <a:lnTo>
                        <a:pt x="718" y="65"/>
                      </a:lnTo>
                      <a:lnTo>
                        <a:pt x="725" y="68"/>
                      </a:lnTo>
                      <a:lnTo>
                        <a:pt x="730" y="70"/>
                      </a:lnTo>
                      <a:lnTo>
                        <a:pt x="730" y="70"/>
                      </a:lnTo>
                      <a:lnTo>
                        <a:pt x="732" y="62"/>
                      </a:lnTo>
                      <a:lnTo>
                        <a:pt x="734" y="47"/>
                      </a:lnTo>
                      <a:lnTo>
                        <a:pt x="738" y="25"/>
                      </a:lnTo>
                      <a:lnTo>
                        <a:pt x="738" y="25"/>
                      </a:lnTo>
                      <a:lnTo>
                        <a:pt x="742" y="27"/>
                      </a:lnTo>
                      <a:lnTo>
                        <a:pt x="747" y="29"/>
                      </a:lnTo>
                      <a:lnTo>
                        <a:pt x="747" y="29"/>
                      </a:lnTo>
                      <a:lnTo>
                        <a:pt x="749" y="25"/>
                      </a:lnTo>
                      <a:lnTo>
                        <a:pt x="751" y="21"/>
                      </a:lnTo>
                      <a:lnTo>
                        <a:pt x="754" y="20"/>
                      </a:lnTo>
                      <a:lnTo>
                        <a:pt x="755" y="18"/>
                      </a:lnTo>
                      <a:lnTo>
                        <a:pt x="755" y="18"/>
                      </a:lnTo>
                      <a:lnTo>
                        <a:pt x="765" y="22"/>
                      </a:lnTo>
                      <a:lnTo>
                        <a:pt x="781" y="26"/>
                      </a:lnTo>
                      <a:lnTo>
                        <a:pt x="798" y="31"/>
                      </a:lnTo>
                      <a:lnTo>
                        <a:pt x="807" y="33"/>
                      </a:lnTo>
                      <a:lnTo>
                        <a:pt x="807" y="33"/>
                      </a:lnTo>
                      <a:lnTo>
                        <a:pt x="817" y="31"/>
                      </a:lnTo>
                      <a:lnTo>
                        <a:pt x="828" y="30"/>
                      </a:lnTo>
                      <a:lnTo>
                        <a:pt x="828" y="30"/>
                      </a:lnTo>
                      <a:lnTo>
                        <a:pt x="828" y="29"/>
                      </a:lnTo>
                      <a:lnTo>
                        <a:pt x="828" y="26"/>
                      </a:lnTo>
                      <a:lnTo>
                        <a:pt x="825" y="21"/>
                      </a:lnTo>
                      <a:lnTo>
                        <a:pt x="825" y="21"/>
                      </a:lnTo>
                      <a:lnTo>
                        <a:pt x="828" y="18"/>
                      </a:lnTo>
                      <a:lnTo>
                        <a:pt x="833" y="16"/>
                      </a:lnTo>
                      <a:lnTo>
                        <a:pt x="847" y="9"/>
                      </a:lnTo>
                      <a:lnTo>
                        <a:pt x="847" y="9"/>
                      </a:lnTo>
                      <a:lnTo>
                        <a:pt x="856" y="3"/>
                      </a:lnTo>
                      <a:lnTo>
                        <a:pt x="860" y="0"/>
                      </a:lnTo>
                      <a:lnTo>
                        <a:pt x="860" y="0"/>
                      </a:lnTo>
                      <a:lnTo>
                        <a:pt x="861" y="4"/>
                      </a:lnTo>
                      <a:lnTo>
                        <a:pt x="864" y="9"/>
                      </a:lnTo>
                      <a:lnTo>
                        <a:pt x="868" y="13"/>
                      </a:lnTo>
                      <a:lnTo>
                        <a:pt x="868" y="13"/>
                      </a:lnTo>
                      <a:lnTo>
                        <a:pt x="873" y="16"/>
                      </a:lnTo>
                      <a:lnTo>
                        <a:pt x="876" y="18"/>
                      </a:lnTo>
                      <a:lnTo>
                        <a:pt x="878" y="22"/>
                      </a:lnTo>
                      <a:lnTo>
                        <a:pt x="878" y="22"/>
                      </a:lnTo>
                      <a:lnTo>
                        <a:pt x="882" y="27"/>
                      </a:lnTo>
                      <a:lnTo>
                        <a:pt x="885" y="30"/>
                      </a:lnTo>
                      <a:lnTo>
                        <a:pt x="886" y="31"/>
                      </a:lnTo>
                      <a:lnTo>
                        <a:pt x="886" y="31"/>
                      </a:lnTo>
                      <a:lnTo>
                        <a:pt x="887" y="30"/>
                      </a:lnTo>
                      <a:lnTo>
                        <a:pt x="890" y="27"/>
                      </a:lnTo>
                      <a:lnTo>
                        <a:pt x="891" y="24"/>
                      </a:lnTo>
                      <a:lnTo>
                        <a:pt x="891" y="18"/>
                      </a:lnTo>
                      <a:lnTo>
                        <a:pt x="891" y="18"/>
                      </a:lnTo>
                      <a:lnTo>
                        <a:pt x="902" y="20"/>
                      </a:lnTo>
                      <a:lnTo>
                        <a:pt x="902" y="20"/>
                      </a:lnTo>
                      <a:lnTo>
                        <a:pt x="899" y="59"/>
                      </a:lnTo>
                      <a:lnTo>
                        <a:pt x="899" y="59"/>
                      </a:lnTo>
                      <a:lnTo>
                        <a:pt x="899" y="64"/>
                      </a:lnTo>
                      <a:lnTo>
                        <a:pt x="898" y="69"/>
                      </a:lnTo>
                      <a:lnTo>
                        <a:pt x="895" y="73"/>
                      </a:lnTo>
                      <a:lnTo>
                        <a:pt x="895" y="73"/>
                      </a:lnTo>
                      <a:lnTo>
                        <a:pt x="895" y="85"/>
                      </a:lnTo>
                      <a:lnTo>
                        <a:pt x="894" y="97"/>
                      </a:lnTo>
                      <a:lnTo>
                        <a:pt x="894" y="97"/>
                      </a:lnTo>
                      <a:lnTo>
                        <a:pt x="903" y="103"/>
                      </a:lnTo>
                      <a:lnTo>
                        <a:pt x="908" y="105"/>
                      </a:lnTo>
                      <a:lnTo>
                        <a:pt x="912" y="109"/>
                      </a:lnTo>
                      <a:lnTo>
                        <a:pt x="912" y="109"/>
                      </a:lnTo>
                      <a:lnTo>
                        <a:pt x="920" y="110"/>
                      </a:lnTo>
                      <a:lnTo>
                        <a:pt x="925" y="114"/>
                      </a:lnTo>
                      <a:lnTo>
                        <a:pt x="925" y="114"/>
                      </a:lnTo>
                      <a:lnTo>
                        <a:pt x="930" y="118"/>
                      </a:lnTo>
                      <a:lnTo>
                        <a:pt x="934" y="122"/>
                      </a:lnTo>
                      <a:lnTo>
                        <a:pt x="939" y="125"/>
                      </a:lnTo>
                      <a:lnTo>
                        <a:pt x="939" y="125"/>
                      </a:lnTo>
                      <a:lnTo>
                        <a:pt x="943" y="127"/>
                      </a:lnTo>
                      <a:lnTo>
                        <a:pt x="946" y="129"/>
                      </a:lnTo>
                      <a:lnTo>
                        <a:pt x="953" y="130"/>
                      </a:lnTo>
                      <a:lnTo>
                        <a:pt x="953" y="130"/>
                      </a:lnTo>
                      <a:lnTo>
                        <a:pt x="955" y="127"/>
                      </a:lnTo>
                      <a:lnTo>
                        <a:pt x="957" y="121"/>
                      </a:lnTo>
                      <a:lnTo>
                        <a:pt x="957" y="121"/>
                      </a:lnTo>
                      <a:lnTo>
                        <a:pt x="959" y="120"/>
                      </a:lnTo>
                      <a:lnTo>
                        <a:pt x="960" y="118"/>
                      </a:lnTo>
                      <a:lnTo>
                        <a:pt x="961" y="113"/>
                      </a:lnTo>
                      <a:lnTo>
                        <a:pt x="961" y="105"/>
                      </a:lnTo>
                      <a:lnTo>
                        <a:pt x="961" y="105"/>
                      </a:lnTo>
                      <a:lnTo>
                        <a:pt x="975" y="103"/>
                      </a:lnTo>
                      <a:lnTo>
                        <a:pt x="975" y="103"/>
                      </a:lnTo>
                      <a:lnTo>
                        <a:pt x="977" y="104"/>
                      </a:lnTo>
                      <a:lnTo>
                        <a:pt x="979" y="105"/>
                      </a:lnTo>
                      <a:lnTo>
                        <a:pt x="983" y="110"/>
                      </a:lnTo>
                      <a:lnTo>
                        <a:pt x="983" y="110"/>
                      </a:lnTo>
                      <a:lnTo>
                        <a:pt x="982" y="113"/>
                      </a:lnTo>
                      <a:lnTo>
                        <a:pt x="983" y="116"/>
                      </a:lnTo>
                      <a:lnTo>
                        <a:pt x="983" y="116"/>
                      </a:lnTo>
                      <a:lnTo>
                        <a:pt x="992" y="121"/>
                      </a:lnTo>
                      <a:lnTo>
                        <a:pt x="1000" y="125"/>
                      </a:lnTo>
                      <a:lnTo>
                        <a:pt x="1000" y="125"/>
                      </a:lnTo>
                      <a:lnTo>
                        <a:pt x="1000" y="152"/>
                      </a:lnTo>
                      <a:lnTo>
                        <a:pt x="1000" y="152"/>
                      </a:lnTo>
                      <a:lnTo>
                        <a:pt x="995" y="164"/>
                      </a:lnTo>
                      <a:lnTo>
                        <a:pt x="991" y="174"/>
                      </a:lnTo>
                      <a:lnTo>
                        <a:pt x="988" y="187"/>
                      </a:lnTo>
                      <a:lnTo>
                        <a:pt x="988" y="187"/>
                      </a:lnTo>
                      <a:lnTo>
                        <a:pt x="990" y="195"/>
                      </a:lnTo>
                      <a:lnTo>
                        <a:pt x="991" y="201"/>
                      </a:lnTo>
                      <a:lnTo>
                        <a:pt x="994" y="208"/>
                      </a:lnTo>
                      <a:lnTo>
                        <a:pt x="994" y="208"/>
                      </a:lnTo>
                      <a:lnTo>
                        <a:pt x="991" y="223"/>
                      </a:lnTo>
                      <a:lnTo>
                        <a:pt x="987" y="241"/>
                      </a:lnTo>
                      <a:lnTo>
                        <a:pt x="987" y="241"/>
                      </a:lnTo>
                      <a:lnTo>
                        <a:pt x="991" y="248"/>
                      </a:lnTo>
                      <a:lnTo>
                        <a:pt x="996" y="257"/>
                      </a:lnTo>
                      <a:lnTo>
                        <a:pt x="1003" y="267"/>
                      </a:lnTo>
                      <a:lnTo>
                        <a:pt x="1000" y="304"/>
                      </a:lnTo>
                      <a:lnTo>
                        <a:pt x="992" y="322"/>
                      </a:lnTo>
                      <a:lnTo>
                        <a:pt x="988" y="340"/>
                      </a:lnTo>
                      <a:lnTo>
                        <a:pt x="988" y="340"/>
                      </a:lnTo>
                      <a:lnTo>
                        <a:pt x="984" y="364"/>
                      </a:lnTo>
                      <a:lnTo>
                        <a:pt x="984" y="364"/>
                      </a:lnTo>
                      <a:lnTo>
                        <a:pt x="982" y="370"/>
                      </a:lnTo>
                      <a:lnTo>
                        <a:pt x="979" y="375"/>
                      </a:lnTo>
                      <a:lnTo>
                        <a:pt x="975" y="381"/>
                      </a:lnTo>
                      <a:lnTo>
                        <a:pt x="975" y="381"/>
                      </a:lnTo>
                      <a:lnTo>
                        <a:pt x="973" y="396"/>
                      </a:lnTo>
                      <a:lnTo>
                        <a:pt x="970" y="407"/>
                      </a:lnTo>
                      <a:lnTo>
                        <a:pt x="970" y="414"/>
                      </a:lnTo>
                      <a:lnTo>
                        <a:pt x="970" y="414"/>
                      </a:lnTo>
                      <a:lnTo>
                        <a:pt x="972" y="421"/>
                      </a:lnTo>
                      <a:lnTo>
                        <a:pt x="978" y="436"/>
                      </a:lnTo>
                      <a:lnTo>
                        <a:pt x="978" y="436"/>
                      </a:lnTo>
                      <a:lnTo>
                        <a:pt x="990" y="477"/>
                      </a:lnTo>
                      <a:lnTo>
                        <a:pt x="990" y="477"/>
                      </a:lnTo>
                      <a:lnTo>
                        <a:pt x="1014" y="510"/>
                      </a:lnTo>
                      <a:lnTo>
                        <a:pt x="1014" y="510"/>
                      </a:lnTo>
                      <a:lnTo>
                        <a:pt x="1018" y="513"/>
                      </a:lnTo>
                      <a:lnTo>
                        <a:pt x="1022" y="516"/>
                      </a:lnTo>
                      <a:lnTo>
                        <a:pt x="1032" y="523"/>
                      </a:lnTo>
                      <a:lnTo>
                        <a:pt x="1032" y="523"/>
                      </a:lnTo>
                      <a:lnTo>
                        <a:pt x="1070" y="542"/>
                      </a:lnTo>
                      <a:lnTo>
                        <a:pt x="1096" y="555"/>
                      </a:lnTo>
                      <a:lnTo>
                        <a:pt x="1117" y="565"/>
                      </a:lnTo>
                      <a:lnTo>
                        <a:pt x="1117" y="565"/>
                      </a:lnTo>
                      <a:lnTo>
                        <a:pt x="1117" y="581"/>
                      </a:lnTo>
                      <a:lnTo>
                        <a:pt x="1117" y="594"/>
                      </a:lnTo>
                      <a:lnTo>
                        <a:pt x="1117" y="594"/>
                      </a:lnTo>
                      <a:lnTo>
                        <a:pt x="1122" y="603"/>
                      </a:lnTo>
                      <a:lnTo>
                        <a:pt x="1128" y="615"/>
                      </a:lnTo>
                      <a:lnTo>
                        <a:pt x="1128" y="615"/>
                      </a:lnTo>
                      <a:lnTo>
                        <a:pt x="1130" y="621"/>
                      </a:lnTo>
                      <a:lnTo>
                        <a:pt x="1130" y="630"/>
                      </a:lnTo>
                      <a:lnTo>
                        <a:pt x="1130" y="640"/>
                      </a:lnTo>
                      <a:lnTo>
                        <a:pt x="1130" y="64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6" name="Freeform 186"/>
                <p:cNvSpPr>
                  <a:spLocks/>
                </p:cNvSpPr>
                <p:nvPr/>
              </p:nvSpPr>
              <p:spPr bwMode="auto">
                <a:xfrm>
                  <a:off x="550863" y="2411413"/>
                  <a:ext cx="1685925" cy="1073150"/>
                </a:xfrm>
                <a:custGeom>
                  <a:avLst/>
                  <a:gdLst>
                    <a:gd name="T0" fmla="*/ 218 w 1062"/>
                    <a:gd name="T1" fmla="*/ 614 h 676"/>
                    <a:gd name="T2" fmla="*/ 340 w 1062"/>
                    <a:gd name="T3" fmla="*/ 673 h 676"/>
                    <a:gd name="T4" fmla="*/ 389 w 1062"/>
                    <a:gd name="T5" fmla="*/ 661 h 676"/>
                    <a:gd name="T6" fmla="*/ 449 w 1062"/>
                    <a:gd name="T7" fmla="*/ 637 h 676"/>
                    <a:gd name="T8" fmla="*/ 559 w 1062"/>
                    <a:gd name="T9" fmla="*/ 598 h 676"/>
                    <a:gd name="T10" fmla="*/ 604 w 1062"/>
                    <a:gd name="T11" fmla="*/ 583 h 676"/>
                    <a:gd name="T12" fmla="*/ 659 w 1062"/>
                    <a:gd name="T13" fmla="*/ 601 h 676"/>
                    <a:gd name="T14" fmla="*/ 655 w 1062"/>
                    <a:gd name="T15" fmla="*/ 623 h 676"/>
                    <a:gd name="T16" fmla="*/ 697 w 1062"/>
                    <a:gd name="T17" fmla="*/ 629 h 676"/>
                    <a:gd name="T18" fmla="*/ 744 w 1062"/>
                    <a:gd name="T19" fmla="*/ 653 h 676"/>
                    <a:gd name="T20" fmla="*/ 771 w 1062"/>
                    <a:gd name="T21" fmla="*/ 609 h 676"/>
                    <a:gd name="T22" fmla="*/ 795 w 1062"/>
                    <a:gd name="T23" fmla="*/ 566 h 676"/>
                    <a:gd name="T24" fmla="*/ 863 w 1062"/>
                    <a:gd name="T25" fmla="*/ 572 h 676"/>
                    <a:gd name="T26" fmla="*/ 893 w 1062"/>
                    <a:gd name="T27" fmla="*/ 550 h 676"/>
                    <a:gd name="T28" fmla="*/ 914 w 1062"/>
                    <a:gd name="T29" fmla="*/ 493 h 676"/>
                    <a:gd name="T30" fmla="*/ 948 w 1062"/>
                    <a:gd name="T31" fmla="*/ 476 h 676"/>
                    <a:gd name="T32" fmla="*/ 993 w 1062"/>
                    <a:gd name="T33" fmla="*/ 488 h 676"/>
                    <a:gd name="T34" fmla="*/ 1014 w 1062"/>
                    <a:gd name="T35" fmla="*/ 469 h 676"/>
                    <a:gd name="T36" fmla="*/ 1029 w 1062"/>
                    <a:gd name="T37" fmla="*/ 447 h 676"/>
                    <a:gd name="T38" fmla="*/ 1037 w 1062"/>
                    <a:gd name="T39" fmla="*/ 397 h 676"/>
                    <a:gd name="T40" fmla="*/ 1036 w 1062"/>
                    <a:gd name="T41" fmla="*/ 356 h 676"/>
                    <a:gd name="T42" fmla="*/ 1047 w 1062"/>
                    <a:gd name="T43" fmla="*/ 299 h 676"/>
                    <a:gd name="T44" fmla="*/ 1042 w 1062"/>
                    <a:gd name="T45" fmla="*/ 243 h 676"/>
                    <a:gd name="T46" fmla="*/ 1028 w 1062"/>
                    <a:gd name="T47" fmla="*/ 211 h 676"/>
                    <a:gd name="T48" fmla="*/ 992 w 1062"/>
                    <a:gd name="T49" fmla="*/ 176 h 676"/>
                    <a:gd name="T50" fmla="*/ 973 w 1062"/>
                    <a:gd name="T51" fmla="*/ 133 h 676"/>
                    <a:gd name="T52" fmla="*/ 954 w 1062"/>
                    <a:gd name="T53" fmla="*/ 110 h 676"/>
                    <a:gd name="T54" fmla="*/ 889 w 1062"/>
                    <a:gd name="T55" fmla="*/ 101 h 676"/>
                    <a:gd name="T56" fmla="*/ 852 w 1062"/>
                    <a:gd name="T57" fmla="*/ 95 h 676"/>
                    <a:gd name="T58" fmla="*/ 843 w 1062"/>
                    <a:gd name="T59" fmla="*/ 49 h 676"/>
                    <a:gd name="T60" fmla="*/ 818 w 1062"/>
                    <a:gd name="T61" fmla="*/ 45 h 676"/>
                    <a:gd name="T62" fmla="*/ 782 w 1062"/>
                    <a:gd name="T63" fmla="*/ 46 h 676"/>
                    <a:gd name="T64" fmla="*/ 767 w 1062"/>
                    <a:gd name="T65" fmla="*/ 79 h 676"/>
                    <a:gd name="T66" fmla="*/ 744 w 1062"/>
                    <a:gd name="T67" fmla="*/ 72 h 676"/>
                    <a:gd name="T68" fmla="*/ 745 w 1062"/>
                    <a:gd name="T69" fmla="*/ 63 h 676"/>
                    <a:gd name="T70" fmla="*/ 707 w 1062"/>
                    <a:gd name="T71" fmla="*/ 62 h 676"/>
                    <a:gd name="T72" fmla="*/ 722 w 1062"/>
                    <a:gd name="T73" fmla="*/ 42 h 676"/>
                    <a:gd name="T74" fmla="*/ 681 w 1062"/>
                    <a:gd name="T75" fmla="*/ 24 h 676"/>
                    <a:gd name="T76" fmla="*/ 668 w 1062"/>
                    <a:gd name="T77" fmla="*/ 7 h 676"/>
                    <a:gd name="T78" fmla="*/ 656 w 1062"/>
                    <a:gd name="T79" fmla="*/ 13 h 676"/>
                    <a:gd name="T80" fmla="*/ 633 w 1062"/>
                    <a:gd name="T81" fmla="*/ 20 h 676"/>
                    <a:gd name="T82" fmla="*/ 613 w 1062"/>
                    <a:gd name="T83" fmla="*/ 57 h 676"/>
                    <a:gd name="T84" fmla="*/ 592 w 1062"/>
                    <a:gd name="T85" fmla="*/ 66 h 676"/>
                    <a:gd name="T86" fmla="*/ 545 w 1062"/>
                    <a:gd name="T87" fmla="*/ 80 h 676"/>
                    <a:gd name="T88" fmla="*/ 468 w 1062"/>
                    <a:gd name="T89" fmla="*/ 98 h 676"/>
                    <a:gd name="T90" fmla="*/ 463 w 1062"/>
                    <a:gd name="T91" fmla="*/ 133 h 676"/>
                    <a:gd name="T92" fmla="*/ 401 w 1062"/>
                    <a:gd name="T93" fmla="*/ 158 h 676"/>
                    <a:gd name="T94" fmla="*/ 367 w 1062"/>
                    <a:gd name="T95" fmla="*/ 162 h 676"/>
                    <a:gd name="T96" fmla="*/ 359 w 1062"/>
                    <a:gd name="T97" fmla="*/ 165 h 676"/>
                    <a:gd name="T98" fmla="*/ 361 w 1062"/>
                    <a:gd name="T99" fmla="*/ 246 h 676"/>
                    <a:gd name="T100" fmla="*/ 366 w 1062"/>
                    <a:gd name="T101" fmla="*/ 282 h 676"/>
                    <a:gd name="T102" fmla="*/ 298 w 1062"/>
                    <a:gd name="T103" fmla="*/ 300 h 676"/>
                    <a:gd name="T104" fmla="*/ 280 w 1062"/>
                    <a:gd name="T105" fmla="*/ 278 h 676"/>
                    <a:gd name="T106" fmla="*/ 262 w 1062"/>
                    <a:gd name="T107" fmla="*/ 219 h 676"/>
                    <a:gd name="T108" fmla="*/ 252 w 1062"/>
                    <a:gd name="T109" fmla="*/ 187 h 676"/>
                    <a:gd name="T110" fmla="*/ 235 w 1062"/>
                    <a:gd name="T111" fmla="*/ 162 h 676"/>
                    <a:gd name="T112" fmla="*/ 206 w 1062"/>
                    <a:gd name="T113" fmla="*/ 168 h 676"/>
                    <a:gd name="T114" fmla="*/ 188 w 1062"/>
                    <a:gd name="T115" fmla="*/ 184 h 676"/>
                    <a:gd name="T116" fmla="*/ 186 w 1062"/>
                    <a:gd name="T117" fmla="*/ 211 h 676"/>
                    <a:gd name="T118" fmla="*/ 117 w 1062"/>
                    <a:gd name="T119" fmla="*/ 248 h 676"/>
                    <a:gd name="T120" fmla="*/ 100 w 1062"/>
                    <a:gd name="T121" fmla="*/ 391 h 676"/>
                    <a:gd name="T122" fmla="*/ 0 w 1062"/>
                    <a:gd name="T123" fmla="*/ 496 h 676"/>
                    <a:gd name="T124" fmla="*/ 88 w 1062"/>
                    <a:gd name="T125" fmla="*/ 557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62" h="676">
                      <a:moveTo>
                        <a:pt x="88" y="557"/>
                      </a:moveTo>
                      <a:lnTo>
                        <a:pt x="88" y="557"/>
                      </a:lnTo>
                      <a:lnTo>
                        <a:pt x="116" y="568"/>
                      </a:lnTo>
                      <a:lnTo>
                        <a:pt x="116" y="568"/>
                      </a:lnTo>
                      <a:lnTo>
                        <a:pt x="147" y="579"/>
                      </a:lnTo>
                      <a:lnTo>
                        <a:pt x="147" y="579"/>
                      </a:lnTo>
                      <a:lnTo>
                        <a:pt x="162" y="587"/>
                      </a:lnTo>
                      <a:lnTo>
                        <a:pt x="186" y="597"/>
                      </a:lnTo>
                      <a:lnTo>
                        <a:pt x="206" y="606"/>
                      </a:lnTo>
                      <a:lnTo>
                        <a:pt x="218" y="614"/>
                      </a:lnTo>
                      <a:lnTo>
                        <a:pt x="218" y="614"/>
                      </a:lnTo>
                      <a:lnTo>
                        <a:pt x="249" y="624"/>
                      </a:lnTo>
                      <a:lnTo>
                        <a:pt x="274" y="635"/>
                      </a:lnTo>
                      <a:lnTo>
                        <a:pt x="315" y="663"/>
                      </a:lnTo>
                      <a:lnTo>
                        <a:pt x="315" y="663"/>
                      </a:lnTo>
                      <a:lnTo>
                        <a:pt x="327" y="670"/>
                      </a:lnTo>
                      <a:lnTo>
                        <a:pt x="335" y="673"/>
                      </a:lnTo>
                      <a:lnTo>
                        <a:pt x="340" y="676"/>
                      </a:lnTo>
                      <a:lnTo>
                        <a:pt x="340" y="676"/>
                      </a:lnTo>
                      <a:lnTo>
                        <a:pt x="340" y="673"/>
                      </a:lnTo>
                      <a:lnTo>
                        <a:pt x="340" y="667"/>
                      </a:lnTo>
                      <a:lnTo>
                        <a:pt x="340" y="662"/>
                      </a:lnTo>
                      <a:lnTo>
                        <a:pt x="341" y="658"/>
                      </a:lnTo>
                      <a:lnTo>
                        <a:pt x="341" y="658"/>
                      </a:lnTo>
                      <a:lnTo>
                        <a:pt x="346" y="658"/>
                      </a:lnTo>
                      <a:lnTo>
                        <a:pt x="353" y="658"/>
                      </a:lnTo>
                      <a:lnTo>
                        <a:pt x="367" y="661"/>
                      </a:lnTo>
                      <a:lnTo>
                        <a:pt x="379" y="662"/>
                      </a:lnTo>
                      <a:lnTo>
                        <a:pt x="384" y="662"/>
                      </a:lnTo>
                      <a:lnTo>
                        <a:pt x="389" y="661"/>
                      </a:lnTo>
                      <a:lnTo>
                        <a:pt x="389" y="661"/>
                      </a:lnTo>
                      <a:lnTo>
                        <a:pt x="397" y="662"/>
                      </a:lnTo>
                      <a:lnTo>
                        <a:pt x="403" y="663"/>
                      </a:lnTo>
                      <a:lnTo>
                        <a:pt x="407" y="664"/>
                      </a:lnTo>
                      <a:lnTo>
                        <a:pt x="412" y="664"/>
                      </a:lnTo>
                      <a:lnTo>
                        <a:pt x="412" y="664"/>
                      </a:lnTo>
                      <a:lnTo>
                        <a:pt x="419" y="661"/>
                      </a:lnTo>
                      <a:lnTo>
                        <a:pt x="429" y="653"/>
                      </a:lnTo>
                      <a:lnTo>
                        <a:pt x="429" y="653"/>
                      </a:lnTo>
                      <a:lnTo>
                        <a:pt x="449" y="637"/>
                      </a:lnTo>
                      <a:lnTo>
                        <a:pt x="449" y="637"/>
                      </a:lnTo>
                      <a:lnTo>
                        <a:pt x="465" y="632"/>
                      </a:lnTo>
                      <a:lnTo>
                        <a:pt x="497" y="622"/>
                      </a:lnTo>
                      <a:lnTo>
                        <a:pt x="497" y="622"/>
                      </a:lnTo>
                      <a:lnTo>
                        <a:pt x="535" y="607"/>
                      </a:lnTo>
                      <a:lnTo>
                        <a:pt x="550" y="603"/>
                      </a:lnTo>
                      <a:lnTo>
                        <a:pt x="556" y="600"/>
                      </a:lnTo>
                      <a:lnTo>
                        <a:pt x="556" y="600"/>
                      </a:lnTo>
                      <a:lnTo>
                        <a:pt x="558" y="600"/>
                      </a:lnTo>
                      <a:lnTo>
                        <a:pt x="559" y="598"/>
                      </a:lnTo>
                      <a:lnTo>
                        <a:pt x="560" y="593"/>
                      </a:lnTo>
                      <a:lnTo>
                        <a:pt x="563" y="588"/>
                      </a:lnTo>
                      <a:lnTo>
                        <a:pt x="567" y="581"/>
                      </a:lnTo>
                      <a:lnTo>
                        <a:pt x="567" y="581"/>
                      </a:lnTo>
                      <a:lnTo>
                        <a:pt x="569" y="583"/>
                      </a:lnTo>
                      <a:lnTo>
                        <a:pt x="572" y="585"/>
                      </a:lnTo>
                      <a:lnTo>
                        <a:pt x="572" y="585"/>
                      </a:lnTo>
                      <a:lnTo>
                        <a:pt x="590" y="584"/>
                      </a:lnTo>
                      <a:lnTo>
                        <a:pt x="599" y="583"/>
                      </a:lnTo>
                      <a:lnTo>
                        <a:pt x="604" y="583"/>
                      </a:lnTo>
                      <a:lnTo>
                        <a:pt x="604" y="583"/>
                      </a:lnTo>
                      <a:lnTo>
                        <a:pt x="608" y="584"/>
                      </a:lnTo>
                      <a:lnTo>
                        <a:pt x="615" y="585"/>
                      </a:lnTo>
                      <a:lnTo>
                        <a:pt x="626" y="587"/>
                      </a:lnTo>
                      <a:lnTo>
                        <a:pt x="626" y="587"/>
                      </a:lnTo>
                      <a:lnTo>
                        <a:pt x="644" y="593"/>
                      </a:lnTo>
                      <a:lnTo>
                        <a:pt x="651" y="596"/>
                      </a:lnTo>
                      <a:lnTo>
                        <a:pt x="655" y="601"/>
                      </a:lnTo>
                      <a:lnTo>
                        <a:pt x="655" y="601"/>
                      </a:lnTo>
                      <a:lnTo>
                        <a:pt x="659" y="601"/>
                      </a:lnTo>
                      <a:lnTo>
                        <a:pt x="661" y="602"/>
                      </a:lnTo>
                      <a:lnTo>
                        <a:pt x="661" y="602"/>
                      </a:lnTo>
                      <a:lnTo>
                        <a:pt x="662" y="607"/>
                      </a:lnTo>
                      <a:lnTo>
                        <a:pt x="662" y="613"/>
                      </a:lnTo>
                      <a:lnTo>
                        <a:pt x="662" y="613"/>
                      </a:lnTo>
                      <a:lnTo>
                        <a:pt x="655" y="616"/>
                      </a:lnTo>
                      <a:lnTo>
                        <a:pt x="655" y="616"/>
                      </a:lnTo>
                      <a:lnTo>
                        <a:pt x="655" y="619"/>
                      </a:lnTo>
                      <a:lnTo>
                        <a:pt x="655" y="622"/>
                      </a:lnTo>
                      <a:lnTo>
                        <a:pt x="655" y="623"/>
                      </a:lnTo>
                      <a:lnTo>
                        <a:pt x="655" y="623"/>
                      </a:lnTo>
                      <a:lnTo>
                        <a:pt x="660" y="624"/>
                      </a:lnTo>
                      <a:lnTo>
                        <a:pt x="666" y="627"/>
                      </a:lnTo>
                      <a:lnTo>
                        <a:pt x="674" y="629"/>
                      </a:lnTo>
                      <a:lnTo>
                        <a:pt x="683" y="633"/>
                      </a:lnTo>
                      <a:lnTo>
                        <a:pt x="683" y="633"/>
                      </a:lnTo>
                      <a:lnTo>
                        <a:pt x="687" y="633"/>
                      </a:lnTo>
                      <a:lnTo>
                        <a:pt x="691" y="632"/>
                      </a:lnTo>
                      <a:lnTo>
                        <a:pt x="695" y="631"/>
                      </a:lnTo>
                      <a:lnTo>
                        <a:pt x="697" y="629"/>
                      </a:lnTo>
                      <a:lnTo>
                        <a:pt x="697" y="629"/>
                      </a:lnTo>
                      <a:lnTo>
                        <a:pt x="700" y="631"/>
                      </a:lnTo>
                      <a:lnTo>
                        <a:pt x="704" y="633"/>
                      </a:lnTo>
                      <a:lnTo>
                        <a:pt x="710" y="640"/>
                      </a:lnTo>
                      <a:lnTo>
                        <a:pt x="721" y="649"/>
                      </a:lnTo>
                      <a:lnTo>
                        <a:pt x="721" y="649"/>
                      </a:lnTo>
                      <a:lnTo>
                        <a:pt x="726" y="653"/>
                      </a:lnTo>
                      <a:lnTo>
                        <a:pt x="730" y="654"/>
                      </a:lnTo>
                      <a:lnTo>
                        <a:pt x="744" y="653"/>
                      </a:lnTo>
                      <a:lnTo>
                        <a:pt x="744" y="653"/>
                      </a:lnTo>
                      <a:lnTo>
                        <a:pt x="747" y="653"/>
                      </a:lnTo>
                      <a:lnTo>
                        <a:pt x="747" y="651"/>
                      </a:lnTo>
                      <a:lnTo>
                        <a:pt x="748" y="646"/>
                      </a:lnTo>
                      <a:lnTo>
                        <a:pt x="748" y="638"/>
                      </a:lnTo>
                      <a:lnTo>
                        <a:pt x="748" y="638"/>
                      </a:lnTo>
                      <a:lnTo>
                        <a:pt x="754" y="628"/>
                      </a:lnTo>
                      <a:lnTo>
                        <a:pt x="760" y="619"/>
                      </a:lnTo>
                      <a:lnTo>
                        <a:pt x="764" y="606"/>
                      </a:lnTo>
                      <a:lnTo>
                        <a:pt x="764" y="606"/>
                      </a:lnTo>
                      <a:lnTo>
                        <a:pt x="771" y="609"/>
                      </a:lnTo>
                      <a:lnTo>
                        <a:pt x="776" y="611"/>
                      </a:lnTo>
                      <a:lnTo>
                        <a:pt x="776" y="611"/>
                      </a:lnTo>
                      <a:lnTo>
                        <a:pt x="778" y="603"/>
                      </a:lnTo>
                      <a:lnTo>
                        <a:pt x="780" y="588"/>
                      </a:lnTo>
                      <a:lnTo>
                        <a:pt x="783" y="566"/>
                      </a:lnTo>
                      <a:lnTo>
                        <a:pt x="783" y="566"/>
                      </a:lnTo>
                      <a:lnTo>
                        <a:pt x="788" y="567"/>
                      </a:lnTo>
                      <a:lnTo>
                        <a:pt x="793" y="570"/>
                      </a:lnTo>
                      <a:lnTo>
                        <a:pt x="793" y="570"/>
                      </a:lnTo>
                      <a:lnTo>
                        <a:pt x="795" y="566"/>
                      </a:lnTo>
                      <a:lnTo>
                        <a:pt x="797" y="562"/>
                      </a:lnTo>
                      <a:lnTo>
                        <a:pt x="799" y="561"/>
                      </a:lnTo>
                      <a:lnTo>
                        <a:pt x="801" y="559"/>
                      </a:lnTo>
                      <a:lnTo>
                        <a:pt x="801" y="559"/>
                      </a:lnTo>
                      <a:lnTo>
                        <a:pt x="811" y="563"/>
                      </a:lnTo>
                      <a:lnTo>
                        <a:pt x="827" y="567"/>
                      </a:lnTo>
                      <a:lnTo>
                        <a:pt x="844" y="571"/>
                      </a:lnTo>
                      <a:lnTo>
                        <a:pt x="853" y="574"/>
                      </a:lnTo>
                      <a:lnTo>
                        <a:pt x="853" y="574"/>
                      </a:lnTo>
                      <a:lnTo>
                        <a:pt x="863" y="572"/>
                      </a:lnTo>
                      <a:lnTo>
                        <a:pt x="872" y="571"/>
                      </a:lnTo>
                      <a:lnTo>
                        <a:pt x="872" y="571"/>
                      </a:lnTo>
                      <a:lnTo>
                        <a:pt x="874" y="570"/>
                      </a:lnTo>
                      <a:lnTo>
                        <a:pt x="874" y="566"/>
                      </a:lnTo>
                      <a:lnTo>
                        <a:pt x="871" y="561"/>
                      </a:lnTo>
                      <a:lnTo>
                        <a:pt x="871" y="561"/>
                      </a:lnTo>
                      <a:lnTo>
                        <a:pt x="874" y="559"/>
                      </a:lnTo>
                      <a:lnTo>
                        <a:pt x="879" y="556"/>
                      </a:lnTo>
                      <a:lnTo>
                        <a:pt x="893" y="550"/>
                      </a:lnTo>
                      <a:lnTo>
                        <a:pt x="893" y="550"/>
                      </a:lnTo>
                      <a:lnTo>
                        <a:pt x="902" y="544"/>
                      </a:lnTo>
                      <a:lnTo>
                        <a:pt x="906" y="540"/>
                      </a:lnTo>
                      <a:lnTo>
                        <a:pt x="907" y="530"/>
                      </a:lnTo>
                      <a:lnTo>
                        <a:pt x="907" y="530"/>
                      </a:lnTo>
                      <a:lnTo>
                        <a:pt x="919" y="499"/>
                      </a:lnTo>
                      <a:lnTo>
                        <a:pt x="919" y="499"/>
                      </a:lnTo>
                      <a:lnTo>
                        <a:pt x="919" y="497"/>
                      </a:lnTo>
                      <a:lnTo>
                        <a:pt x="919" y="497"/>
                      </a:lnTo>
                      <a:lnTo>
                        <a:pt x="914" y="493"/>
                      </a:lnTo>
                      <a:lnTo>
                        <a:pt x="914" y="493"/>
                      </a:lnTo>
                      <a:lnTo>
                        <a:pt x="914" y="489"/>
                      </a:lnTo>
                      <a:lnTo>
                        <a:pt x="914" y="488"/>
                      </a:lnTo>
                      <a:lnTo>
                        <a:pt x="916" y="487"/>
                      </a:lnTo>
                      <a:lnTo>
                        <a:pt x="920" y="489"/>
                      </a:lnTo>
                      <a:lnTo>
                        <a:pt x="920" y="489"/>
                      </a:lnTo>
                      <a:lnTo>
                        <a:pt x="932" y="479"/>
                      </a:lnTo>
                      <a:lnTo>
                        <a:pt x="932" y="479"/>
                      </a:lnTo>
                      <a:lnTo>
                        <a:pt x="933" y="478"/>
                      </a:lnTo>
                      <a:lnTo>
                        <a:pt x="938" y="476"/>
                      </a:lnTo>
                      <a:lnTo>
                        <a:pt x="948" y="476"/>
                      </a:lnTo>
                      <a:lnTo>
                        <a:pt x="954" y="479"/>
                      </a:lnTo>
                      <a:lnTo>
                        <a:pt x="963" y="482"/>
                      </a:lnTo>
                      <a:lnTo>
                        <a:pt x="963" y="482"/>
                      </a:lnTo>
                      <a:lnTo>
                        <a:pt x="966" y="480"/>
                      </a:lnTo>
                      <a:lnTo>
                        <a:pt x="967" y="479"/>
                      </a:lnTo>
                      <a:lnTo>
                        <a:pt x="968" y="479"/>
                      </a:lnTo>
                      <a:lnTo>
                        <a:pt x="968" y="479"/>
                      </a:lnTo>
                      <a:lnTo>
                        <a:pt x="980" y="484"/>
                      </a:lnTo>
                      <a:lnTo>
                        <a:pt x="993" y="488"/>
                      </a:lnTo>
                      <a:lnTo>
                        <a:pt x="993" y="488"/>
                      </a:lnTo>
                      <a:lnTo>
                        <a:pt x="1002" y="486"/>
                      </a:lnTo>
                      <a:lnTo>
                        <a:pt x="1005" y="484"/>
                      </a:lnTo>
                      <a:lnTo>
                        <a:pt x="1007" y="480"/>
                      </a:lnTo>
                      <a:lnTo>
                        <a:pt x="1007" y="480"/>
                      </a:lnTo>
                      <a:lnTo>
                        <a:pt x="1006" y="478"/>
                      </a:lnTo>
                      <a:lnTo>
                        <a:pt x="1006" y="476"/>
                      </a:lnTo>
                      <a:lnTo>
                        <a:pt x="1006" y="474"/>
                      </a:lnTo>
                      <a:lnTo>
                        <a:pt x="1010" y="473"/>
                      </a:lnTo>
                      <a:lnTo>
                        <a:pt x="1010" y="473"/>
                      </a:lnTo>
                      <a:lnTo>
                        <a:pt x="1014" y="469"/>
                      </a:lnTo>
                      <a:lnTo>
                        <a:pt x="1018" y="464"/>
                      </a:lnTo>
                      <a:lnTo>
                        <a:pt x="1018" y="464"/>
                      </a:lnTo>
                      <a:lnTo>
                        <a:pt x="1024" y="465"/>
                      </a:lnTo>
                      <a:lnTo>
                        <a:pt x="1028" y="465"/>
                      </a:lnTo>
                      <a:lnTo>
                        <a:pt x="1030" y="464"/>
                      </a:lnTo>
                      <a:lnTo>
                        <a:pt x="1030" y="464"/>
                      </a:lnTo>
                      <a:lnTo>
                        <a:pt x="1030" y="462"/>
                      </a:lnTo>
                      <a:lnTo>
                        <a:pt x="1028" y="458"/>
                      </a:lnTo>
                      <a:lnTo>
                        <a:pt x="1028" y="454"/>
                      </a:lnTo>
                      <a:lnTo>
                        <a:pt x="1029" y="447"/>
                      </a:lnTo>
                      <a:lnTo>
                        <a:pt x="1029" y="447"/>
                      </a:lnTo>
                      <a:lnTo>
                        <a:pt x="1036" y="436"/>
                      </a:lnTo>
                      <a:lnTo>
                        <a:pt x="1041" y="429"/>
                      </a:lnTo>
                      <a:lnTo>
                        <a:pt x="1045" y="418"/>
                      </a:lnTo>
                      <a:lnTo>
                        <a:pt x="1046" y="409"/>
                      </a:lnTo>
                      <a:lnTo>
                        <a:pt x="1046" y="409"/>
                      </a:lnTo>
                      <a:lnTo>
                        <a:pt x="1041" y="405"/>
                      </a:lnTo>
                      <a:lnTo>
                        <a:pt x="1038" y="403"/>
                      </a:lnTo>
                      <a:lnTo>
                        <a:pt x="1037" y="400"/>
                      </a:lnTo>
                      <a:lnTo>
                        <a:pt x="1037" y="397"/>
                      </a:lnTo>
                      <a:lnTo>
                        <a:pt x="1037" y="395"/>
                      </a:lnTo>
                      <a:lnTo>
                        <a:pt x="1034" y="394"/>
                      </a:lnTo>
                      <a:lnTo>
                        <a:pt x="1032" y="394"/>
                      </a:lnTo>
                      <a:lnTo>
                        <a:pt x="1032" y="394"/>
                      </a:lnTo>
                      <a:lnTo>
                        <a:pt x="1032" y="388"/>
                      </a:lnTo>
                      <a:lnTo>
                        <a:pt x="1033" y="383"/>
                      </a:lnTo>
                      <a:lnTo>
                        <a:pt x="1037" y="373"/>
                      </a:lnTo>
                      <a:lnTo>
                        <a:pt x="1037" y="366"/>
                      </a:lnTo>
                      <a:lnTo>
                        <a:pt x="1037" y="361"/>
                      </a:lnTo>
                      <a:lnTo>
                        <a:pt x="1036" y="356"/>
                      </a:lnTo>
                      <a:lnTo>
                        <a:pt x="1032" y="351"/>
                      </a:lnTo>
                      <a:lnTo>
                        <a:pt x="1032" y="351"/>
                      </a:lnTo>
                      <a:lnTo>
                        <a:pt x="1040" y="343"/>
                      </a:lnTo>
                      <a:lnTo>
                        <a:pt x="1046" y="334"/>
                      </a:lnTo>
                      <a:lnTo>
                        <a:pt x="1053" y="326"/>
                      </a:lnTo>
                      <a:lnTo>
                        <a:pt x="1059" y="318"/>
                      </a:lnTo>
                      <a:lnTo>
                        <a:pt x="1059" y="318"/>
                      </a:lnTo>
                      <a:lnTo>
                        <a:pt x="1054" y="313"/>
                      </a:lnTo>
                      <a:lnTo>
                        <a:pt x="1049" y="307"/>
                      </a:lnTo>
                      <a:lnTo>
                        <a:pt x="1047" y="299"/>
                      </a:lnTo>
                      <a:lnTo>
                        <a:pt x="1047" y="291"/>
                      </a:lnTo>
                      <a:lnTo>
                        <a:pt x="1047" y="291"/>
                      </a:lnTo>
                      <a:lnTo>
                        <a:pt x="1062" y="257"/>
                      </a:lnTo>
                      <a:lnTo>
                        <a:pt x="1062" y="257"/>
                      </a:lnTo>
                      <a:lnTo>
                        <a:pt x="1060" y="255"/>
                      </a:lnTo>
                      <a:lnTo>
                        <a:pt x="1056" y="252"/>
                      </a:lnTo>
                      <a:lnTo>
                        <a:pt x="1053" y="250"/>
                      </a:lnTo>
                      <a:lnTo>
                        <a:pt x="1053" y="250"/>
                      </a:lnTo>
                      <a:lnTo>
                        <a:pt x="1046" y="246"/>
                      </a:lnTo>
                      <a:lnTo>
                        <a:pt x="1042" y="243"/>
                      </a:lnTo>
                      <a:lnTo>
                        <a:pt x="1040" y="241"/>
                      </a:lnTo>
                      <a:lnTo>
                        <a:pt x="1040" y="238"/>
                      </a:lnTo>
                      <a:lnTo>
                        <a:pt x="1040" y="238"/>
                      </a:lnTo>
                      <a:lnTo>
                        <a:pt x="1038" y="234"/>
                      </a:lnTo>
                      <a:lnTo>
                        <a:pt x="1037" y="232"/>
                      </a:lnTo>
                      <a:lnTo>
                        <a:pt x="1034" y="229"/>
                      </a:lnTo>
                      <a:lnTo>
                        <a:pt x="1030" y="228"/>
                      </a:lnTo>
                      <a:lnTo>
                        <a:pt x="1030" y="228"/>
                      </a:lnTo>
                      <a:lnTo>
                        <a:pt x="1029" y="220"/>
                      </a:lnTo>
                      <a:lnTo>
                        <a:pt x="1028" y="211"/>
                      </a:lnTo>
                      <a:lnTo>
                        <a:pt x="1028" y="203"/>
                      </a:lnTo>
                      <a:lnTo>
                        <a:pt x="1027" y="197"/>
                      </a:lnTo>
                      <a:lnTo>
                        <a:pt x="1027" y="197"/>
                      </a:lnTo>
                      <a:lnTo>
                        <a:pt x="1020" y="194"/>
                      </a:lnTo>
                      <a:lnTo>
                        <a:pt x="1018" y="191"/>
                      </a:lnTo>
                      <a:lnTo>
                        <a:pt x="1012" y="186"/>
                      </a:lnTo>
                      <a:lnTo>
                        <a:pt x="1005" y="180"/>
                      </a:lnTo>
                      <a:lnTo>
                        <a:pt x="1005" y="180"/>
                      </a:lnTo>
                      <a:lnTo>
                        <a:pt x="998" y="178"/>
                      </a:lnTo>
                      <a:lnTo>
                        <a:pt x="992" y="176"/>
                      </a:lnTo>
                      <a:lnTo>
                        <a:pt x="986" y="173"/>
                      </a:lnTo>
                      <a:lnTo>
                        <a:pt x="981" y="169"/>
                      </a:lnTo>
                      <a:lnTo>
                        <a:pt x="979" y="165"/>
                      </a:lnTo>
                      <a:lnTo>
                        <a:pt x="975" y="162"/>
                      </a:lnTo>
                      <a:lnTo>
                        <a:pt x="972" y="154"/>
                      </a:lnTo>
                      <a:lnTo>
                        <a:pt x="972" y="154"/>
                      </a:lnTo>
                      <a:lnTo>
                        <a:pt x="971" y="149"/>
                      </a:lnTo>
                      <a:lnTo>
                        <a:pt x="972" y="143"/>
                      </a:lnTo>
                      <a:lnTo>
                        <a:pt x="973" y="138"/>
                      </a:lnTo>
                      <a:lnTo>
                        <a:pt x="973" y="133"/>
                      </a:lnTo>
                      <a:lnTo>
                        <a:pt x="973" y="133"/>
                      </a:lnTo>
                      <a:lnTo>
                        <a:pt x="971" y="128"/>
                      </a:lnTo>
                      <a:lnTo>
                        <a:pt x="968" y="127"/>
                      </a:lnTo>
                      <a:lnTo>
                        <a:pt x="963" y="125"/>
                      </a:lnTo>
                      <a:lnTo>
                        <a:pt x="963" y="125"/>
                      </a:lnTo>
                      <a:lnTo>
                        <a:pt x="962" y="123"/>
                      </a:lnTo>
                      <a:lnTo>
                        <a:pt x="959" y="119"/>
                      </a:lnTo>
                      <a:lnTo>
                        <a:pt x="957" y="115"/>
                      </a:lnTo>
                      <a:lnTo>
                        <a:pt x="954" y="110"/>
                      </a:lnTo>
                      <a:lnTo>
                        <a:pt x="954" y="110"/>
                      </a:lnTo>
                      <a:lnTo>
                        <a:pt x="953" y="108"/>
                      </a:lnTo>
                      <a:lnTo>
                        <a:pt x="950" y="107"/>
                      </a:lnTo>
                      <a:lnTo>
                        <a:pt x="945" y="106"/>
                      </a:lnTo>
                      <a:lnTo>
                        <a:pt x="937" y="105"/>
                      </a:lnTo>
                      <a:lnTo>
                        <a:pt x="931" y="102"/>
                      </a:lnTo>
                      <a:lnTo>
                        <a:pt x="931" y="102"/>
                      </a:lnTo>
                      <a:lnTo>
                        <a:pt x="914" y="103"/>
                      </a:lnTo>
                      <a:lnTo>
                        <a:pt x="900" y="103"/>
                      </a:lnTo>
                      <a:lnTo>
                        <a:pt x="894" y="102"/>
                      </a:lnTo>
                      <a:lnTo>
                        <a:pt x="889" y="101"/>
                      </a:lnTo>
                      <a:lnTo>
                        <a:pt x="885" y="98"/>
                      </a:lnTo>
                      <a:lnTo>
                        <a:pt x="881" y="93"/>
                      </a:lnTo>
                      <a:lnTo>
                        <a:pt x="881" y="93"/>
                      </a:lnTo>
                      <a:lnTo>
                        <a:pt x="874" y="97"/>
                      </a:lnTo>
                      <a:lnTo>
                        <a:pt x="867" y="99"/>
                      </a:lnTo>
                      <a:lnTo>
                        <a:pt x="863" y="99"/>
                      </a:lnTo>
                      <a:lnTo>
                        <a:pt x="859" y="99"/>
                      </a:lnTo>
                      <a:lnTo>
                        <a:pt x="856" y="98"/>
                      </a:lnTo>
                      <a:lnTo>
                        <a:pt x="852" y="95"/>
                      </a:lnTo>
                      <a:lnTo>
                        <a:pt x="852" y="95"/>
                      </a:lnTo>
                      <a:lnTo>
                        <a:pt x="850" y="93"/>
                      </a:lnTo>
                      <a:lnTo>
                        <a:pt x="849" y="92"/>
                      </a:lnTo>
                      <a:lnTo>
                        <a:pt x="850" y="85"/>
                      </a:lnTo>
                      <a:lnTo>
                        <a:pt x="850" y="85"/>
                      </a:lnTo>
                      <a:lnTo>
                        <a:pt x="850" y="83"/>
                      </a:lnTo>
                      <a:lnTo>
                        <a:pt x="850" y="80"/>
                      </a:lnTo>
                      <a:lnTo>
                        <a:pt x="846" y="72"/>
                      </a:lnTo>
                      <a:lnTo>
                        <a:pt x="841" y="60"/>
                      </a:lnTo>
                      <a:lnTo>
                        <a:pt x="841" y="60"/>
                      </a:lnTo>
                      <a:lnTo>
                        <a:pt x="843" y="49"/>
                      </a:lnTo>
                      <a:lnTo>
                        <a:pt x="841" y="41"/>
                      </a:lnTo>
                      <a:lnTo>
                        <a:pt x="840" y="38"/>
                      </a:lnTo>
                      <a:lnTo>
                        <a:pt x="839" y="36"/>
                      </a:lnTo>
                      <a:lnTo>
                        <a:pt x="839" y="36"/>
                      </a:lnTo>
                      <a:lnTo>
                        <a:pt x="834" y="41"/>
                      </a:lnTo>
                      <a:lnTo>
                        <a:pt x="830" y="44"/>
                      </a:lnTo>
                      <a:lnTo>
                        <a:pt x="826" y="42"/>
                      </a:lnTo>
                      <a:lnTo>
                        <a:pt x="819" y="41"/>
                      </a:lnTo>
                      <a:lnTo>
                        <a:pt x="819" y="41"/>
                      </a:lnTo>
                      <a:lnTo>
                        <a:pt x="818" y="45"/>
                      </a:lnTo>
                      <a:lnTo>
                        <a:pt x="817" y="48"/>
                      </a:lnTo>
                      <a:lnTo>
                        <a:pt x="813" y="49"/>
                      </a:lnTo>
                      <a:lnTo>
                        <a:pt x="808" y="50"/>
                      </a:lnTo>
                      <a:lnTo>
                        <a:pt x="808" y="50"/>
                      </a:lnTo>
                      <a:lnTo>
                        <a:pt x="804" y="49"/>
                      </a:lnTo>
                      <a:lnTo>
                        <a:pt x="799" y="48"/>
                      </a:lnTo>
                      <a:lnTo>
                        <a:pt x="792" y="45"/>
                      </a:lnTo>
                      <a:lnTo>
                        <a:pt x="784" y="45"/>
                      </a:lnTo>
                      <a:lnTo>
                        <a:pt x="784" y="45"/>
                      </a:lnTo>
                      <a:lnTo>
                        <a:pt x="782" y="46"/>
                      </a:lnTo>
                      <a:lnTo>
                        <a:pt x="776" y="50"/>
                      </a:lnTo>
                      <a:lnTo>
                        <a:pt x="771" y="55"/>
                      </a:lnTo>
                      <a:lnTo>
                        <a:pt x="769" y="59"/>
                      </a:lnTo>
                      <a:lnTo>
                        <a:pt x="767" y="64"/>
                      </a:lnTo>
                      <a:lnTo>
                        <a:pt x="767" y="64"/>
                      </a:lnTo>
                      <a:lnTo>
                        <a:pt x="769" y="67"/>
                      </a:lnTo>
                      <a:lnTo>
                        <a:pt x="770" y="71"/>
                      </a:lnTo>
                      <a:lnTo>
                        <a:pt x="770" y="73"/>
                      </a:lnTo>
                      <a:lnTo>
                        <a:pt x="770" y="76"/>
                      </a:lnTo>
                      <a:lnTo>
                        <a:pt x="767" y="79"/>
                      </a:lnTo>
                      <a:lnTo>
                        <a:pt x="765" y="81"/>
                      </a:lnTo>
                      <a:lnTo>
                        <a:pt x="765" y="81"/>
                      </a:lnTo>
                      <a:lnTo>
                        <a:pt x="756" y="83"/>
                      </a:lnTo>
                      <a:lnTo>
                        <a:pt x="749" y="83"/>
                      </a:lnTo>
                      <a:lnTo>
                        <a:pt x="744" y="81"/>
                      </a:lnTo>
                      <a:lnTo>
                        <a:pt x="744" y="81"/>
                      </a:lnTo>
                      <a:lnTo>
                        <a:pt x="744" y="77"/>
                      </a:lnTo>
                      <a:lnTo>
                        <a:pt x="744" y="75"/>
                      </a:lnTo>
                      <a:lnTo>
                        <a:pt x="744" y="72"/>
                      </a:lnTo>
                      <a:lnTo>
                        <a:pt x="744" y="72"/>
                      </a:lnTo>
                      <a:lnTo>
                        <a:pt x="748" y="70"/>
                      </a:lnTo>
                      <a:lnTo>
                        <a:pt x="749" y="70"/>
                      </a:lnTo>
                      <a:lnTo>
                        <a:pt x="751" y="68"/>
                      </a:lnTo>
                      <a:lnTo>
                        <a:pt x="751" y="68"/>
                      </a:lnTo>
                      <a:lnTo>
                        <a:pt x="751" y="66"/>
                      </a:lnTo>
                      <a:lnTo>
                        <a:pt x="749" y="64"/>
                      </a:lnTo>
                      <a:lnTo>
                        <a:pt x="748" y="63"/>
                      </a:lnTo>
                      <a:lnTo>
                        <a:pt x="747" y="62"/>
                      </a:lnTo>
                      <a:lnTo>
                        <a:pt x="747" y="62"/>
                      </a:lnTo>
                      <a:lnTo>
                        <a:pt x="745" y="63"/>
                      </a:lnTo>
                      <a:lnTo>
                        <a:pt x="743" y="64"/>
                      </a:lnTo>
                      <a:lnTo>
                        <a:pt x="743" y="64"/>
                      </a:lnTo>
                      <a:lnTo>
                        <a:pt x="725" y="72"/>
                      </a:lnTo>
                      <a:lnTo>
                        <a:pt x="725" y="72"/>
                      </a:lnTo>
                      <a:lnTo>
                        <a:pt x="722" y="72"/>
                      </a:lnTo>
                      <a:lnTo>
                        <a:pt x="719" y="71"/>
                      </a:lnTo>
                      <a:lnTo>
                        <a:pt x="716" y="67"/>
                      </a:lnTo>
                      <a:lnTo>
                        <a:pt x="716" y="67"/>
                      </a:lnTo>
                      <a:lnTo>
                        <a:pt x="710" y="66"/>
                      </a:lnTo>
                      <a:lnTo>
                        <a:pt x="707" y="62"/>
                      </a:lnTo>
                      <a:lnTo>
                        <a:pt x="704" y="57"/>
                      </a:lnTo>
                      <a:lnTo>
                        <a:pt x="705" y="51"/>
                      </a:lnTo>
                      <a:lnTo>
                        <a:pt x="705" y="51"/>
                      </a:lnTo>
                      <a:lnTo>
                        <a:pt x="707" y="50"/>
                      </a:lnTo>
                      <a:lnTo>
                        <a:pt x="708" y="50"/>
                      </a:lnTo>
                      <a:lnTo>
                        <a:pt x="713" y="50"/>
                      </a:lnTo>
                      <a:lnTo>
                        <a:pt x="719" y="53"/>
                      </a:lnTo>
                      <a:lnTo>
                        <a:pt x="719" y="53"/>
                      </a:lnTo>
                      <a:lnTo>
                        <a:pt x="721" y="48"/>
                      </a:lnTo>
                      <a:lnTo>
                        <a:pt x="722" y="42"/>
                      </a:lnTo>
                      <a:lnTo>
                        <a:pt x="721" y="41"/>
                      </a:lnTo>
                      <a:lnTo>
                        <a:pt x="719" y="40"/>
                      </a:lnTo>
                      <a:lnTo>
                        <a:pt x="719" y="40"/>
                      </a:lnTo>
                      <a:lnTo>
                        <a:pt x="714" y="37"/>
                      </a:lnTo>
                      <a:lnTo>
                        <a:pt x="713" y="33"/>
                      </a:lnTo>
                      <a:lnTo>
                        <a:pt x="712" y="29"/>
                      </a:lnTo>
                      <a:lnTo>
                        <a:pt x="712" y="29"/>
                      </a:lnTo>
                      <a:lnTo>
                        <a:pt x="700" y="29"/>
                      </a:lnTo>
                      <a:lnTo>
                        <a:pt x="690" y="28"/>
                      </a:lnTo>
                      <a:lnTo>
                        <a:pt x="681" y="24"/>
                      </a:lnTo>
                      <a:lnTo>
                        <a:pt x="675" y="22"/>
                      </a:lnTo>
                      <a:lnTo>
                        <a:pt x="675" y="22"/>
                      </a:lnTo>
                      <a:lnTo>
                        <a:pt x="672" y="20"/>
                      </a:lnTo>
                      <a:lnTo>
                        <a:pt x="669" y="18"/>
                      </a:lnTo>
                      <a:lnTo>
                        <a:pt x="668" y="16"/>
                      </a:lnTo>
                      <a:lnTo>
                        <a:pt x="668" y="14"/>
                      </a:lnTo>
                      <a:lnTo>
                        <a:pt x="669" y="10"/>
                      </a:lnTo>
                      <a:lnTo>
                        <a:pt x="669" y="9"/>
                      </a:lnTo>
                      <a:lnTo>
                        <a:pt x="668" y="7"/>
                      </a:lnTo>
                      <a:lnTo>
                        <a:pt x="668" y="7"/>
                      </a:lnTo>
                      <a:lnTo>
                        <a:pt x="665" y="7"/>
                      </a:lnTo>
                      <a:lnTo>
                        <a:pt x="665" y="7"/>
                      </a:lnTo>
                      <a:lnTo>
                        <a:pt x="664" y="3"/>
                      </a:lnTo>
                      <a:lnTo>
                        <a:pt x="661" y="1"/>
                      </a:lnTo>
                      <a:lnTo>
                        <a:pt x="659" y="0"/>
                      </a:lnTo>
                      <a:lnTo>
                        <a:pt x="656" y="0"/>
                      </a:lnTo>
                      <a:lnTo>
                        <a:pt x="656" y="0"/>
                      </a:lnTo>
                      <a:lnTo>
                        <a:pt x="655" y="3"/>
                      </a:lnTo>
                      <a:lnTo>
                        <a:pt x="655" y="7"/>
                      </a:lnTo>
                      <a:lnTo>
                        <a:pt x="656" y="13"/>
                      </a:lnTo>
                      <a:lnTo>
                        <a:pt x="657" y="15"/>
                      </a:lnTo>
                      <a:lnTo>
                        <a:pt x="657" y="18"/>
                      </a:lnTo>
                      <a:lnTo>
                        <a:pt x="656" y="19"/>
                      </a:lnTo>
                      <a:lnTo>
                        <a:pt x="656" y="19"/>
                      </a:lnTo>
                      <a:lnTo>
                        <a:pt x="653" y="23"/>
                      </a:lnTo>
                      <a:lnTo>
                        <a:pt x="652" y="24"/>
                      </a:lnTo>
                      <a:lnTo>
                        <a:pt x="651" y="26"/>
                      </a:lnTo>
                      <a:lnTo>
                        <a:pt x="648" y="26"/>
                      </a:lnTo>
                      <a:lnTo>
                        <a:pt x="646" y="24"/>
                      </a:lnTo>
                      <a:lnTo>
                        <a:pt x="633" y="20"/>
                      </a:lnTo>
                      <a:lnTo>
                        <a:pt x="633" y="20"/>
                      </a:lnTo>
                      <a:lnTo>
                        <a:pt x="630" y="23"/>
                      </a:lnTo>
                      <a:lnTo>
                        <a:pt x="626" y="26"/>
                      </a:lnTo>
                      <a:lnTo>
                        <a:pt x="622" y="31"/>
                      </a:lnTo>
                      <a:lnTo>
                        <a:pt x="621" y="38"/>
                      </a:lnTo>
                      <a:lnTo>
                        <a:pt x="621" y="38"/>
                      </a:lnTo>
                      <a:lnTo>
                        <a:pt x="620" y="46"/>
                      </a:lnTo>
                      <a:lnTo>
                        <a:pt x="618" y="51"/>
                      </a:lnTo>
                      <a:lnTo>
                        <a:pt x="613" y="57"/>
                      </a:lnTo>
                      <a:lnTo>
                        <a:pt x="613" y="57"/>
                      </a:lnTo>
                      <a:lnTo>
                        <a:pt x="609" y="58"/>
                      </a:lnTo>
                      <a:lnTo>
                        <a:pt x="605" y="58"/>
                      </a:lnTo>
                      <a:lnTo>
                        <a:pt x="603" y="57"/>
                      </a:lnTo>
                      <a:lnTo>
                        <a:pt x="602" y="55"/>
                      </a:lnTo>
                      <a:lnTo>
                        <a:pt x="600" y="54"/>
                      </a:lnTo>
                      <a:lnTo>
                        <a:pt x="599" y="54"/>
                      </a:lnTo>
                      <a:lnTo>
                        <a:pt x="596" y="55"/>
                      </a:lnTo>
                      <a:lnTo>
                        <a:pt x="596" y="55"/>
                      </a:lnTo>
                      <a:lnTo>
                        <a:pt x="594" y="60"/>
                      </a:lnTo>
                      <a:lnTo>
                        <a:pt x="592" y="66"/>
                      </a:lnTo>
                      <a:lnTo>
                        <a:pt x="591" y="70"/>
                      </a:lnTo>
                      <a:lnTo>
                        <a:pt x="590" y="72"/>
                      </a:lnTo>
                      <a:lnTo>
                        <a:pt x="590" y="72"/>
                      </a:lnTo>
                      <a:lnTo>
                        <a:pt x="585" y="75"/>
                      </a:lnTo>
                      <a:lnTo>
                        <a:pt x="577" y="76"/>
                      </a:lnTo>
                      <a:lnTo>
                        <a:pt x="567" y="79"/>
                      </a:lnTo>
                      <a:lnTo>
                        <a:pt x="567" y="79"/>
                      </a:lnTo>
                      <a:lnTo>
                        <a:pt x="563" y="79"/>
                      </a:lnTo>
                      <a:lnTo>
                        <a:pt x="545" y="80"/>
                      </a:lnTo>
                      <a:lnTo>
                        <a:pt x="545" y="80"/>
                      </a:lnTo>
                      <a:lnTo>
                        <a:pt x="538" y="81"/>
                      </a:lnTo>
                      <a:lnTo>
                        <a:pt x="530" y="88"/>
                      </a:lnTo>
                      <a:lnTo>
                        <a:pt x="523" y="94"/>
                      </a:lnTo>
                      <a:lnTo>
                        <a:pt x="517" y="99"/>
                      </a:lnTo>
                      <a:lnTo>
                        <a:pt x="517" y="99"/>
                      </a:lnTo>
                      <a:lnTo>
                        <a:pt x="499" y="95"/>
                      </a:lnTo>
                      <a:lnTo>
                        <a:pt x="480" y="92"/>
                      </a:lnTo>
                      <a:lnTo>
                        <a:pt x="480" y="92"/>
                      </a:lnTo>
                      <a:lnTo>
                        <a:pt x="476" y="94"/>
                      </a:lnTo>
                      <a:lnTo>
                        <a:pt x="468" y="98"/>
                      </a:lnTo>
                      <a:lnTo>
                        <a:pt x="458" y="108"/>
                      </a:lnTo>
                      <a:lnTo>
                        <a:pt x="458" y="108"/>
                      </a:lnTo>
                      <a:lnTo>
                        <a:pt x="462" y="111"/>
                      </a:lnTo>
                      <a:lnTo>
                        <a:pt x="463" y="112"/>
                      </a:lnTo>
                      <a:lnTo>
                        <a:pt x="464" y="115"/>
                      </a:lnTo>
                      <a:lnTo>
                        <a:pt x="464" y="115"/>
                      </a:lnTo>
                      <a:lnTo>
                        <a:pt x="465" y="118"/>
                      </a:lnTo>
                      <a:lnTo>
                        <a:pt x="465" y="124"/>
                      </a:lnTo>
                      <a:lnTo>
                        <a:pt x="465" y="130"/>
                      </a:lnTo>
                      <a:lnTo>
                        <a:pt x="463" y="133"/>
                      </a:lnTo>
                      <a:lnTo>
                        <a:pt x="460" y="134"/>
                      </a:lnTo>
                      <a:lnTo>
                        <a:pt x="460" y="134"/>
                      </a:lnTo>
                      <a:lnTo>
                        <a:pt x="458" y="136"/>
                      </a:lnTo>
                      <a:lnTo>
                        <a:pt x="455" y="137"/>
                      </a:lnTo>
                      <a:lnTo>
                        <a:pt x="450" y="137"/>
                      </a:lnTo>
                      <a:lnTo>
                        <a:pt x="440" y="138"/>
                      </a:lnTo>
                      <a:lnTo>
                        <a:pt x="424" y="142"/>
                      </a:lnTo>
                      <a:lnTo>
                        <a:pt x="424" y="142"/>
                      </a:lnTo>
                      <a:lnTo>
                        <a:pt x="412" y="151"/>
                      </a:lnTo>
                      <a:lnTo>
                        <a:pt x="401" y="158"/>
                      </a:lnTo>
                      <a:lnTo>
                        <a:pt x="386" y="165"/>
                      </a:lnTo>
                      <a:lnTo>
                        <a:pt x="386" y="165"/>
                      </a:lnTo>
                      <a:lnTo>
                        <a:pt x="384" y="168"/>
                      </a:lnTo>
                      <a:lnTo>
                        <a:pt x="381" y="171"/>
                      </a:lnTo>
                      <a:lnTo>
                        <a:pt x="380" y="171"/>
                      </a:lnTo>
                      <a:lnTo>
                        <a:pt x="379" y="169"/>
                      </a:lnTo>
                      <a:lnTo>
                        <a:pt x="376" y="163"/>
                      </a:lnTo>
                      <a:lnTo>
                        <a:pt x="376" y="163"/>
                      </a:lnTo>
                      <a:lnTo>
                        <a:pt x="371" y="163"/>
                      </a:lnTo>
                      <a:lnTo>
                        <a:pt x="367" y="162"/>
                      </a:lnTo>
                      <a:lnTo>
                        <a:pt x="363" y="158"/>
                      </a:lnTo>
                      <a:lnTo>
                        <a:pt x="358" y="149"/>
                      </a:lnTo>
                      <a:lnTo>
                        <a:pt x="358" y="149"/>
                      </a:lnTo>
                      <a:lnTo>
                        <a:pt x="354" y="151"/>
                      </a:lnTo>
                      <a:lnTo>
                        <a:pt x="353" y="154"/>
                      </a:lnTo>
                      <a:lnTo>
                        <a:pt x="353" y="154"/>
                      </a:lnTo>
                      <a:lnTo>
                        <a:pt x="353" y="156"/>
                      </a:lnTo>
                      <a:lnTo>
                        <a:pt x="355" y="159"/>
                      </a:lnTo>
                      <a:lnTo>
                        <a:pt x="359" y="165"/>
                      </a:lnTo>
                      <a:lnTo>
                        <a:pt x="359" y="165"/>
                      </a:lnTo>
                      <a:lnTo>
                        <a:pt x="359" y="169"/>
                      </a:lnTo>
                      <a:lnTo>
                        <a:pt x="359" y="180"/>
                      </a:lnTo>
                      <a:lnTo>
                        <a:pt x="359" y="193"/>
                      </a:lnTo>
                      <a:lnTo>
                        <a:pt x="359" y="193"/>
                      </a:lnTo>
                      <a:lnTo>
                        <a:pt x="358" y="200"/>
                      </a:lnTo>
                      <a:lnTo>
                        <a:pt x="357" y="212"/>
                      </a:lnTo>
                      <a:lnTo>
                        <a:pt x="355" y="228"/>
                      </a:lnTo>
                      <a:lnTo>
                        <a:pt x="355" y="228"/>
                      </a:lnTo>
                      <a:lnTo>
                        <a:pt x="359" y="235"/>
                      </a:lnTo>
                      <a:lnTo>
                        <a:pt x="361" y="246"/>
                      </a:lnTo>
                      <a:lnTo>
                        <a:pt x="361" y="246"/>
                      </a:lnTo>
                      <a:lnTo>
                        <a:pt x="359" y="248"/>
                      </a:lnTo>
                      <a:lnTo>
                        <a:pt x="357" y="252"/>
                      </a:lnTo>
                      <a:lnTo>
                        <a:pt x="351" y="256"/>
                      </a:lnTo>
                      <a:lnTo>
                        <a:pt x="351" y="256"/>
                      </a:lnTo>
                      <a:lnTo>
                        <a:pt x="353" y="257"/>
                      </a:lnTo>
                      <a:lnTo>
                        <a:pt x="354" y="259"/>
                      </a:lnTo>
                      <a:lnTo>
                        <a:pt x="361" y="260"/>
                      </a:lnTo>
                      <a:lnTo>
                        <a:pt x="361" y="260"/>
                      </a:lnTo>
                      <a:lnTo>
                        <a:pt x="366" y="282"/>
                      </a:lnTo>
                      <a:lnTo>
                        <a:pt x="366" y="282"/>
                      </a:lnTo>
                      <a:lnTo>
                        <a:pt x="359" y="283"/>
                      </a:lnTo>
                      <a:lnTo>
                        <a:pt x="354" y="285"/>
                      </a:lnTo>
                      <a:lnTo>
                        <a:pt x="344" y="289"/>
                      </a:lnTo>
                      <a:lnTo>
                        <a:pt x="335" y="294"/>
                      </a:lnTo>
                      <a:lnTo>
                        <a:pt x="335" y="294"/>
                      </a:lnTo>
                      <a:lnTo>
                        <a:pt x="323" y="294"/>
                      </a:lnTo>
                      <a:lnTo>
                        <a:pt x="313" y="295"/>
                      </a:lnTo>
                      <a:lnTo>
                        <a:pt x="298" y="300"/>
                      </a:lnTo>
                      <a:lnTo>
                        <a:pt x="298" y="300"/>
                      </a:lnTo>
                      <a:lnTo>
                        <a:pt x="294" y="299"/>
                      </a:lnTo>
                      <a:lnTo>
                        <a:pt x="292" y="296"/>
                      </a:lnTo>
                      <a:lnTo>
                        <a:pt x="289" y="292"/>
                      </a:lnTo>
                      <a:lnTo>
                        <a:pt x="288" y="287"/>
                      </a:lnTo>
                      <a:lnTo>
                        <a:pt x="288" y="287"/>
                      </a:lnTo>
                      <a:lnTo>
                        <a:pt x="284" y="287"/>
                      </a:lnTo>
                      <a:lnTo>
                        <a:pt x="280" y="286"/>
                      </a:lnTo>
                      <a:lnTo>
                        <a:pt x="279" y="283"/>
                      </a:lnTo>
                      <a:lnTo>
                        <a:pt x="280" y="278"/>
                      </a:lnTo>
                      <a:lnTo>
                        <a:pt x="280" y="278"/>
                      </a:lnTo>
                      <a:lnTo>
                        <a:pt x="278" y="276"/>
                      </a:lnTo>
                      <a:lnTo>
                        <a:pt x="275" y="267"/>
                      </a:lnTo>
                      <a:lnTo>
                        <a:pt x="272" y="254"/>
                      </a:lnTo>
                      <a:lnTo>
                        <a:pt x="272" y="246"/>
                      </a:lnTo>
                      <a:lnTo>
                        <a:pt x="272" y="239"/>
                      </a:lnTo>
                      <a:lnTo>
                        <a:pt x="272" y="239"/>
                      </a:lnTo>
                      <a:lnTo>
                        <a:pt x="269" y="234"/>
                      </a:lnTo>
                      <a:lnTo>
                        <a:pt x="267" y="229"/>
                      </a:lnTo>
                      <a:lnTo>
                        <a:pt x="265" y="224"/>
                      </a:lnTo>
                      <a:lnTo>
                        <a:pt x="262" y="219"/>
                      </a:lnTo>
                      <a:lnTo>
                        <a:pt x="262" y="219"/>
                      </a:lnTo>
                      <a:lnTo>
                        <a:pt x="259" y="207"/>
                      </a:lnTo>
                      <a:lnTo>
                        <a:pt x="259" y="207"/>
                      </a:lnTo>
                      <a:lnTo>
                        <a:pt x="254" y="199"/>
                      </a:lnTo>
                      <a:lnTo>
                        <a:pt x="254" y="199"/>
                      </a:lnTo>
                      <a:lnTo>
                        <a:pt x="254" y="197"/>
                      </a:lnTo>
                      <a:lnTo>
                        <a:pt x="253" y="193"/>
                      </a:lnTo>
                      <a:lnTo>
                        <a:pt x="252" y="190"/>
                      </a:lnTo>
                      <a:lnTo>
                        <a:pt x="252" y="187"/>
                      </a:lnTo>
                      <a:lnTo>
                        <a:pt x="252" y="187"/>
                      </a:lnTo>
                      <a:lnTo>
                        <a:pt x="249" y="185"/>
                      </a:lnTo>
                      <a:lnTo>
                        <a:pt x="247" y="184"/>
                      </a:lnTo>
                      <a:lnTo>
                        <a:pt x="245" y="180"/>
                      </a:lnTo>
                      <a:lnTo>
                        <a:pt x="245" y="175"/>
                      </a:lnTo>
                      <a:lnTo>
                        <a:pt x="245" y="175"/>
                      </a:lnTo>
                      <a:lnTo>
                        <a:pt x="240" y="172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235" y="165"/>
                      </a:lnTo>
                      <a:lnTo>
                        <a:pt x="235" y="162"/>
                      </a:lnTo>
                      <a:lnTo>
                        <a:pt x="232" y="158"/>
                      </a:lnTo>
                      <a:lnTo>
                        <a:pt x="231" y="156"/>
                      </a:lnTo>
                      <a:lnTo>
                        <a:pt x="230" y="156"/>
                      </a:lnTo>
                      <a:lnTo>
                        <a:pt x="230" y="156"/>
                      </a:lnTo>
                      <a:lnTo>
                        <a:pt x="226" y="156"/>
                      </a:lnTo>
                      <a:lnTo>
                        <a:pt x="219" y="158"/>
                      </a:lnTo>
                      <a:lnTo>
                        <a:pt x="214" y="162"/>
                      </a:lnTo>
                      <a:lnTo>
                        <a:pt x="210" y="164"/>
                      </a:lnTo>
                      <a:lnTo>
                        <a:pt x="210" y="164"/>
                      </a:lnTo>
                      <a:lnTo>
                        <a:pt x="206" y="168"/>
                      </a:lnTo>
                      <a:lnTo>
                        <a:pt x="202" y="171"/>
                      </a:lnTo>
                      <a:lnTo>
                        <a:pt x="201" y="173"/>
                      </a:lnTo>
                      <a:lnTo>
                        <a:pt x="199" y="173"/>
                      </a:lnTo>
                      <a:lnTo>
                        <a:pt x="199" y="173"/>
                      </a:lnTo>
                      <a:lnTo>
                        <a:pt x="195" y="173"/>
                      </a:lnTo>
                      <a:lnTo>
                        <a:pt x="191" y="173"/>
                      </a:lnTo>
                      <a:lnTo>
                        <a:pt x="188" y="175"/>
                      </a:lnTo>
                      <a:lnTo>
                        <a:pt x="186" y="178"/>
                      </a:lnTo>
                      <a:lnTo>
                        <a:pt x="186" y="178"/>
                      </a:lnTo>
                      <a:lnTo>
                        <a:pt x="188" y="184"/>
                      </a:lnTo>
                      <a:lnTo>
                        <a:pt x="188" y="189"/>
                      </a:lnTo>
                      <a:lnTo>
                        <a:pt x="187" y="190"/>
                      </a:lnTo>
                      <a:lnTo>
                        <a:pt x="186" y="193"/>
                      </a:lnTo>
                      <a:lnTo>
                        <a:pt x="178" y="197"/>
                      </a:lnTo>
                      <a:lnTo>
                        <a:pt x="178" y="197"/>
                      </a:lnTo>
                      <a:lnTo>
                        <a:pt x="179" y="199"/>
                      </a:lnTo>
                      <a:lnTo>
                        <a:pt x="180" y="202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1"/>
                      </a:lnTo>
                      <a:lnTo>
                        <a:pt x="184" y="213"/>
                      </a:lnTo>
                      <a:lnTo>
                        <a:pt x="183" y="216"/>
                      </a:lnTo>
                      <a:lnTo>
                        <a:pt x="173" y="226"/>
                      </a:lnTo>
                      <a:lnTo>
                        <a:pt x="151" y="245"/>
                      </a:lnTo>
                      <a:lnTo>
                        <a:pt x="151" y="245"/>
                      </a:lnTo>
                      <a:lnTo>
                        <a:pt x="147" y="243"/>
                      </a:lnTo>
                      <a:lnTo>
                        <a:pt x="142" y="243"/>
                      </a:lnTo>
                      <a:lnTo>
                        <a:pt x="131" y="246"/>
                      </a:lnTo>
                      <a:lnTo>
                        <a:pt x="117" y="248"/>
                      </a:lnTo>
                      <a:lnTo>
                        <a:pt x="117" y="248"/>
                      </a:lnTo>
                      <a:lnTo>
                        <a:pt x="79" y="338"/>
                      </a:lnTo>
                      <a:lnTo>
                        <a:pt x="79" y="338"/>
                      </a:lnTo>
                      <a:lnTo>
                        <a:pt x="87" y="346"/>
                      </a:lnTo>
                      <a:lnTo>
                        <a:pt x="94" y="353"/>
                      </a:lnTo>
                      <a:lnTo>
                        <a:pt x="97" y="360"/>
                      </a:lnTo>
                      <a:lnTo>
                        <a:pt x="101" y="366"/>
                      </a:lnTo>
                      <a:lnTo>
                        <a:pt x="103" y="373"/>
                      </a:lnTo>
                      <a:lnTo>
                        <a:pt x="104" y="379"/>
                      </a:lnTo>
                      <a:lnTo>
                        <a:pt x="103" y="386"/>
                      </a:lnTo>
                      <a:lnTo>
                        <a:pt x="100" y="391"/>
                      </a:lnTo>
                      <a:lnTo>
                        <a:pt x="100" y="391"/>
                      </a:lnTo>
                      <a:lnTo>
                        <a:pt x="87" y="401"/>
                      </a:lnTo>
                      <a:lnTo>
                        <a:pt x="79" y="408"/>
                      </a:lnTo>
                      <a:lnTo>
                        <a:pt x="70" y="410"/>
                      </a:lnTo>
                      <a:lnTo>
                        <a:pt x="57" y="413"/>
                      </a:lnTo>
                      <a:lnTo>
                        <a:pt x="57" y="413"/>
                      </a:lnTo>
                      <a:lnTo>
                        <a:pt x="52" y="418"/>
                      </a:lnTo>
                      <a:lnTo>
                        <a:pt x="44" y="427"/>
                      </a:lnTo>
                      <a:lnTo>
                        <a:pt x="25" y="456"/>
                      </a:lnTo>
                      <a:lnTo>
                        <a:pt x="0" y="496"/>
                      </a:lnTo>
                      <a:lnTo>
                        <a:pt x="34" y="523"/>
                      </a:lnTo>
                      <a:lnTo>
                        <a:pt x="34" y="523"/>
                      </a:lnTo>
                      <a:lnTo>
                        <a:pt x="46" y="530"/>
                      </a:lnTo>
                      <a:lnTo>
                        <a:pt x="55" y="537"/>
                      </a:lnTo>
                      <a:lnTo>
                        <a:pt x="60" y="541"/>
                      </a:lnTo>
                      <a:lnTo>
                        <a:pt x="62" y="546"/>
                      </a:lnTo>
                      <a:lnTo>
                        <a:pt x="62" y="546"/>
                      </a:lnTo>
                      <a:lnTo>
                        <a:pt x="70" y="548"/>
                      </a:lnTo>
                      <a:lnTo>
                        <a:pt x="78" y="552"/>
                      </a:lnTo>
                      <a:lnTo>
                        <a:pt x="88" y="557"/>
                      </a:lnTo>
                      <a:lnTo>
                        <a:pt x="88" y="55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7" name="Freeform 187"/>
                <p:cNvSpPr>
                  <a:spLocks/>
                </p:cNvSpPr>
                <p:nvPr/>
              </p:nvSpPr>
              <p:spPr bwMode="auto">
                <a:xfrm>
                  <a:off x="1989138" y="2762250"/>
                  <a:ext cx="2073275" cy="1827213"/>
                </a:xfrm>
                <a:custGeom>
                  <a:avLst/>
                  <a:gdLst>
                    <a:gd name="T0" fmla="*/ 25 w 1306"/>
                    <a:gd name="T1" fmla="*/ 350 h 1151"/>
                    <a:gd name="T2" fmla="*/ 39 w 1306"/>
                    <a:gd name="T3" fmla="*/ 384 h 1151"/>
                    <a:gd name="T4" fmla="*/ 65 w 1306"/>
                    <a:gd name="T5" fmla="*/ 434 h 1151"/>
                    <a:gd name="T6" fmla="*/ 97 w 1306"/>
                    <a:gd name="T7" fmla="*/ 441 h 1151"/>
                    <a:gd name="T8" fmla="*/ 123 w 1306"/>
                    <a:gd name="T9" fmla="*/ 434 h 1151"/>
                    <a:gd name="T10" fmla="*/ 130 w 1306"/>
                    <a:gd name="T11" fmla="*/ 515 h 1151"/>
                    <a:gd name="T12" fmla="*/ 128 w 1306"/>
                    <a:gd name="T13" fmla="*/ 660 h 1151"/>
                    <a:gd name="T14" fmla="*/ 112 w 1306"/>
                    <a:gd name="T15" fmla="*/ 741 h 1151"/>
                    <a:gd name="T16" fmla="*/ 236 w 1306"/>
                    <a:gd name="T17" fmla="*/ 875 h 1151"/>
                    <a:gd name="T18" fmla="*/ 270 w 1306"/>
                    <a:gd name="T19" fmla="*/ 960 h 1151"/>
                    <a:gd name="T20" fmla="*/ 604 w 1306"/>
                    <a:gd name="T21" fmla="*/ 1025 h 1151"/>
                    <a:gd name="T22" fmla="*/ 810 w 1306"/>
                    <a:gd name="T23" fmla="*/ 868 h 1151"/>
                    <a:gd name="T24" fmla="*/ 1011 w 1306"/>
                    <a:gd name="T25" fmla="*/ 706 h 1151"/>
                    <a:gd name="T26" fmla="*/ 1055 w 1306"/>
                    <a:gd name="T27" fmla="*/ 766 h 1151"/>
                    <a:gd name="T28" fmla="*/ 1126 w 1306"/>
                    <a:gd name="T29" fmla="*/ 835 h 1151"/>
                    <a:gd name="T30" fmla="*/ 1306 w 1306"/>
                    <a:gd name="T31" fmla="*/ 710 h 1151"/>
                    <a:gd name="T32" fmla="*/ 1254 w 1306"/>
                    <a:gd name="T33" fmla="*/ 612 h 1151"/>
                    <a:gd name="T34" fmla="*/ 1172 w 1306"/>
                    <a:gd name="T35" fmla="*/ 559 h 1151"/>
                    <a:gd name="T36" fmla="*/ 1162 w 1306"/>
                    <a:gd name="T37" fmla="*/ 511 h 1151"/>
                    <a:gd name="T38" fmla="*/ 1094 w 1306"/>
                    <a:gd name="T39" fmla="*/ 463 h 1151"/>
                    <a:gd name="T40" fmla="*/ 1102 w 1306"/>
                    <a:gd name="T41" fmla="*/ 445 h 1151"/>
                    <a:gd name="T42" fmla="*/ 1086 w 1306"/>
                    <a:gd name="T43" fmla="*/ 380 h 1151"/>
                    <a:gd name="T44" fmla="*/ 1109 w 1306"/>
                    <a:gd name="T45" fmla="*/ 349 h 1151"/>
                    <a:gd name="T46" fmla="*/ 1155 w 1306"/>
                    <a:gd name="T47" fmla="*/ 325 h 1151"/>
                    <a:gd name="T48" fmla="*/ 1139 w 1306"/>
                    <a:gd name="T49" fmla="*/ 263 h 1151"/>
                    <a:gd name="T50" fmla="*/ 1109 w 1306"/>
                    <a:gd name="T51" fmla="*/ 211 h 1151"/>
                    <a:gd name="T52" fmla="*/ 1091 w 1306"/>
                    <a:gd name="T53" fmla="*/ 174 h 1151"/>
                    <a:gd name="T54" fmla="*/ 1083 w 1306"/>
                    <a:gd name="T55" fmla="*/ 153 h 1151"/>
                    <a:gd name="T56" fmla="*/ 1105 w 1306"/>
                    <a:gd name="T57" fmla="*/ 138 h 1151"/>
                    <a:gd name="T58" fmla="*/ 1090 w 1306"/>
                    <a:gd name="T59" fmla="*/ 96 h 1151"/>
                    <a:gd name="T60" fmla="*/ 1061 w 1306"/>
                    <a:gd name="T61" fmla="*/ 91 h 1151"/>
                    <a:gd name="T62" fmla="*/ 1041 w 1306"/>
                    <a:gd name="T63" fmla="*/ 46 h 1151"/>
                    <a:gd name="T64" fmla="*/ 995 w 1306"/>
                    <a:gd name="T65" fmla="*/ 101 h 1151"/>
                    <a:gd name="T66" fmla="*/ 844 w 1306"/>
                    <a:gd name="T67" fmla="*/ 145 h 1151"/>
                    <a:gd name="T68" fmla="*/ 807 w 1306"/>
                    <a:gd name="T69" fmla="*/ 134 h 1151"/>
                    <a:gd name="T70" fmla="*/ 769 w 1306"/>
                    <a:gd name="T71" fmla="*/ 173 h 1151"/>
                    <a:gd name="T72" fmla="*/ 753 w 1306"/>
                    <a:gd name="T73" fmla="*/ 161 h 1151"/>
                    <a:gd name="T74" fmla="*/ 653 w 1306"/>
                    <a:gd name="T75" fmla="*/ 93 h 1151"/>
                    <a:gd name="T76" fmla="*/ 647 w 1306"/>
                    <a:gd name="T77" fmla="*/ 57 h 1151"/>
                    <a:gd name="T78" fmla="*/ 612 w 1306"/>
                    <a:gd name="T79" fmla="*/ 36 h 1151"/>
                    <a:gd name="T80" fmla="*/ 581 w 1306"/>
                    <a:gd name="T81" fmla="*/ 44 h 1151"/>
                    <a:gd name="T82" fmla="*/ 552 w 1306"/>
                    <a:gd name="T83" fmla="*/ 35 h 1151"/>
                    <a:gd name="T84" fmla="*/ 522 w 1306"/>
                    <a:gd name="T85" fmla="*/ 71 h 1151"/>
                    <a:gd name="T86" fmla="*/ 480 w 1306"/>
                    <a:gd name="T87" fmla="*/ 31 h 1151"/>
                    <a:gd name="T88" fmla="*/ 450 w 1306"/>
                    <a:gd name="T89" fmla="*/ 31 h 1151"/>
                    <a:gd name="T90" fmla="*/ 426 w 1306"/>
                    <a:gd name="T91" fmla="*/ 48 h 1151"/>
                    <a:gd name="T92" fmla="*/ 394 w 1306"/>
                    <a:gd name="T93" fmla="*/ 33 h 1151"/>
                    <a:gd name="T94" fmla="*/ 342 w 1306"/>
                    <a:gd name="T95" fmla="*/ 87 h 1151"/>
                    <a:gd name="T96" fmla="*/ 267 w 1306"/>
                    <a:gd name="T97" fmla="*/ 84 h 1151"/>
                    <a:gd name="T98" fmla="*/ 231 w 1306"/>
                    <a:gd name="T99" fmla="*/ 57 h 1151"/>
                    <a:gd name="T100" fmla="*/ 220 w 1306"/>
                    <a:gd name="T101" fmla="*/ 31 h 1151"/>
                    <a:gd name="T102" fmla="*/ 196 w 1306"/>
                    <a:gd name="T103" fmla="*/ 13 h 1151"/>
                    <a:gd name="T104" fmla="*/ 165 w 1306"/>
                    <a:gd name="T105" fmla="*/ 8 h 1151"/>
                    <a:gd name="T106" fmla="*/ 184 w 1306"/>
                    <a:gd name="T107" fmla="*/ 38 h 1151"/>
                    <a:gd name="T108" fmla="*/ 166 w 1306"/>
                    <a:gd name="T109" fmla="*/ 91 h 1151"/>
                    <a:gd name="T110" fmla="*/ 131 w 1306"/>
                    <a:gd name="T111" fmla="*/ 152 h 1151"/>
                    <a:gd name="T112" fmla="*/ 140 w 1306"/>
                    <a:gd name="T113" fmla="*/ 188 h 1151"/>
                    <a:gd name="T114" fmla="*/ 118 w 1306"/>
                    <a:gd name="T115" fmla="*/ 244 h 1151"/>
                    <a:gd name="T116" fmla="*/ 96 w 1306"/>
                    <a:gd name="T117" fmla="*/ 265 h 1151"/>
                    <a:gd name="T118" fmla="*/ 32 w 1306"/>
                    <a:gd name="T119" fmla="*/ 255 h 1151"/>
                    <a:gd name="T120" fmla="*/ 13 w 1306"/>
                    <a:gd name="T121" fmla="*/ 276 h 1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06" h="1151">
                      <a:moveTo>
                        <a:pt x="0" y="320"/>
                      </a:moveTo>
                      <a:lnTo>
                        <a:pt x="0" y="320"/>
                      </a:lnTo>
                      <a:lnTo>
                        <a:pt x="1" y="324"/>
                      </a:lnTo>
                      <a:lnTo>
                        <a:pt x="4" y="329"/>
                      </a:lnTo>
                      <a:lnTo>
                        <a:pt x="8" y="333"/>
                      </a:lnTo>
                      <a:lnTo>
                        <a:pt x="8" y="333"/>
                      </a:lnTo>
                      <a:lnTo>
                        <a:pt x="13" y="336"/>
                      </a:lnTo>
                      <a:lnTo>
                        <a:pt x="16" y="338"/>
                      </a:lnTo>
                      <a:lnTo>
                        <a:pt x="18" y="342"/>
                      </a:lnTo>
                      <a:lnTo>
                        <a:pt x="18" y="342"/>
                      </a:lnTo>
                      <a:lnTo>
                        <a:pt x="22" y="349"/>
                      </a:lnTo>
                      <a:lnTo>
                        <a:pt x="25" y="350"/>
                      </a:lnTo>
                      <a:lnTo>
                        <a:pt x="26" y="351"/>
                      </a:lnTo>
                      <a:lnTo>
                        <a:pt x="26" y="351"/>
                      </a:lnTo>
                      <a:lnTo>
                        <a:pt x="29" y="350"/>
                      </a:lnTo>
                      <a:lnTo>
                        <a:pt x="30" y="347"/>
                      </a:lnTo>
                      <a:lnTo>
                        <a:pt x="31" y="344"/>
                      </a:lnTo>
                      <a:lnTo>
                        <a:pt x="31" y="338"/>
                      </a:lnTo>
                      <a:lnTo>
                        <a:pt x="31" y="338"/>
                      </a:lnTo>
                      <a:lnTo>
                        <a:pt x="42" y="340"/>
                      </a:lnTo>
                      <a:lnTo>
                        <a:pt x="42" y="340"/>
                      </a:lnTo>
                      <a:lnTo>
                        <a:pt x="39" y="379"/>
                      </a:lnTo>
                      <a:lnTo>
                        <a:pt x="39" y="379"/>
                      </a:lnTo>
                      <a:lnTo>
                        <a:pt x="39" y="384"/>
                      </a:lnTo>
                      <a:lnTo>
                        <a:pt x="38" y="389"/>
                      </a:lnTo>
                      <a:lnTo>
                        <a:pt x="35" y="393"/>
                      </a:lnTo>
                      <a:lnTo>
                        <a:pt x="35" y="393"/>
                      </a:lnTo>
                      <a:lnTo>
                        <a:pt x="35" y="405"/>
                      </a:lnTo>
                      <a:lnTo>
                        <a:pt x="34" y="417"/>
                      </a:lnTo>
                      <a:lnTo>
                        <a:pt x="34" y="417"/>
                      </a:lnTo>
                      <a:lnTo>
                        <a:pt x="43" y="423"/>
                      </a:lnTo>
                      <a:lnTo>
                        <a:pt x="48" y="425"/>
                      </a:lnTo>
                      <a:lnTo>
                        <a:pt x="52" y="429"/>
                      </a:lnTo>
                      <a:lnTo>
                        <a:pt x="52" y="429"/>
                      </a:lnTo>
                      <a:lnTo>
                        <a:pt x="60" y="430"/>
                      </a:lnTo>
                      <a:lnTo>
                        <a:pt x="65" y="434"/>
                      </a:lnTo>
                      <a:lnTo>
                        <a:pt x="65" y="434"/>
                      </a:lnTo>
                      <a:lnTo>
                        <a:pt x="71" y="440"/>
                      </a:lnTo>
                      <a:lnTo>
                        <a:pt x="75" y="442"/>
                      </a:lnTo>
                      <a:lnTo>
                        <a:pt x="79" y="445"/>
                      </a:lnTo>
                      <a:lnTo>
                        <a:pt x="79" y="445"/>
                      </a:lnTo>
                      <a:lnTo>
                        <a:pt x="83" y="447"/>
                      </a:lnTo>
                      <a:lnTo>
                        <a:pt x="86" y="449"/>
                      </a:lnTo>
                      <a:lnTo>
                        <a:pt x="93" y="450"/>
                      </a:lnTo>
                      <a:lnTo>
                        <a:pt x="93" y="450"/>
                      </a:lnTo>
                      <a:lnTo>
                        <a:pt x="95" y="447"/>
                      </a:lnTo>
                      <a:lnTo>
                        <a:pt x="97" y="441"/>
                      </a:lnTo>
                      <a:lnTo>
                        <a:pt x="97" y="441"/>
                      </a:lnTo>
                      <a:lnTo>
                        <a:pt x="99" y="440"/>
                      </a:lnTo>
                      <a:lnTo>
                        <a:pt x="100" y="438"/>
                      </a:lnTo>
                      <a:lnTo>
                        <a:pt x="101" y="433"/>
                      </a:lnTo>
                      <a:lnTo>
                        <a:pt x="101" y="425"/>
                      </a:lnTo>
                      <a:lnTo>
                        <a:pt x="101" y="425"/>
                      </a:lnTo>
                      <a:lnTo>
                        <a:pt x="115" y="423"/>
                      </a:lnTo>
                      <a:lnTo>
                        <a:pt x="115" y="423"/>
                      </a:lnTo>
                      <a:lnTo>
                        <a:pt x="117" y="424"/>
                      </a:lnTo>
                      <a:lnTo>
                        <a:pt x="119" y="425"/>
                      </a:lnTo>
                      <a:lnTo>
                        <a:pt x="123" y="430"/>
                      </a:lnTo>
                      <a:lnTo>
                        <a:pt x="123" y="430"/>
                      </a:lnTo>
                      <a:lnTo>
                        <a:pt x="123" y="434"/>
                      </a:lnTo>
                      <a:lnTo>
                        <a:pt x="123" y="436"/>
                      </a:lnTo>
                      <a:lnTo>
                        <a:pt x="123" y="436"/>
                      </a:lnTo>
                      <a:lnTo>
                        <a:pt x="132" y="441"/>
                      </a:lnTo>
                      <a:lnTo>
                        <a:pt x="140" y="445"/>
                      </a:lnTo>
                      <a:lnTo>
                        <a:pt x="140" y="445"/>
                      </a:lnTo>
                      <a:lnTo>
                        <a:pt x="140" y="472"/>
                      </a:lnTo>
                      <a:lnTo>
                        <a:pt x="140" y="472"/>
                      </a:lnTo>
                      <a:lnTo>
                        <a:pt x="135" y="484"/>
                      </a:lnTo>
                      <a:lnTo>
                        <a:pt x="131" y="494"/>
                      </a:lnTo>
                      <a:lnTo>
                        <a:pt x="128" y="507"/>
                      </a:lnTo>
                      <a:lnTo>
                        <a:pt x="128" y="507"/>
                      </a:lnTo>
                      <a:lnTo>
                        <a:pt x="130" y="515"/>
                      </a:lnTo>
                      <a:lnTo>
                        <a:pt x="131" y="521"/>
                      </a:lnTo>
                      <a:lnTo>
                        <a:pt x="135" y="528"/>
                      </a:lnTo>
                      <a:lnTo>
                        <a:pt x="135" y="528"/>
                      </a:lnTo>
                      <a:lnTo>
                        <a:pt x="131" y="543"/>
                      </a:lnTo>
                      <a:lnTo>
                        <a:pt x="127" y="561"/>
                      </a:lnTo>
                      <a:lnTo>
                        <a:pt x="127" y="561"/>
                      </a:lnTo>
                      <a:lnTo>
                        <a:pt x="131" y="568"/>
                      </a:lnTo>
                      <a:lnTo>
                        <a:pt x="136" y="577"/>
                      </a:lnTo>
                      <a:lnTo>
                        <a:pt x="143" y="587"/>
                      </a:lnTo>
                      <a:lnTo>
                        <a:pt x="140" y="624"/>
                      </a:lnTo>
                      <a:lnTo>
                        <a:pt x="134" y="642"/>
                      </a:lnTo>
                      <a:lnTo>
                        <a:pt x="128" y="660"/>
                      </a:lnTo>
                      <a:lnTo>
                        <a:pt x="128" y="660"/>
                      </a:lnTo>
                      <a:lnTo>
                        <a:pt x="124" y="684"/>
                      </a:lnTo>
                      <a:lnTo>
                        <a:pt x="124" y="684"/>
                      </a:lnTo>
                      <a:lnTo>
                        <a:pt x="122" y="690"/>
                      </a:lnTo>
                      <a:lnTo>
                        <a:pt x="119" y="695"/>
                      </a:lnTo>
                      <a:lnTo>
                        <a:pt x="115" y="701"/>
                      </a:lnTo>
                      <a:lnTo>
                        <a:pt x="115" y="701"/>
                      </a:lnTo>
                      <a:lnTo>
                        <a:pt x="113" y="716"/>
                      </a:lnTo>
                      <a:lnTo>
                        <a:pt x="110" y="727"/>
                      </a:lnTo>
                      <a:lnTo>
                        <a:pt x="110" y="734"/>
                      </a:lnTo>
                      <a:lnTo>
                        <a:pt x="110" y="734"/>
                      </a:lnTo>
                      <a:lnTo>
                        <a:pt x="112" y="741"/>
                      </a:lnTo>
                      <a:lnTo>
                        <a:pt x="118" y="756"/>
                      </a:lnTo>
                      <a:lnTo>
                        <a:pt x="118" y="756"/>
                      </a:lnTo>
                      <a:lnTo>
                        <a:pt x="130" y="797"/>
                      </a:lnTo>
                      <a:lnTo>
                        <a:pt x="130" y="797"/>
                      </a:lnTo>
                      <a:lnTo>
                        <a:pt x="154" y="830"/>
                      </a:lnTo>
                      <a:lnTo>
                        <a:pt x="154" y="830"/>
                      </a:lnTo>
                      <a:lnTo>
                        <a:pt x="158" y="833"/>
                      </a:lnTo>
                      <a:lnTo>
                        <a:pt x="162" y="836"/>
                      </a:lnTo>
                      <a:lnTo>
                        <a:pt x="172" y="843"/>
                      </a:lnTo>
                      <a:lnTo>
                        <a:pt x="172" y="843"/>
                      </a:lnTo>
                      <a:lnTo>
                        <a:pt x="210" y="862"/>
                      </a:lnTo>
                      <a:lnTo>
                        <a:pt x="236" y="875"/>
                      </a:lnTo>
                      <a:lnTo>
                        <a:pt x="257" y="885"/>
                      </a:lnTo>
                      <a:lnTo>
                        <a:pt x="257" y="885"/>
                      </a:lnTo>
                      <a:lnTo>
                        <a:pt x="257" y="902"/>
                      </a:lnTo>
                      <a:lnTo>
                        <a:pt x="257" y="914"/>
                      </a:lnTo>
                      <a:lnTo>
                        <a:pt x="257" y="914"/>
                      </a:lnTo>
                      <a:lnTo>
                        <a:pt x="262" y="923"/>
                      </a:lnTo>
                      <a:lnTo>
                        <a:pt x="268" y="935"/>
                      </a:lnTo>
                      <a:lnTo>
                        <a:pt x="268" y="935"/>
                      </a:lnTo>
                      <a:lnTo>
                        <a:pt x="270" y="941"/>
                      </a:lnTo>
                      <a:lnTo>
                        <a:pt x="270" y="950"/>
                      </a:lnTo>
                      <a:lnTo>
                        <a:pt x="270" y="960"/>
                      </a:lnTo>
                      <a:lnTo>
                        <a:pt x="270" y="960"/>
                      </a:lnTo>
                      <a:lnTo>
                        <a:pt x="275" y="967"/>
                      </a:lnTo>
                      <a:lnTo>
                        <a:pt x="279" y="988"/>
                      </a:lnTo>
                      <a:lnTo>
                        <a:pt x="283" y="1006"/>
                      </a:lnTo>
                      <a:lnTo>
                        <a:pt x="281" y="1146"/>
                      </a:lnTo>
                      <a:lnTo>
                        <a:pt x="285" y="1144"/>
                      </a:lnTo>
                      <a:lnTo>
                        <a:pt x="535" y="1095"/>
                      </a:lnTo>
                      <a:lnTo>
                        <a:pt x="599" y="1151"/>
                      </a:lnTo>
                      <a:lnTo>
                        <a:pt x="599" y="1151"/>
                      </a:lnTo>
                      <a:lnTo>
                        <a:pt x="603" y="1036"/>
                      </a:lnTo>
                      <a:lnTo>
                        <a:pt x="603" y="1036"/>
                      </a:lnTo>
                      <a:lnTo>
                        <a:pt x="603" y="1029"/>
                      </a:lnTo>
                      <a:lnTo>
                        <a:pt x="604" y="1025"/>
                      </a:lnTo>
                      <a:lnTo>
                        <a:pt x="607" y="1023"/>
                      </a:lnTo>
                      <a:lnTo>
                        <a:pt x="612" y="1019"/>
                      </a:lnTo>
                      <a:lnTo>
                        <a:pt x="612" y="1019"/>
                      </a:lnTo>
                      <a:lnTo>
                        <a:pt x="682" y="940"/>
                      </a:lnTo>
                      <a:lnTo>
                        <a:pt x="682" y="940"/>
                      </a:lnTo>
                      <a:lnTo>
                        <a:pt x="687" y="933"/>
                      </a:lnTo>
                      <a:lnTo>
                        <a:pt x="704" y="918"/>
                      </a:lnTo>
                      <a:lnTo>
                        <a:pt x="730" y="896"/>
                      </a:lnTo>
                      <a:lnTo>
                        <a:pt x="763" y="868"/>
                      </a:lnTo>
                      <a:lnTo>
                        <a:pt x="763" y="868"/>
                      </a:lnTo>
                      <a:lnTo>
                        <a:pt x="787" y="868"/>
                      </a:lnTo>
                      <a:lnTo>
                        <a:pt x="810" y="868"/>
                      </a:lnTo>
                      <a:lnTo>
                        <a:pt x="810" y="868"/>
                      </a:lnTo>
                      <a:lnTo>
                        <a:pt x="814" y="830"/>
                      </a:lnTo>
                      <a:lnTo>
                        <a:pt x="814" y="830"/>
                      </a:lnTo>
                      <a:lnTo>
                        <a:pt x="822" y="831"/>
                      </a:lnTo>
                      <a:lnTo>
                        <a:pt x="837" y="833"/>
                      </a:lnTo>
                      <a:lnTo>
                        <a:pt x="855" y="836"/>
                      </a:lnTo>
                      <a:lnTo>
                        <a:pt x="863" y="837"/>
                      </a:lnTo>
                      <a:lnTo>
                        <a:pt x="870" y="836"/>
                      </a:lnTo>
                      <a:lnTo>
                        <a:pt x="870" y="836"/>
                      </a:lnTo>
                      <a:lnTo>
                        <a:pt x="933" y="705"/>
                      </a:lnTo>
                      <a:lnTo>
                        <a:pt x="933" y="705"/>
                      </a:lnTo>
                      <a:lnTo>
                        <a:pt x="1011" y="706"/>
                      </a:lnTo>
                      <a:lnTo>
                        <a:pt x="1011" y="706"/>
                      </a:lnTo>
                      <a:lnTo>
                        <a:pt x="1016" y="717"/>
                      </a:lnTo>
                      <a:lnTo>
                        <a:pt x="1022" y="726"/>
                      </a:lnTo>
                      <a:lnTo>
                        <a:pt x="1029" y="736"/>
                      </a:lnTo>
                      <a:lnTo>
                        <a:pt x="1034" y="748"/>
                      </a:lnTo>
                      <a:lnTo>
                        <a:pt x="1034" y="748"/>
                      </a:lnTo>
                      <a:lnTo>
                        <a:pt x="1038" y="757"/>
                      </a:lnTo>
                      <a:lnTo>
                        <a:pt x="1041" y="762"/>
                      </a:lnTo>
                      <a:lnTo>
                        <a:pt x="1042" y="765"/>
                      </a:lnTo>
                      <a:lnTo>
                        <a:pt x="1045" y="766"/>
                      </a:lnTo>
                      <a:lnTo>
                        <a:pt x="1055" y="766"/>
                      </a:lnTo>
                      <a:lnTo>
                        <a:pt x="1055" y="766"/>
                      </a:lnTo>
                      <a:lnTo>
                        <a:pt x="1081" y="798"/>
                      </a:lnTo>
                      <a:lnTo>
                        <a:pt x="1081" y="798"/>
                      </a:lnTo>
                      <a:lnTo>
                        <a:pt x="1086" y="805"/>
                      </a:lnTo>
                      <a:lnTo>
                        <a:pt x="1090" y="810"/>
                      </a:lnTo>
                      <a:lnTo>
                        <a:pt x="1090" y="815"/>
                      </a:lnTo>
                      <a:lnTo>
                        <a:pt x="1086" y="824"/>
                      </a:lnTo>
                      <a:lnTo>
                        <a:pt x="1086" y="824"/>
                      </a:lnTo>
                      <a:lnTo>
                        <a:pt x="1090" y="827"/>
                      </a:lnTo>
                      <a:lnTo>
                        <a:pt x="1094" y="828"/>
                      </a:lnTo>
                      <a:lnTo>
                        <a:pt x="1105" y="830"/>
                      </a:lnTo>
                      <a:lnTo>
                        <a:pt x="1120" y="832"/>
                      </a:lnTo>
                      <a:lnTo>
                        <a:pt x="1126" y="835"/>
                      </a:lnTo>
                      <a:lnTo>
                        <a:pt x="1133" y="837"/>
                      </a:lnTo>
                      <a:lnTo>
                        <a:pt x="1133" y="837"/>
                      </a:lnTo>
                      <a:lnTo>
                        <a:pt x="1143" y="827"/>
                      </a:lnTo>
                      <a:lnTo>
                        <a:pt x="1155" y="818"/>
                      </a:lnTo>
                      <a:lnTo>
                        <a:pt x="1179" y="802"/>
                      </a:lnTo>
                      <a:lnTo>
                        <a:pt x="1236" y="769"/>
                      </a:lnTo>
                      <a:lnTo>
                        <a:pt x="1236" y="769"/>
                      </a:lnTo>
                      <a:lnTo>
                        <a:pt x="1256" y="757"/>
                      </a:lnTo>
                      <a:lnTo>
                        <a:pt x="1269" y="749"/>
                      </a:lnTo>
                      <a:lnTo>
                        <a:pt x="1275" y="744"/>
                      </a:lnTo>
                      <a:lnTo>
                        <a:pt x="1284" y="736"/>
                      </a:lnTo>
                      <a:lnTo>
                        <a:pt x="1306" y="710"/>
                      </a:lnTo>
                      <a:lnTo>
                        <a:pt x="1306" y="710"/>
                      </a:lnTo>
                      <a:lnTo>
                        <a:pt x="1304" y="706"/>
                      </a:lnTo>
                      <a:lnTo>
                        <a:pt x="1297" y="700"/>
                      </a:lnTo>
                      <a:lnTo>
                        <a:pt x="1293" y="694"/>
                      </a:lnTo>
                      <a:lnTo>
                        <a:pt x="1288" y="684"/>
                      </a:lnTo>
                      <a:lnTo>
                        <a:pt x="1283" y="671"/>
                      </a:lnTo>
                      <a:lnTo>
                        <a:pt x="1278" y="656"/>
                      </a:lnTo>
                      <a:lnTo>
                        <a:pt x="1278" y="656"/>
                      </a:lnTo>
                      <a:lnTo>
                        <a:pt x="1274" y="649"/>
                      </a:lnTo>
                      <a:lnTo>
                        <a:pt x="1269" y="642"/>
                      </a:lnTo>
                      <a:lnTo>
                        <a:pt x="1260" y="621"/>
                      </a:lnTo>
                      <a:lnTo>
                        <a:pt x="1254" y="612"/>
                      </a:lnTo>
                      <a:lnTo>
                        <a:pt x="1248" y="603"/>
                      </a:lnTo>
                      <a:lnTo>
                        <a:pt x="1240" y="595"/>
                      </a:lnTo>
                      <a:lnTo>
                        <a:pt x="1232" y="590"/>
                      </a:lnTo>
                      <a:lnTo>
                        <a:pt x="1232" y="590"/>
                      </a:lnTo>
                      <a:lnTo>
                        <a:pt x="1218" y="582"/>
                      </a:lnTo>
                      <a:lnTo>
                        <a:pt x="1210" y="578"/>
                      </a:lnTo>
                      <a:lnTo>
                        <a:pt x="1208" y="576"/>
                      </a:lnTo>
                      <a:lnTo>
                        <a:pt x="1205" y="572"/>
                      </a:lnTo>
                      <a:lnTo>
                        <a:pt x="1205" y="572"/>
                      </a:lnTo>
                      <a:lnTo>
                        <a:pt x="1195" y="568"/>
                      </a:lnTo>
                      <a:lnTo>
                        <a:pt x="1183" y="564"/>
                      </a:lnTo>
                      <a:lnTo>
                        <a:pt x="1172" y="559"/>
                      </a:lnTo>
                      <a:lnTo>
                        <a:pt x="1164" y="554"/>
                      </a:lnTo>
                      <a:lnTo>
                        <a:pt x="1164" y="554"/>
                      </a:lnTo>
                      <a:lnTo>
                        <a:pt x="1161" y="546"/>
                      </a:lnTo>
                      <a:lnTo>
                        <a:pt x="1161" y="538"/>
                      </a:lnTo>
                      <a:lnTo>
                        <a:pt x="1161" y="538"/>
                      </a:lnTo>
                      <a:lnTo>
                        <a:pt x="1168" y="532"/>
                      </a:lnTo>
                      <a:lnTo>
                        <a:pt x="1170" y="528"/>
                      </a:lnTo>
                      <a:lnTo>
                        <a:pt x="1172" y="524"/>
                      </a:lnTo>
                      <a:lnTo>
                        <a:pt x="1172" y="524"/>
                      </a:lnTo>
                      <a:lnTo>
                        <a:pt x="1170" y="517"/>
                      </a:lnTo>
                      <a:lnTo>
                        <a:pt x="1166" y="513"/>
                      </a:lnTo>
                      <a:lnTo>
                        <a:pt x="1162" y="511"/>
                      </a:lnTo>
                      <a:lnTo>
                        <a:pt x="1157" y="509"/>
                      </a:lnTo>
                      <a:lnTo>
                        <a:pt x="1157" y="509"/>
                      </a:lnTo>
                      <a:lnTo>
                        <a:pt x="1152" y="511"/>
                      </a:lnTo>
                      <a:lnTo>
                        <a:pt x="1146" y="516"/>
                      </a:lnTo>
                      <a:lnTo>
                        <a:pt x="1138" y="521"/>
                      </a:lnTo>
                      <a:lnTo>
                        <a:pt x="1138" y="521"/>
                      </a:lnTo>
                      <a:lnTo>
                        <a:pt x="1103" y="489"/>
                      </a:lnTo>
                      <a:lnTo>
                        <a:pt x="1103" y="489"/>
                      </a:lnTo>
                      <a:lnTo>
                        <a:pt x="1099" y="481"/>
                      </a:lnTo>
                      <a:lnTo>
                        <a:pt x="1096" y="473"/>
                      </a:lnTo>
                      <a:lnTo>
                        <a:pt x="1094" y="463"/>
                      </a:lnTo>
                      <a:lnTo>
                        <a:pt x="1094" y="463"/>
                      </a:lnTo>
                      <a:lnTo>
                        <a:pt x="1092" y="460"/>
                      </a:lnTo>
                      <a:lnTo>
                        <a:pt x="1090" y="458"/>
                      </a:lnTo>
                      <a:lnTo>
                        <a:pt x="1081" y="449"/>
                      </a:lnTo>
                      <a:lnTo>
                        <a:pt x="1081" y="449"/>
                      </a:lnTo>
                      <a:lnTo>
                        <a:pt x="1081" y="445"/>
                      </a:lnTo>
                      <a:lnTo>
                        <a:pt x="1083" y="443"/>
                      </a:lnTo>
                      <a:lnTo>
                        <a:pt x="1087" y="443"/>
                      </a:lnTo>
                      <a:lnTo>
                        <a:pt x="1090" y="443"/>
                      </a:lnTo>
                      <a:lnTo>
                        <a:pt x="1096" y="445"/>
                      </a:lnTo>
                      <a:lnTo>
                        <a:pt x="1099" y="445"/>
                      </a:lnTo>
                      <a:lnTo>
                        <a:pt x="1102" y="445"/>
                      </a:lnTo>
                      <a:lnTo>
                        <a:pt x="1102" y="445"/>
                      </a:lnTo>
                      <a:lnTo>
                        <a:pt x="1100" y="441"/>
                      </a:lnTo>
                      <a:lnTo>
                        <a:pt x="1099" y="436"/>
                      </a:lnTo>
                      <a:lnTo>
                        <a:pt x="1092" y="420"/>
                      </a:lnTo>
                      <a:lnTo>
                        <a:pt x="1083" y="405"/>
                      </a:lnTo>
                      <a:lnTo>
                        <a:pt x="1076" y="393"/>
                      </a:lnTo>
                      <a:lnTo>
                        <a:pt x="1076" y="393"/>
                      </a:lnTo>
                      <a:lnTo>
                        <a:pt x="1077" y="389"/>
                      </a:lnTo>
                      <a:lnTo>
                        <a:pt x="1080" y="385"/>
                      </a:lnTo>
                      <a:lnTo>
                        <a:pt x="1082" y="380"/>
                      </a:lnTo>
                      <a:lnTo>
                        <a:pt x="1083" y="379"/>
                      </a:lnTo>
                      <a:lnTo>
                        <a:pt x="1083" y="379"/>
                      </a:lnTo>
                      <a:lnTo>
                        <a:pt x="1086" y="380"/>
                      </a:lnTo>
                      <a:lnTo>
                        <a:pt x="1090" y="382"/>
                      </a:lnTo>
                      <a:lnTo>
                        <a:pt x="1094" y="384"/>
                      </a:lnTo>
                      <a:lnTo>
                        <a:pt x="1095" y="384"/>
                      </a:lnTo>
                      <a:lnTo>
                        <a:pt x="1096" y="382"/>
                      </a:lnTo>
                      <a:lnTo>
                        <a:pt x="1096" y="382"/>
                      </a:lnTo>
                      <a:lnTo>
                        <a:pt x="1096" y="379"/>
                      </a:lnTo>
                      <a:lnTo>
                        <a:pt x="1096" y="372"/>
                      </a:lnTo>
                      <a:lnTo>
                        <a:pt x="1095" y="359"/>
                      </a:lnTo>
                      <a:lnTo>
                        <a:pt x="1095" y="359"/>
                      </a:lnTo>
                      <a:lnTo>
                        <a:pt x="1102" y="355"/>
                      </a:lnTo>
                      <a:lnTo>
                        <a:pt x="1109" y="349"/>
                      </a:lnTo>
                      <a:lnTo>
                        <a:pt x="1109" y="349"/>
                      </a:lnTo>
                      <a:lnTo>
                        <a:pt x="1112" y="344"/>
                      </a:lnTo>
                      <a:lnTo>
                        <a:pt x="1113" y="338"/>
                      </a:lnTo>
                      <a:lnTo>
                        <a:pt x="1114" y="329"/>
                      </a:lnTo>
                      <a:lnTo>
                        <a:pt x="1116" y="325"/>
                      </a:lnTo>
                      <a:lnTo>
                        <a:pt x="1118" y="322"/>
                      </a:lnTo>
                      <a:lnTo>
                        <a:pt x="1125" y="316"/>
                      </a:lnTo>
                      <a:lnTo>
                        <a:pt x="1133" y="313"/>
                      </a:lnTo>
                      <a:lnTo>
                        <a:pt x="1133" y="313"/>
                      </a:lnTo>
                      <a:lnTo>
                        <a:pt x="1135" y="313"/>
                      </a:lnTo>
                      <a:lnTo>
                        <a:pt x="1138" y="314"/>
                      </a:lnTo>
                      <a:lnTo>
                        <a:pt x="1144" y="318"/>
                      </a:lnTo>
                      <a:lnTo>
                        <a:pt x="1155" y="325"/>
                      </a:lnTo>
                      <a:lnTo>
                        <a:pt x="1155" y="325"/>
                      </a:lnTo>
                      <a:lnTo>
                        <a:pt x="1155" y="318"/>
                      </a:lnTo>
                      <a:lnTo>
                        <a:pt x="1156" y="314"/>
                      </a:lnTo>
                      <a:lnTo>
                        <a:pt x="1159" y="310"/>
                      </a:lnTo>
                      <a:lnTo>
                        <a:pt x="1160" y="305"/>
                      </a:lnTo>
                      <a:lnTo>
                        <a:pt x="1160" y="305"/>
                      </a:lnTo>
                      <a:lnTo>
                        <a:pt x="1156" y="302"/>
                      </a:lnTo>
                      <a:lnTo>
                        <a:pt x="1153" y="298"/>
                      </a:lnTo>
                      <a:lnTo>
                        <a:pt x="1149" y="285"/>
                      </a:lnTo>
                      <a:lnTo>
                        <a:pt x="1149" y="285"/>
                      </a:lnTo>
                      <a:lnTo>
                        <a:pt x="1143" y="274"/>
                      </a:lnTo>
                      <a:lnTo>
                        <a:pt x="1139" y="263"/>
                      </a:lnTo>
                      <a:lnTo>
                        <a:pt x="1131" y="245"/>
                      </a:lnTo>
                      <a:lnTo>
                        <a:pt x="1131" y="245"/>
                      </a:lnTo>
                      <a:lnTo>
                        <a:pt x="1129" y="244"/>
                      </a:lnTo>
                      <a:lnTo>
                        <a:pt x="1127" y="243"/>
                      </a:lnTo>
                      <a:lnTo>
                        <a:pt x="1126" y="236"/>
                      </a:lnTo>
                      <a:lnTo>
                        <a:pt x="1124" y="230"/>
                      </a:lnTo>
                      <a:lnTo>
                        <a:pt x="1122" y="227"/>
                      </a:lnTo>
                      <a:lnTo>
                        <a:pt x="1121" y="226"/>
                      </a:lnTo>
                      <a:lnTo>
                        <a:pt x="1121" y="226"/>
                      </a:lnTo>
                      <a:lnTo>
                        <a:pt x="1113" y="218"/>
                      </a:lnTo>
                      <a:lnTo>
                        <a:pt x="1111" y="215"/>
                      </a:lnTo>
                      <a:lnTo>
                        <a:pt x="1109" y="211"/>
                      </a:lnTo>
                      <a:lnTo>
                        <a:pt x="1109" y="208"/>
                      </a:lnTo>
                      <a:lnTo>
                        <a:pt x="1111" y="204"/>
                      </a:lnTo>
                      <a:lnTo>
                        <a:pt x="1111" y="204"/>
                      </a:lnTo>
                      <a:lnTo>
                        <a:pt x="1111" y="198"/>
                      </a:lnTo>
                      <a:lnTo>
                        <a:pt x="1109" y="188"/>
                      </a:lnTo>
                      <a:lnTo>
                        <a:pt x="1105" y="174"/>
                      </a:lnTo>
                      <a:lnTo>
                        <a:pt x="1105" y="174"/>
                      </a:lnTo>
                      <a:lnTo>
                        <a:pt x="1105" y="173"/>
                      </a:lnTo>
                      <a:lnTo>
                        <a:pt x="1103" y="171"/>
                      </a:lnTo>
                      <a:lnTo>
                        <a:pt x="1099" y="171"/>
                      </a:lnTo>
                      <a:lnTo>
                        <a:pt x="1091" y="174"/>
                      </a:lnTo>
                      <a:lnTo>
                        <a:pt x="1091" y="174"/>
                      </a:lnTo>
                      <a:lnTo>
                        <a:pt x="1089" y="175"/>
                      </a:lnTo>
                      <a:lnTo>
                        <a:pt x="1085" y="176"/>
                      </a:lnTo>
                      <a:lnTo>
                        <a:pt x="1083" y="175"/>
                      </a:lnTo>
                      <a:lnTo>
                        <a:pt x="1082" y="175"/>
                      </a:lnTo>
                      <a:lnTo>
                        <a:pt x="1080" y="171"/>
                      </a:lnTo>
                      <a:lnTo>
                        <a:pt x="1080" y="167"/>
                      </a:lnTo>
                      <a:lnTo>
                        <a:pt x="1080" y="167"/>
                      </a:lnTo>
                      <a:lnTo>
                        <a:pt x="1085" y="165"/>
                      </a:lnTo>
                      <a:lnTo>
                        <a:pt x="1086" y="162"/>
                      </a:lnTo>
                      <a:lnTo>
                        <a:pt x="1086" y="161"/>
                      </a:lnTo>
                      <a:lnTo>
                        <a:pt x="1086" y="157"/>
                      </a:lnTo>
                      <a:lnTo>
                        <a:pt x="1083" y="153"/>
                      </a:lnTo>
                      <a:lnTo>
                        <a:pt x="1081" y="147"/>
                      </a:lnTo>
                      <a:lnTo>
                        <a:pt x="1081" y="145"/>
                      </a:lnTo>
                      <a:lnTo>
                        <a:pt x="1081" y="144"/>
                      </a:lnTo>
                      <a:lnTo>
                        <a:pt x="1086" y="145"/>
                      </a:lnTo>
                      <a:lnTo>
                        <a:pt x="1086" y="145"/>
                      </a:lnTo>
                      <a:lnTo>
                        <a:pt x="1089" y="144"/>
                      </a:lnTo>
                      <a:lnTo>
                        <a:pt x="1090" y="143"/>
                      </a:lnTo>
                      <a:lnTo>
                        <a:pt x="1090" y="140"/>
                      </a:lnTo>
                      <a:lnTo>
                        <a:pt x="1091" y="139"/>
                      </a:lnTo>
                      <a:lnTo>
                        <a:pt x="1094" y="138"/>
                      </a:lnTo>
                      <a:lnTo>
                        <a:pt x="1105" y="138"/>
                      </a:lnTo>
                      <a:lnTo>
                        <a:pt x="1105" y="138"/>
                      </a:lnTo>
                      <a:lnTo>
                        <a:pt x="1103" y="134"/>
                      </a:lnTo>
                      <a:lnTo>
                        <a:pt x="1098" y="127"/>
                      </a:lnTo>
                      <a:lnTo>
                        <a:pt x="1091" y="121"/>
                      </a:lnTo>
                      <a:lnTo>
                        <a:pt x="1087" y="117"/>
                      </a:lnTo>
                      <a:lnTo>
                        <a:pt x="1087" y="117"/>
                      </a:lnTo>
                      <a:lnTo>
                        <a:pt x="1083" y="113"/>
                      </a:lnTo>
                      <a:lnTo>
                        <a:pt x="1082" y="108"/>
                      </a:lnTo>
                      <a:lnTo>
                        <a:pt x="1082" y="106"/>
                      </a:lnTo>
                      <a:lnTo>
                        <a:pt x="1083" y="104"/>
                      </a:lnTo>
                      <a:lnTo>
                        <a:pt x="1089" y="100"/>
                      </a:lnTo>
                      <a:lnTo>
                        <a:pt x="1089" y="100"/>
                      </a:lnTo>
                      <a:lnTo>
                        <a:pt x="1090" y="96"/>
                      </a:lnTo>
                      <a:lnTo>
                        <a:pt x="1089" y="92"/>
                      </a:lnTo>
                      <a:lnTo>
                        <a:pt x="1087" y="90"/>
                      </a:lnTo>
                      <a:lnTo>
                        <a:pt x="1085" y="87"/>
                      </a:lnTo>
                      <a:lnTo>
                        <a:pt x="1078" y="83"/>
                      </a:lnTo>
                      <a:lnTo>
                        <a:pt x="1074" y="83"/>
                      </a:lnTo>
                      <a:lnTo>
                        <a:pt x="1072" y="83"/>
                      </a:lnTo>
                      <a:lnTo>
                        <a:pt x="1072" y="83"/>
                      </a:lnTo>
                      <a:lnTo>
                        <a:pt x="1068" y="83"/>
                      </a:lnTo>
                      <a:lnTo>
                        <a:pt x="1067" y="84"/>
                      </a:lnTo>
                      <a:lnTo>
                        <a:pt x="1065" y="91"/>
                      </a:lnTo>
                      <a:lnTo>
                        <a:pt x="1065" y="91"/>
                      </a:lnTo>
                      <a:lnTo>
                        <a:pt x="1061" y="91"/>
                      </a:lnTo>
                      <a:lnTo>
                        <a:pt x="1059" y="90"/>
                      </a:lnTo>
                      <a:lnTo>
                        <a:pt x="1057" y="88"/>
                      </a:lnTo>
                      <a:lnTo>
                        <a:pt x="1057" y="84"/>
                      </a:lnTo>
                      <a:lnTo>
                        <a:pt x="1057" y="84"/>
                      </a:lnTo>
                      <a:lnTo>
                        <a:pt x="1054" y="81"/>
                      </a:lnTo>
                      <a:lnTo>
                        <a:pt x="1051" y="75"/>
                      </a:lnTo>
                      <a:lnTo>
                        <a:pt x="1050" y="64"/>
                      </a:lnTo>
                      <a:lnTo>
                        <a:pt x="1048" y="52"/>
                      </a:lnTo>
                      <a:lnTo>
                        <a:pt x="1046" y="48"/>
                      </a:lnTo>
                      <a:lnTo>
                        <a:pt x="1043" y="46"/>
                      </a:lnTo>
                      <a:lnTo>
                        <a:pt x="1043" y="46"/>
                      </a:lnTo>
                      <a:lnTo>
                        <a:pt x="1041" y="46"/>
                      </a:lnTo>
                      <a:lnTo>
                        <a:pt x="1039" y="47"/>
                      </a:lnTo>
                      <a:lnTo>
                        <a:pt x="1035" y="49"/>
                      </a:lnTo>
                      <a:lnTo>
                        <a:pt x="1032" y="52"/>
                      </a:lnTo>
                      <a:lnTo>
                        <a:pt x="1029" y="53"/>
                      </a:lnTo>
                      <a:lnTo>
                        <a:pt x="1026" y="53"/>
                      </a:lnTo>
                      <a:lnTo>
                        <a:pt x="1026" y="53"/>
                      </a:lnTo>
                      <a:lnTo>
                        <a:pt x="1022" y="55"/>
                      </a:lnTo>
                      <a:lnTo>
                        <a:pt x="1016" y="57"/>
                      </a:lnTo>
                      <a:lnTo>
                        <a:pt x="1006" y="64"/>
                      </a:lnTo>
                      <a:lnTo>
                        <a:pt x="1006" y="64"/>
                      </a:lnTo>
                      <a:lnTo>
                        <a:pt x="1002" y="75"/>
                      </a:lnTo>
                      <a:lnTo>
                        <a:pt x="995" y="101"/>
                      </a:lnTo>
                      <a:lnTo>
                        <a:pt x="985" y="140"/>
                      </a:lnTo>
                      <a:lnTo>
                        <a:pt x="985" y="140"/>
                      </a:lnTo>
                      <a:lnTo>
                        <a:pt x="972" y="144"/>
                      </a:lnTo>
                      <a:lnTo>
                        <a:pt x="946" y="151"/>
                      </a:lnTo>
                      <a:lnTo>
                        <a:pt x="906" y="161"/>
                      </a:lnTo>
                      <a:lnTo>
                        <a:pt x="906" y="161"/>
                      </a:lnTo>
                      <a:lnTo>
                        <a:pt x="883" y="160"/>
                      </a:lnTo>
                      <a:lnTo>
                        <a:pt x="857" y="157"/>
                      </a:lnTo>
                      <a:lnTo>
                        <a:pt x="857" y="157"/>
                      </a:lnTo>
                      <a:lnTo>
                        <a:pt x="854" y="156"/>
                      </a:lnTo>
                      <a:lnTo>
                        <a:pt x="850" y="153"/>
                      </a:lnTo>
                      <a:lnTo>
                        <a:pt x="844" y="145"/>
                      </a:lnTo>
                      <a:lnTo>
                        <a:pt x="844" y="145"/>
                      </a:lnTo>
                      <a:lnTo>
                        <a:pt x="837" y="135"/>
                      </a:lnTo>
                      <a:lnTo>
                        <a:pt x="835" y="130"/>
                      </a:lnTo>
                      <a:lnTo>
                        <a:pt x="835" y="126"/>
                      </a:lnTo>
                      <a:lnTo>
                        <a:pt x="835" y="126"/>
                      </a:lnTo>
                      <a:lnTo>
                        <a:pt x="832" y="125"/>
                      </a:lnTo>
                      <a:lnTo>
                        <a:pt x="827" y="125"/>
                      </a:lnTo>
                      <a:lnTo>
                        <a:pt x="818" y="125"/>
                      </a:lnTo>
                      <a:lnTo>
                        <a:pt x="809" y="127"/>
                      </a:lnTo>
                      <a:lnTo>
                        <a:pt x="809" y="127"/>
                      </a:lnTo>
                      <a:lnTo>
                        <a:pt x="807" y="130"/>
                      </a:lnTo>
                      <a:lnTo>
                        <a:pt x="807" y="134"/>
                      </a:lnTo>
                      <a:lnTo>
                        <a:pt x="807" y="138"/>
                      </a:lnTo>
                      <a:lnTo>
                        <a:pt x="811" y="144"/>
                      </a:lnTo>
                      <a:lnTo>
                        <a:pt x="811" y="144"/>
                      </a:lnTo>
                      <a:lnTo>
                        <a:pt x="811" y="147"/>
                      </a:lnTo>
                      <a:lnTo>
                        <a:pt x="809" y="149"/>
                      </a:lnTo>
                      <a:lnTo>
                        <a:pt x="801" y="156"/>
                      </a:lnTo>
                      <a:lnTo>
                        <a:pt x="792" y="162"/>
                      </a:lnTo>
                      <a:lnTo>
                        <a:pt x="788" y="166"/>
                      </a:lnTo>
                      <a:lnTo>
                        <a:pt x="785" y="171"/>
                      </a:lnTo>
                      <a:lnTo>
                        <a:pt x="785" y="171"/>
                      </a:lnTo>
                      <a:lnTo>
                        <a:pt x="778" y="173"/>
                      </a:lnTo>
                      <a:lnTo>
                        <a:pt x="769" y="173"/>
                      </a:lnTo>
                      <a:lnTo>
                        <a:pt x="759" y="174"/>
                      </a:lnTo>
                      <a:lnTo>
                        <a:pt x="752" y="175"/>
                      </a:lnTo>
                      <a:lnTo>
                        <a:pt x="752" y="175"/>
                      </a:lnTo>
                      <a:lnTo>
                        <a:pt x="746" y="174"/>
                      </a:lnTo>
                      <a:lnTo>
                        <a:pt x="744" y="171"/>
                      </a:lnTo>
                      <a:lnTo>
                        <a:pt x="743" y="169"/>
                      </a:lnTo>
                      <a:lnTo>
                        <a:pt x="745" y="165"/>
                      </a:lnTo>
                      <a:lnTo>
                        <a:pt x="745" y="165"/>
                      </a:lnTo>
                      <a:lnTo>
                        <a:pt x="748" y="163"/>
                      </a:lnTo>
                      <a:lnTo>
                        <a:pt x="752" y="163"/>
                      </a:lnTo>
                      <a:lnTo>
                        <a:pt x="753" y="163"/>
                      </a:lnTo>
                      <a:lnTo>
                        <a:pt x="753" y="161"/>
                      </a:lnTo>
                      <a:lnTo>
                        <a:pt x="753" y="158"/>
                      </a:lnTo>
                      <a:lnTo>
                        <a:pt x="752" y="154"/>
                      </a:lnTo>
                      <a:lnTo>
                        <a:pt x="752" y="154"/>
                      </a:lnTo>
                      <a:lnTo>
                        <a:pt x="739" y="149"/>
                      </a:lnTo>
                      <a:lnTo>
                        <a:pt x="713" y="141"/>
                      </a:lnTo>
                      <a:lnTo>
                        <a:pt x="673" y="128"/>
                      </a:lnTo>
                      <a:lnTo>
                        <a:pt x="673" y="128"/>
                      </a:lnTo>
                      <a:lnTo>
                        <a:pt x="669" y="123"/>
                      </a:lnTo>
                      <a:lnTo>
                        <a:pt x="665" y="112"/>
                      </a:lnTo>
                      <a:lnTo>
                        <a:pt x="657" y="95"/>
                      </a:lnTo>
                      <a:lnTo>
                        <a:pt x="657" y="95"/>
                      </a:lnTo>
                      <a:lnTo>
                        <a:pt x="653" y="93"/>
                      </a:lnTo>
                      <a:lnTo>
                        <a:pt x="645" y="91"/>
                      </a:lnTo>
                      <a:lnTo>
                        <a:pt x="644" y="88"/>
                      </a:lnTo>
                      <a:lnTo>
                        <a:pt x="643" y="86"/>
                      </a:lnTo>
                      <a:lnTo>
                        <a:pt x="645" y="83"/>
                      </a:lnTo>
                      <a:lnTo>
                        <a:pt x="651" y="79"/>
                      </a:lnTo>
                      <a:lnTo>
                        <a:pt x="651" y="79"/>
                      </a:lnTo>
                      <a:lnTo>
                        <a:pt x="653" y="75"/>
                      </a:lnTo>
                      <a:lnTo>
                        <a:pt x="654" y="71"/>
                      </a:lnTo>
                      <a:lnTo>
                        <a:pt x="653" y="69"/>
                      </a:lnTo>
                      <a:lnTo>
                        <a:pt x="652" y="65"/>
                      </a:lnTo>
                      <a:lnTo>
                        <a:pt x="648" y="60"/>
                      </a:lnTo>
                      <a:lnTo>
                        <a:pt x="647" y="57"/>
                      </a:lnTo>
                      <a:lnTo>
                        <a:pt x="645" y="55"/>
                      </a:lnTo>
                      <a:lnTo>
                        <a:pt x="645" y="55"/>
                      </a:lnTo>
                      <a:lnTo>
                        <a:pt x="640" y="53"/>
                      </a:lnTo>
                      <a:lnTo>
                        <a:pt x="632" y="52"/>
                      </a:lnTo>
                      <a:lnTo>
                        <a:pt x="629" y="49"/>
                      </a:lnTo>
                      <a:lnTo>
                        <a:pt x="625" y="46"/>
                      </a:lnTo>
                      <a:lnTo>
                        <a:pt x="623" y="42"/>
                      </a:lnTo>
                      <a:lnTo>
                        <a:pt x="622" y="35"/>
                      </a:lnTo>
                      <a:lnTo>
                        <a:pt x="622" y="35"/>
                      </a:lnTo>
                      <a:lnTo>
                        <a:pt x="619" y="35"/>
                      </a:lnTo>
                      <a:lnTo>
                        <a:pt x="616" y="35"/>
                      </a:lnTo>
                      <a:lnTo>
                        <a:pt x="612" y="36"/>
                      </a:lnTo>
                      <a:lnTo>
                        <a:pt x="609" y="40"/>
                      </a:lnTo>
                      <a:lnTo>
                        <a:pt x="609" y="40"/>
                      </a:lnTo>
                      <a:lnTo>
                        <a:pt x="605" y="46"/>
                      </a:lnTo>
                      <a:lnTo>
                        <a:pt x="599" y="52"/>
                      </a:lnTo>
                      <a:lnTo>
                        <a:pt x="596" y="53"/>
                      </a:lnTo>
                      <a:lnTo>
                        <a:pt x="594" y="52"/>
                      </a:lnTo>
                      <a:lnTo>
                        <a:pt x="592" y="48"/>
                      </a:lnTo>
                      <a:lnTo>
                        <a:pt x="591" y="40"/>
                      </a:lnTo>
                      <a:lnTo>
                        <a:pt x="591" y="40"/>
                      </a:lnTo>
                      <a:lnTo>
                        <a:pt x="588" y="40"/>
                      </a:lnTo>
                      <a:lnTo>
                        <a:pt x="586" y="40"/>
                      </a:lnTo>
                      <a:lnTo>
                        <a:pt x="581" y="44"/>
                      </a:lnTo>
                      <a:lnTo>
                        <a:pt x="579" y="46"/>
                      </a:lnTo>
                      <a:lnTo>
                        <a:pt x="577" y="46"/>
                      </a:lnTo>
                      <a:lnTo>
                        <a:pt x="574" y="46"/>
                      </a:lnTo>
                      <a:lnTo>
                        <a:pt x="572" y="43"/>
                      </a:lnTo>
                      <a:lnTo>
                        <a:pt x="572" y="43"/>
                      </a:lnTo>
                      <a:lnTo>
                        <a:pt x="568" y="42"/>
                      </a:lnTo>
                      <a:lnTo>
                        <a:pt x="564" y="40"/>
                      </a:lnTo>
                      <a:lnTo>
                        <a:pt x="559" y="36"/>
                      </a:lnTo>
                      <a:lnTo>
                        <a:pt x="555" y="34"/>
                      </a:lnTo>
                      <a:lnTo>
                        <a:pt x="553" y="34"/>
                      </a:lnTo>
                      <a:lnTo>
                        <a:pt x="552" y="35"/>
                      </a:lnTo>
                      <a:lnTo>
                        <a:pt x="552" y="35"/>
                      </a:lnTo>
                      <a:lnTo>
                        <a:pt x="550" y="46"/>
                      </a:lnTo>
                      <a:lnTo>
                        <a:pt x="550" y="59"/>
                      </a:lnTo>
                      <a:lnTo>
                        <a:pt x="550" y="59"/>
                      </a:lnTo>
                      <a:lnTo>
                        <a:pt x="548" y="64"/>
                      </a:lnTo>
                      <a:lnTo>
                        <a:pt x="547" y="68"/>
                      </a:lnTo>
                      <a:lnTo>
                        <a:pt x="546" y="69"/>
                      </a:lnTo>
                      <a:lnTo>
                        <a:pt x="544" y="71"/>
                      </a:lnTo>
                      <a:lnTo>
                        <a:pt x="540" y="71"/>
                      </a:lnTo>
                      <a:lnTo>
                        <a:pt x="535" y="71"/>
                      </a:lnTo>
                      <a:lnTo>
                        <a:pt x="526" y="69"/>
                      </a:lnTo>
                      <a:lnTo>
                        <a:pt x="526" y="69"/>
                      </a:lnTo>
                      <a:lnTo>
                        <a:pt x="522" y="71"/>
                      </a:lnTo>
                      <a:lnTo>
                        <a:pt x="516" y="73"/>
                      </a:lnTo>
                      <a:lnTo>
                        <a:pt x="512" y="74"/>
                      </a:lnTo>
                      <a:lnTo>
                        <a:pt x="508" y="73"/>
                      </a:lnTo>
                      <a:lnTo>
                        <a:pt x="505" y="71"/>
                      </a:lnTo>
                      <a:lnTo>
                        <a:pt x="502" y="69"/>
                      </a:lnTo>
                      <a:lnTo>
                        <a:pt x="502" y="69"/>
                      </a:lnTo>
                      <a:lnTo>
                        <a:pt x="496" y="60"/>
                      </a:lnTo>
                      <a:lnTo>
                        <a:pt x="491" y="51"/>
                      </a:lnTo>
                      <a:lnTo>
                        <a:pt x="487" y="40"/>
                      </a:lnTo>
                      <a:lnTo>
                        <a:pt x="482" y="33"/>
                      </a:lnTo>
                      <a:lnTo>
                        <a:pt x="482" y="33"/>
                      </a:lnTo>
                      <a:lnTo>
                        <a:pt x="480" y="31"/>
                      </a:lnTo>
                      <a:lnTo>
                        <a:pt x="478" y="31"/>
                      </a:lnTo>
                      <a:lnTo>
                        <a:pt x="476" y="34"/>
                      </a:lnTo>
                      <a:lnTo>
                        <a:pt x="474" y="35"/>
                      </a:lnTo>
                      <a:lnTo>
                        <a:pt x="473" y="36"/>
                      </a:lnTo>
                      <a:lnTo>
                        <a:pt x="470" y="35"/>
                      </a:lnTo>
                      <a:lnTo>
                        <a:pt x="469" y="34"/>
                      </a:lnTo>
                      <a:lnTo>
                        <a:pt x="469" y="34"/>
                      </a:lnTo>
                      <a:lnTo>
                        <a:pt x="459" y="30"/>
                      </a:lnTo>
                      <a:lnTo>
                        <a:pt x="455" y="29"/>
                      </a:lnTo>
                      <a:lnTo>
                        <a:pt x="452" y="29"/>
                      </a:lnTo>
                      <a:lnTo>
                        <a:pt x="452" y="29"/>
                      </a:lnTo>
                      <a:lnTo>
                        <a:pt x="450" y="31"/>
                      </a:lnTo>
                      <a:lnTo>
                        <a:pt x="447" y="33"/>
                      </a:lnTo>
                      <a:lnTo>
                        <a:pt x="445" y="33"/>
                      </a:lnTo>
                      <a:lnTo>
                        <a:pt x="442" y="31"/>
                      </a:lnTo>
                      <a:lnTo>
                        <a:pt x="439" y="29"/>
                      </a:lnTo>
                      <a:lnTo>
                        <a:pt x="435" y="29"/>
                      </a:lnTo>
                      <a:lnTo>
                        <a:pt x="432" y="29"/>
                      </a:lnTo>
                      <a:lnTo>
                        <a:pt x="426" y="30"/>
                      </a:lnTo>
                      <a:lnTo>
                        <a:pt x="426" y="30"/>
                      </a:lnTo>
                      <a:lnTo>
                        <a:pt x="425" y="33"/>
                      </a:lnTo>
                      <a:lnTo>
                        <a:pt x="426" y="33"/>
                      </a:lnTo>
                      <a:lnTo>
                        <a:pt x="428" y="38"/>
                      </a:lnTo>
                      <a:lnTo>
                        <a:pt x="426" y="48"/>
                      </a:lnTo>
                      <a:lnTo>
                        <a:pt x="426" y="48"/>
                      </a:lnTo>
                      <a:lnTo>
                        <a:pt x="425" y="53"/>
                      </a:lnTo>
                      <a:lnTo>
                        <a:pt x="424" y="55"/>
                      </a:lnTo>
                      <a:lnTo>
                        <a:pt x="423" y="55"/>
                      </a:lnTo>
                      <a:lnTo>
                        <a:pt x="420" y="52"/>
                      </a:lnTo>
                      <a:lnTo>
                        <a:pt x="416" y="47"/>
                      </a:lnTo>
                      <a:lnTo>
                        <a:pt x="408" y="35"/>
                      </a:lnTo>
                      <a:lnTo>
                        <a:pt x="404" y="30"/>
                      </a:lnTo>
                      <a:lnTo>
                        <a:pt x="399" y="29"/>
                      </a:lnTo>
                      <a:lnTo>
                        <a:pt x="399" y="29"/>
                      </a:lnTo>
                      <a:lnTo>
                        <a:pt x="397" y="30"/>
                      </a:lnTo>
                      <a:lnTo>
                        <a:pt x="394" y="33"/>
                      </a:lnTo>
                      <a:lnTo>
                        <a:pt x="389" y="40"/>
                      </a:lnTo>
                      <a:lnTo>
                        <a:pt x="381" y="59"/>
                      </a:lnTo>
                      <a:lnTo>
                        <a:pt x="381" y="59"/>
                      </a:lnTo>
                      <a:lnTo>
                        <a:pt x="375" y="57"/>
                      </a:lnTo>
                      <a:lnTo>
                        <a:pt x="368" y="55"/>
                      </a:lnTo>
                      <a:lnTo>
                        <a:pt x="359" y="48"/>
                      </a:lnTo>
                      <a:lnTo>
                        <a:pt x="359" y="48"/>
                      </a:lnTo>
                      <a:lnTo>
                        <a:pt x="358" y="49"/>
                      </a:lnTo>
                      <a:lnTo>
                        <a:pt x="356" y="53"/>
                      </a:lnTo>
                      <a:lnTo>
                        <a:pt x="351" y="65"/>
                      </a:lnTo>
                      <a:lnTo>
                        <a:pt x="346" y="81"/>
                      </a:lnTo>
                      <a:lnTo>
                        <a:pt x="342" y="87"/>
                      </a:lnTo>
                      <a:lnTo>
                        <a:pt x="337" y="92"/>
                      </a:lnTo>
                      <a:lnTo>
                        <a:pt x="337" y="92"/>
                      </a:lnTo>
                      <a:lnTo>
                        <a:pt x="324" y="97"/>
                      </a:lnTo>
                      <a:lnTo>
                        <a:pt x="311" y="100"/>
                      </a:lnTo>
                      <a:lnTo>
                        <a:pt x="301" y="105"/>
                      </a:lnTo>
                      <a:lnTo>
                        <a:pt x="294" y="108"/>
                      </a:lnTo>
                      <a:lnTo>
                        <a:pt x="289" y="113"/>
                      </a:lnTo>
                      <a:lnTo>
                        <a:pt x="289" y="113"/>
                      </a:lnTo>
                      <a:lnTo>
                        <a:pt x="281" y="103"/>
                      </a:lnTo>
                      <a:lnTo>
                        <a:pt x="275" y="95"/>
                      </a:lnTo>
                      <a:lnTo>
                        <a:pt x="271" y="90"/>
                      </a:lnTo>
                      <a:lnTo>
                        <a:pt x="267" y="84"/>
                      </a:lnTo>
                      <a:lnTo>
                        <a:pt x="267" y="84"/>
                      </a:lnTo>
                      <a:lnTo>
                        <a:pt x="262" y="83"/>
                      </a:lnTo>
                      <a:lnTo>
                        <a:pt x="253" y="79"/>
                      </a:lnTo>
                      <a:lnTo>
                        <a:pt x="253" y="79"/>
                      </a:lnTo>
                      <a:lnTo>
                        <a:pt x="250" y="81"/>
                      </a:lnTo>
                      <a:lnTo>
                        <a:pt x="248" y="79"/>
                      </a:lnTo>
                      <a:lnTo>
                        <a:pt x="245" y="74"/>
                      </a:lnTo>
                      <a:lnTo>
                        <a:pt x="240" y="66"/>
                      </a:lnTo>
                      <a:lnTo>
                        <a:pt x="237" y="62"/>
                      </a:lnTo>
                      <a:lnTo>
                        <a:pt x="233" y="59"/>
                      </a:lnTo>
                      <a:lnTo>
                        <a:pt x="233" y="59"/>
                      </a:lnTo>
                      <a:lnTo>
                        <a:pt x="231" y="57"/>
                      </a:lnTo>
                      <a:lnTo>
                        <a:pt x="229" y="56"/>
                      </a:lnTo>
                      <a:lnTo>
                        <a:pt x="231" y="52"/>
                      </a:lnTo>
                      <a:lnTo>
                        <a:pt x="232" y="47"/>
                      </a:lnTo>
                      <a:lnTo>
                        <a:pt x="233" y="44"/>
                      </a:lnTo>
                      <a:lnTo>
                        <a:pt x="233" y="39"/>
                      </a:lnTo>
                      <a:lnTo>
                        <a:pt x="233" y="39"/>
                      </a:lnTo>
                      <a:lnTo>
                        <a:pt x="229" y="34"/>
                      </a:lnTo>
                      <a:lnTo>
                        <a:pt x="227" y="30"/>
                      </a:lnTo>
                      <a:lnTo>
                        <a:pt x="224" y="29"/>
                      </a:lnTo>
                      <a:lnTo>
                        <a:pt x="224" y="29"/>
                      </a:lnTo>
                      <a:lnTo>
                        <a:pt x="222" y="30"/>
                      </a:lnTo>
                      <a:lnTo>
                        <a:pt x="220" y="31"/>
                      </a:lnTo>
                      <a:lnTo>
                        <a:pt x="216" y="33"/>
                      </a:lnTo>
                      <a:lnTo>
                        <a:pt x="214" y="33"/>
                      </a:lnTo>
                      <a:lnTo>
                        <a:pt x="214" y="33"/>
                      </a:lnTo>
                      <a:lnTo>
                        <a:pt x="210" y="31"/>
                      </a:lnTo>
                      <a:lnTo>
                        <a:pt x="207" y="30"/>
                      </a:lnTo>
                      <a:lnTo>
                        <a:pt x="207" y="27"/>
                      </a:lnTo>
                      <a:lnTo>
                        <a:pt x="209" y="21"/>
                      </a:lnTo>
                      <a:lnTo>
                        <a:pt x="209" y="21"/>
                      </a:lnTo>
                      <a:lnTo>
                        <a:pt x="206" y="18"/>
                      </a:lnTo>
                      <a:lnTo>
                        <a:pt x="205" y="16"/>
                      </a:lnTo>
                      <a:lnTo>
                        <a:pt x="196" y="13"/>
                      </a:lnTo>
                      <a:lnTo>
                        <a:pt x="196" y="13"/>
                      </a:lnTo>
                      <a:lnTo>
                        <a:pt x="191" y="12"/>
                      </a:lnTo>
                      <a:lnTo>
                        <a:pt x="189" y="11"/>
                      </a:lnTo>
                      <a:lnTo>
                        <a:pt x="191" y="3"/>
                      </a:lnTo>
                      <a:lnTo>
                        <a:pt x="191" y="3"/>
                      </a:lnTo>
                      <a:lnTo>
                        <a:pt x="187" y="1"/>
                      </a:lnTo>
                      <a:lnTo>
                        <a:pt x="180" y="0"/>
                      </a:lnTo>
                      <a:lnTo>
                        <a:pt x="176" y="0"/>
                      </a:lnTo>
                      <a:lnTo>
                        <a:pt x="172" y="0"/>
                      </a:lnTo>
                      <a:lnTo>
                        <a:pt x="169" y="3"/>
                      </a:lnTo>
                      <a:lnTo>
                        <a:pt x="166" y="5"/>
                      </a:lnTo>
                      <a:lnTo>
                        <a:pt x="166" y="5"/>
                      </a:lnTo>
                      <a:lnTo>
                        <a:pt x="165" y="8"/>
                      </a:lnTo>
                      <a:lnTo>
                        <a:pt x="163" y="13"/>
                      </a:lnTo>
                      <a:lnTo>
                        <a:pt x="162" y="17"/>
                      </a:lnTo>
                      <a:lnTo>
                        <a:pt x="162" y="20"/>
                      </a:lnTo>
                      <a:lnTo>
                        <a:pt x="162" y="20"/>
                      </a:lnTo>
                      <a:lnTo>
                        <a:pt x="165" y="21"/>
                      </a:lnTo>
                      <a:lnTo>
                        <a:pt x="170" y="22"/>
                      </a:lnTo>
                      <a:lnTo>
                        <a:pt x="176" y="25"/>
                      </a:lnTo>
                      <a:lnTo>
                        <a:pt x="179" y="27"/>
                      </a:lnTo>
                      <a:lnTo>
                        <a:pt x="181" y="30"/>
                      </a:lnTo>
                      <a:lnTo>
                        <a:pt x="181" y="30"/>
                      </a:lnTo>
                      <a:lnTo>
                        <a:pt x="183" y="33"/>
                      </a:lnTo>
                      <a:lnTo>
                        <a:pt x="184" y="38"/>
                      </a:lnTo>
                      <a:lnTo>
                        <a:pt x="184" y="39"/>
                      </a:lnTo>
                      <a:lnTo>
                        <a:pt x="181" y="42"/>
                      </a:lnTo>
                      <a:lnTo>
                        <a:pt x="179" y="42"/>
                      </a:lnTo>
                      <a:lnTo>
                        <a:pt x="175" y="42"/>
                      </a:lnTo>
                      <a:lnTo>
                        <a:pt x="175" y="42"/>
                      </a:lnTo>
                      <a:lnTo>
                        <a:pt x="176" y="56"/>
                      </a:lnTo>
                      <a:lnTo>
                        <a:pt x="176" y="71"/>
                      </a:lnTo>
                      <a:lnTo>
                        <a:pt x="175" y="84"/>
                      </a:lnTo>
                      <a:lnTo>
                        <a:pt x="174" y="88"/>
                      </a:lnTo>
                      <a:lnTo>
                        <a:pt x="172" y="90"/>
                      </a:lnTo>
                      <a:lnTo>
                        <a:pt x="172" y="90"/>
                      </a:lnTo>
                      <a:lnTo>
                        <a:pt x="166" y="91"/>
                      </a:lnTo>
                      <a:lnTo>
                        <a:pt x="159" y="93"/>
                      </a:lnTo>
                      <a:lnTo>
                        <a:pt x="153" y="97"/>
                      </a:lnTo>
                      <a:lnTo>
                        <a:pt x="153" y="97"/>
                      </a:lnTo>
                      <a:lnTo>
                        <a:pt x="147" y="105"/>
                      </a:lnTo>
                      <a:lnTo>
                        <a:pt x="140" y="113"/>
                      </a:lnTo>
                      <a:lnTo>
                        <a:pt x="134" y="122"/>
                      </a:lnTo>
                      <a:lnTo>
                        <a:pt x="126" y="130"/>
                      </a:lnTo>
                      <a:lnTo>
                        <a:pt x="126" y="130"/>
                      </a:lnTo>
                      <a:lnTo>
                        <a:pt x="130" y="135"/>
                      </a:lnTo>
                      <a:lnTo>
                        <a:pt x="131" y="140"/>
                      </a:lnTo>
                      <a:lnTo>
                        <a:pt x="131" y="145"/>
                      </a:lnTo>
                      <a:lnTo>
                        <a:pt x="131" y="152"/>
                      </a:lnTo>
                      <a:lnTo>
                        <a:pt x="127" y="162"/>
                      </a:lnTo>
                      <a:lnTo>
                        <a:pt x="126" y="167"/>
                      </a:lnTo>
                      <a:lnTo>
                        <a:pt x="126" y="173"/>
                      </a:lnTo>
                      <a:lnTo>
                        <a:pt x="126" y="173"/>
                      </a:lnTo>
                      <a:lnTo>
                        <a:pt x="128" y="173"/>
                      </a:lnTo>
                      <a:lnTo>
                        <a:pt x="131" y="174"/>
                      </a:lnTo>
                      <a:lnTo>
                        <a:pt x="131" y="176"/>
                      </a:lnTo>
                      <a:lnTo>
                        <a:pt x="131" y="179"/>
                      </a:lnTo>
                      <a:lnTo>
                        <a:pt x="132" y="182"/>
                      </a:lnTo>
                      <a:lnTo>
                        <a:pt x="135" y="184"/>
                      </a:lnTo>
                      <a:lnTo>
                        <a:pt x="140" y="188"/>
                      </a:lnTo>
                      <a:lnTo>
                        <a:pt x="140" y="188"/>
                      </a:lnTo>
                      <a:lnTo>
                        <a:pt x="139" y="197"/>
                      </a:lnTo>
                      <a:lnTo>
                        <a:pt x="135" y="208"/>
                      </a:lnTo>
                      <a:lnTo>
                        <a:pt x="130" y="215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22" y="233"/>
                      </a:lnTo>
                      <a:lnTo>
                        <a:pt x="122" y="237"/>
                      </a:lnTo>
                      <a:lnTo>
                        <a:pt x="124" y="241"/>
                      </a:lnTo>
                      <a:lnTo>
                        <a:pt x="124" y="243"/>
                      </a:lnTo>
                      <a:lnTo>
                        <a:pt x="124" y="243"/>
                      </a:lnTo>
                      <a:lnTo>
                        <a:pt x="122" y="244"/>
                      </a:lnTo>
                      <a:lnTo>
                        <a:pt x="118" y="244"/>
                      </a:lnTo>
                      <a:lnTo>
                        <a:pt x="112" y="243"/>
                      </a:lnTo>
                      <a:lnTo>
                        <a:pt x="112" y="243"/>
                      </a:lnTo>
                      <a:lnTo>
                        <a:pt x="108" y="248"/>
                      </a:lnTo>
                      <a:lnTo>
                        <a:pt x="104" y="252"/>
                      </a:lnTo>
                      <a:lnTo>
                        <a:pt x="104" y="252"/>
                      </a:lnTo>
                      <a:lnTo>
                        <a:pt x="100" y="253"/>
                      </a:lnTo>
                      <a:lnTo>
                        <a:pt x="100" y="255"/>
                      </a:lnTo>
                      <a:lnTo>
                        <a:pt x="100" y="257"/>
                      </a:lnTo>
                      <a:lnTo>
                        <a:pt x="101" y="259"/>
                      </a:lnTo>
                      <a:lnTo>
                        <a:pt x="101" y="259"/>
                      </a:lnTo>
                      <a:lnTo>
                        <a:pt x="99" y="263"/>
                      </a:lnTo>
                      <a:lnTo>
                        <a:pt x="96" y="265"/>
                      </a:lnTo>
                      <a:lnTo>
                        <a:pt x="87" y="267"/>
                      </a:lnTo>
                      <a:lnTo>
                        <a:pt x="87" y="267"/>
                      </a:lnTo>
                      <a:lnTo>
                        <a:pt x="74" y="263"/>
                      </a:lnTo>
                      <a:lnTo>
                        <a:pt x="62" y="258"/>
                      </a:lnTo>
                      <a:lnTo>
                        <a:pt x="62" y="258"/>
                      </a:lnTo>
                      <a:lnTo>
                        <a:pt x="61" y="258"/>
                      </a:lnTo>
                      <a:lnTo>
                        <a:pt x="60" y="259"/>
                      </a:lnTo>
                      <a:lnTo>
                        <a:pt x="57" y="261"/>
                      </a:lnTo>
                      <a:lnTo>
                        <a:pt x="57" y="261"/>
                      </a:lnTo>
                      <a:lnTo>
                        <a:pt x="48" y="258"/>
                      </a:lnTo>
                      <a:lnTo>
                        <a:pt x="42" y="255"/>
                      </a:lnTo>
                      <a:lnTo>
                        <a:pt x="32" y="255"/>
                      </a:lnTo>
                      <a:lnTo>
                        <a:pt x="27" y="257"/>
                      </a:lnTo>
                      <a:lnTo>
                        <a:pt x="26" y="258"/>
                      </a:lnTo>
                      <a:lnTo>
                        <a:pt x="26" y="258"/>
                      </a:lnTo>
                      <a:lnTo>
                        <a:pt x="14" y="268"/>
                      </a:lnTo>
                      <a:lnTo>
                        <a:pt x="14" y="268"/>
                      </a:lnTo>
                      <a:lnTo>
                        <a:pt x="10" y="266"/>
                      </a:lnTo>
                      <a:lnTo>
                        <a:pt x="8" y="267"/>
                      </a:lnTo>
                      <a:lnTo>
                        <a:pt x="8" y="268"/>
                      </a:lnTo>
                      <a:lnTo>
                        <a:pt x="8" y="272"/>
                      </a:lnTo>
                      <a:lnTo>
                        <a:pt x="8" y="272"/>
                      </a:lnTo>
                      <a:lnTo>
                        <a:pt x="13" y="276"/>
                      </a:lnTo>
                      <a:lnTo>
                        <a:pt x="13" y="276"/>
                      </a:lnTo>
                      <a:lnTo>
                        <a:pt x="13" y="278"/>
                      </a:lnTo>
                      <a:lnTo>
                        <a:pt x="13" y="278"/>
                      </a:lnTo>
                      <a:lnTo>
                        <a:pt x="1" y="309"/>
                      </a:lnTo>
                      <a:lnTo>
                        <a:pt x="0" y="319"/>
                      </a:lnTo>
                      <a:lnTo>
                        <a:pt x="0" y="32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8" name="Freeform 189"/>
                <p:cNvSpPr>
                  <a:spLocks/>
                </p:cNvSpPr>
                <p:nvPr/>
              </p:nvSpPr>
              <p:spPr bwMode="auto">
                <a:xfrm>
                  <a:off x="3314700" y="1836738"/>
                  <a:ext cx="1516063" cy="1966913"/>
                </a:xfrm>
                <a:custGeom>
                  <a:avLst/>
                  <a:gdLst>
                    <a:gd name="T0" fmla="*/ 372 w 955"/>
                    <a:gd name="T1" fmla="*/ 1155 h 1239"/>
                    <a:gd name="T2" fmla="*/ 331 w 955"/>
                    <a:gd name="T3" fmla="*/ 1096 h 1239"/>
                    <a:gd name="T4" fmla="*/ 257 w 955"/>
                    <a:gd name="T5" fmla="*/ 1043 h 1239"/>
                    <a:gd name="T6" fmla="*/ 257 w 955"/>
                    <a:gd name="T7" fmla="*/ 1003 h 1239"/>
                    <a:gd name="T8" fmla="*/ 261 w 955"/>
                    <a:gd name="T9" fmla="*/ 965 h 1239"/>
                    <a:gd name="T10" fmla="*/ 298 w 955"/>
                    <a:gd name="T11" fmla="*/ 896 h 1239"/>
                    <a:gd name="T12" fmla="*/ 314 w 955"/>
                    <a:gd name="T13" fmla="*/ 868 h 1239"/>
                    <a:gd name="T14" fmla="*/ 277 w 955"/>
                    <a:gd name="T15" fmla="*/ 798 h 1239"/>
                    <a:gd name="T16" fmla="*/ 254 w 955"/>
                    <a:gd name="T17" fmla="*/ 758 h 1239"/>
                    <a:gd name="T18" fmla="*/ 247 w 955"/>
                    <a:gd name="T19" fmla="*/ 727 h 1239"/>
                    <a:gd name="T20" fmla="*/ 252 w 955"/>
                    <a:gd name="T21" fmla="*/ 700 h 1239"/>
                    <a:gd name="T22" fmla="*/ 237 w 955"/>
                    <a:gd name="T23" fmla="*/ 666 h 1239"/>
                    <a:gd name="T24" fmla="*/ 211 w 955"/>
                    <a:gd name="T25" fmla="*/ 631 h 1239"/>
                    <a:gd name="T26" fmla="*/ 168 w 955"/>
                    <a:gd name="T27" fmla="*/ 614 h 1239"/>
                    <a:gd name="T28" fmla="*/ 95 w 955"/>
                    <a:gd name="T29" fmla="*/ 560 h 1239"/>
                    <a:gd name="T30" fmla="*/ 50 w 955"/>
                    <a:gd name="T31" fmla="*/ 533 h 1239"/>
                    <a:gd name="T32" fmla="*/ 5 w 955"/>
                    <a:gd name="T33" fmla="*/ 505 h 1239"/>
                    <a:gd name="T34" fmla="*/ 58 w 955"/>
                    <a:gd name="T35" fmla="*/ 457 h 1239"/>
                    <a:gd name="T36" fmla="*/ 118 w 955"/>
                    <a:gd name="T37" fmla="*/ 435 h 1239"/>
                    <a:gd name="T38" fmla="*/ 107 w 955"/>
                    <a:gd name="T39" fmla="*/ 391 h 1239"/>
                    <a:gd name="T40" fmla="*/ 94 w 955"/>
                    <a:gd name="T41" fmla="*/ 343 h 1239"/>
                    <a:gd name="T42" fmla="*/ 149 w 955"/>
                    <a:gd name="T43" fmla="*/ 308 h 1239"/>
                    <a:gd name="T44" fmla="*/ 207 w 955"/>
                    <a:gd name="T45" fmla="*/ 302 h 1239"/>
                    <a:gd name="T46" fmla="*/ 264 w 955"/>
                    <a:gd name="T47" fmla="*/ 293 h 1239"/>
                    <a:gd name="T48" fmla="*/ 217 w 955"/>
                    <a:gd name="T49" fmla="*/ 258 h 1239"/>
                    <a:gd name="T50" fmla="*/ 175 w 955"/>
                    <a:gd name="T51" fmla="*/ 246 h 1239"/>
                    <a:gd name="T52" fmla="*/ 159 w 955"/>
                    <a:gd name="T53" fmla="*/ 220 h 1239"/>
                    <a:gd name="T54" fmla="*/ 184 w 955"/>
                    <a:gd name="T55" fmla="*/ 216 h 1239"/>
                    <a:gd name="T56" fmla="*/ 182 w 955"/>
                    <a:gd name="T57" fmla="*/ 188 h 1239"/>
                    <a:gd name="T58" fmla="*/ 136 w 955"/>
                    <a:gd name="T59" fmla="*/ 171 h 1239"/>
                    <a:gd name="T60" fmla="*/ 156 w 955"/>
                    <a:gd name="T61" fmla="*/ 130 h 1239"/>
                    <a:gd name="T62" fmla="*/ 167 w 955"/>
                    <a:gd name="T63" fmla="*/ 130 h 1239"/>
                    <a:gd name="T64" fmla="*/ 199 w 955"/>
                    <a:gd name="T65" fmla="*/ 100 h 1239"/>
                    <a:gd name="T66" fmla="*/ 237 w 955"/>
                    <a:gd name="T67" fmla="*/ 122 h 1239"/>
                    <a:gd name="T68" fmla="*/ 272 w 955"/>
                    <a:gd name="T69" fmla="*/ 110 h 1239"/>
                    <a:gd name="T70" fmla="*/ 311 w 955"/>
                    <a:gd name="T71" fmla="*/ 136 h 1239"/>
                    <a:gd name="T72" fmla="*/ 342 w 955"/>
                    <a:gd name="T73" fmla="*/ 104 h 1239"/>
                    <a:gd name="T74" fmla="*/ 413 w 955"/>
                    <a:gd name="T75" fmla="*/ 88 h 1239"/>
                    <a:gd name="T76" fmla="*/ 484 w 955"/>
                    <a:gd name="T77" fmla="*/ 87 h 1239"/>
                    <a:gd name="T78" fmla="*/ 533 w 955"/>
                    <a:gd name="T79" fmla="*/ 65 h 1239"/>
                    <a:gd name="T80" fmla="*/ 601 w 955"/>
                    <a:gd name="T81" fmla="*/ 60 h 1239"/>
                    <a:gd name="T82" fmla="*/ 649 w 955"/>
                    <a:gd name="T83" fmla="*/ 26 h 1239"/>
                    <a:gd name="T84" fmla="*/ 659 w 955"/>
                    <a:gd name="T85" fmla="*/ 8 h 1239"/>
                    <a:gd name="T86" fmla="*/ 707 w 955"/>
                    <a:gd name="T87" fmla="*/ 5 h 1239"/>
                    <a:gd name="T88" fmla="*/ 730 w 955"/>
                    <a:gd name="T89" fmla="*/ 79 h 1239"/>
                    <a:gd name="T90" fmla="*/ 711 w 955"/>
                    <a:gd name="T91" fmla="*/ 149 h 1239"/>
                    <a:gd name="T92" fmla="*/ 734 w 955"/>
                    <a:gd name="T93" fmla="*/ 308 h 1239"/>
                    <a:gd name="T94" fmla="*/ 685 w 955"/>
                    <a:gd name="T95" fmla="*/ 499 h 1239"/>
                    <a:gd name="T96" fmla="*/ 635 w 955"/>
                    <a:gd name="T97" fmla="*/ 643 h 1239"/>
                    <a:gd name="T98" fmla="*/ 657 w 955"/>
                    <a:gd name="T99" fmla="*/ 715 h 1239"/>
                    <a:gd name="T100" fmla="*/ 692 w 955"/>
                    <a:gd name="T101" fmla="*/ 713 h 1239"/>
                    <a:gd name="T102" fmla="*/ 728 w 955"/>
                    <a:gd name="T103" fmla="*/ 744 h 1239"/>
                    <a:gd name="T104" fmla="*/ 833 w 955"/>
                    <a:gd name="T105" fmla="*/ 826 h 1239"/>
                    <a:gd name="T106" fmla="*/ 935 w 955"/>
                    <a:gd name="T107" fmla="*/ 791 h 1239"/>
                    <a:gd name="T108" fmla="*/ 952 w 955"/>
                    <a:gd name="T109" fmla="*/ 818 h 1239"/>
                    <a:gd name="T110" fmla="*/ 894 w 955"/>
                    <a:gd name="T111" fmla="*/ 861 h 1239"/>
                    <a:gd name="T112" fmla="*/ 848 w 955"/>
                    <a:gd name="T113" fmla="*/ 934 h 1239"/>
                    <a:gd name="T114" fmla="*/ 749 w 955"/>
                    <a:gd name="T115" fmla="*/ 1042 h 1239"/>
                    <a:gd name="T116" fmla="*/ 666 w 955"/>
                    <a:gd name="T117" fmla="*/ 1111 h 1239"/>
                    <a:gd name="T118" fmla="*/ 513 w 955"/>
                    <a:gd name="T119" fmla="*/ 1159 h 1239"/>
                    <a:gd name="T120" fmla="*/ 458 w 955"/>
                    <a:gd name="T121" fmla="*/ 1226 h 1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55" h="1239">
                      <a:moveTo>
                        <a:pt x="438" y="1230"/>
                      </a:moveTo>
                      <a:lnTo>
                        <a:pt x="438" y="1230"/>
                      </a:lnTo>
                      <a:lnTo>
                        <a:pt x="430" y="1214"/>
                      </a:lnTo>
                      <a:lnTo>
                        <a:pt x="421" y="1197"/>
                      </a:lnTo>
                      <a:lnTo>
                        <a:pt x="417" y="1190"/>
                      </a:lnTo>
                      <a:lnTo>
                        <a:pt x="410" y="1182"/>
                      </a:lnTo>
                      <a:lnTo>
                        <a:pt x="404" y="1177"/>
                      </a:lnTo>
                      <a:lnTo>
                        <a:pt x="397" y="1173"/>
                      </a:lnTo>
                      <a:lnTo>
                        <a:pt x="397" y="1173"/>
                      </a:lnTo>
                      <a:lnTo>
                        <a:pt x="383" y="1165"/>
                      </a:lnTo>
                      <a:lnTo>
                        <a:pt x="375" y="1161"/>
                      </a:lnTo>
                      <a:lnTo>
                        <a:pt x="373" y="1159"/>
                      </a:lnTo>
                      <a:lnTo>
                        <a:pt x="372" y="1155"/>
                      </a:lnTo>
                      <a:lnTo>
                        <a:pt x="372" y="1155"/>
                      </a:lnTo>
                      <a:lnTo>
                        <a:pt x="360" y="1151"/>
                      </a:lnTo>
                      <a:lnTo>
                        <a:pt x="348" y="1147"/>
                      </a:lnTo>
                      <a:lnTo>
                        <a:pt x="337" y="1142"/>
                      </a:lnTo>
                      <a:lnTo>
                        <a:pt x="329" y="1137"/>
                      </a:lnTo>
                      <a:lnTo>
                        <a:pt x="329" y="1137"/>
                      </a:lnTo>
                      <a:lnTo>
                        <a:pt x="326" y="1129"/>
                      </a:lnTo>
                      <a:lnTo>
                        <a:pt x="326" y="1121"/>
                      </a:lnTo>
                      <a:lnTo>
                        <a:pt x="326" y="1121"/>
                      </a:lnTo>
                      <a:lnTo>
                        <a:pt x="333" y="1115"/>
                      </a:lnTo>
                      <a:lnTo>
                        <a:pt x="335" y="1111"/>
                      </a:lnTo>
                      <a:lnTo>
                        <a:pt x="337" y="1107"/>
                      </a:lnTo>
                      <a:lnTo>
                        <a:pt x="337" y="1107"/>
                      </a:lnTo>
                      <a:lnTo>
                        <a:pt x="335" y="1100"/>
                      </a:lnTo>
                      <a:lnTo>
                        <a:pt x="331" y="1096"/>
                      </a:lnTo>
                      <a:lnTo>
                        <a:pt x="327" y="1094"/>
                      </a:lnTo>
                      <a:lnTo>
                        <a:pt x="322" y="1092"/>
                      </a:lnTo>
                      <a:lnTo>
                        <a:pt x="322" y="1092"/>
                      </a:lnTo>
                      <a:lnTo>
                        <a:pt x="317" y="1094"/>
                      </a:lnTo>
                      <a:lnTo>
                        <a:pt x="311" y="1099"/>
                      </a:lnTo>
                      <a:lnTo>
                        <a:pt x="303" y="1104"/>
                      </a:lnTo>
                      <a:lnTo>
                        <a:pt x="303" y="1104"/>
                      </a:lnTo>
                      <a:lnTo>
                        <a:pt x="268" y="1072"/>
                      </a:lnTo>
                      <a:lnTo>
                        <a:pt x="268" y="1072"/>
                      </a:lnTo>
                      <a:lnTo>
                        <a:pt x="264" y="1064"/>
                      </a:lnTo>
                      <a:lnTo>
                        <a:pt x="261" y="1056"/>
                      </a:lnTo>
                      <a:lnTo>
                        <a:pt x="259" y="1046"/>
                      </a:lnTo>
                      <a:lnTo>
                        <a:pt x="259" y="1046"/>
                      </a:lnTo>
                      <a:lnTo>
                        <a:pt x="257" y="1043"/>
                      </a:lnTo>
                      <a:lnTo>
                        <a:pt x="255" y="1041"/>
                      </a:lnTo>
                      <a:lnTo>
                        <a:pt x="246" y="1032"/>
                      </a:lnTo>
                      <a:lnTo>
                        <a:pt x="246" y="1032"/>
                      </a:lnTo>
                      <a:lnTo>
                        <a:pt x="247" y="1028"/>
                      </a:lnTo>
                      <a:lnTo>
                        <a:pt x="248" y="1026"/>
                      </a:lnTo>
                      <a:lnTo>
                        <a:pt x="252" y="1026"/>
                      </a:lnTo>
                      <a:lnTo>
                        <a:pt x="255" y="1026"/>
                      </a:lnTo>
                      <a:lnTo>
                        <a:pt x="263" y="1028"/>
                      </a:lnTo>
                      <a:lnTo>
                        <a:pt x="265" y="1028"/>
                      </a:lnTo>
                      <a:lnTo>
                        <a:pt x="267" y="1028"/>
                      </a:lnTo>
                      <a:lnTo>
                        <a:pt x="267" y="1028"/>
                      </a:lnTo>
                      <a:lnTo>
                        <a:pt x="267" y="1024"/>
                      </a:lnTo>
                      <a:lnTo>
                        <a:pt x="264" y="1019"/>
                      </a:lnTo>
                      <a:lnTo>
                        <a:pt x="257" y="1003"/>
                      </a:lnTo>
                      <a:lnTo>
                        <a:pt x="248" y="988"/>
                      </a:lnTo>
                      <a:lnTo>
                        <a:pt x="241" y="976"/>
                      </a:lnTo>
                      <a:lnTo>
                        <a:pt x="241" y="976"/>
                      </a:lnTo>
                      <a:lnTo>
                        <a:pt x="242" y="972"/>
                      </a:lnTo>
                      <a:lnTo>
                        <a:pt x="245" y="968"/>
                      </a:lnTo>
                      <a:lnTo>
                        <a:pt x="247" y="963"/>
                      </a:lnTo>
                      <a:lnTo>
                        <a:pt x="248" y="962"/>
                      </a:lnTo>
                      <a:lnTo>
                        <a:pt x="248" y="962"/>
                      </a:lnTo>
                      <a:lnTo>
                        <a:pt x="251" y="963"/>
                      </a:lnTo>
                      <a:lnTo>
                        <a:pt x="255" y="965"/>
                      </a:lnTo>
                      <a:lnTo>
                        <a:pt x="259" y="967"/>
                      </a:lnTo>
                      <a:lnTo>
                        <a:pt x="260" y="967"/>
                      </a:lnTo>
                      <a:lnTo>
                        <a:pt x="261" y="965"/>
                      </a:lnTo>
                      <a:lnTo>
                        <a:pt x="261" y="965"/>
                      </a:lnTo>
                      <a:lnTo>
                        <a:pt x="261" y="962"/>
                      </a:lnTo>
                      <a:lnTo>
                        <a:pt x="261" y="955"/>
                      </a:lnTo>
                      <a:lnTo>
                        <a:pt x="260" y="942"/>
                      </a:lnTo>
                      <a:lnTo>
                        <a:pt x="260" y="942"/>
                      </a:lnTo>
                      <a:lnTo>
                        <a:pt x="267" y="938"/>
                      </a:lnTo>
                      <a:lnTo>
                        <a:pt x="274" y="932"/>
                      </a:lnTo>
                      <a:lnTo>
                        <a:pt x="274" y="932"/>
                      </a:lnTo>
                      <a:lnTo>
                        <a:pt x="277" y="927"/>
                      </a:lnTo>
                      <a:lnTo>
                        <a:pt x="278" y="921"/>
                      </a:lnTo>
                      <a:lnTo>
                        <a:pt x="279" y="912"/>
                      </a:lnTo>
                      <a:lnTo>
                        <a:pt x="281" y="908"/>
                      </a:lnTo>
                      <a:lnTo>
                        <a:pt x="283" y="905"/>
                      </a:lnTo>
                      <a:lnTo>
                        <a:pt x="290" y="901"/>
                      </a:lnTo>
                      <a:lnTo>
                        <a:pt x="298" y="896"/>
                      </a:lnTo>
                      <a:lnTo>
                        <a:pt x="298" y="896"/>
                      </a:lnTo>
                      <a:lnTo>
                        <a:pt x="300" y="896"/>
                      </a:lnTo>
                      <a:lnTo>
                        <a:pt x="303" y="897"/>
                      </a:lnTo>
                      <a:lnTo>
                        <a:pt x="309" y="901"/>
                      </a:lnTo>
                      <a:lnTo>
                        <a:pt x="320" y="908"/>
                      </a:lnTo>
                      <a:lnTo>
                        <a:pt x="320" y="908"/>
                      </a:lnTo>
                      <a:lnTo>
                        <a:pt x="320" y="901"/>
                      </a:lnTo>
                      <a:lnTo>
                        <a:pt x="321" y="897"/>
                      </a:lnTo>
                      <a:lnTo>
                        <a:pt x="324" y="893"/>
                      </a:lnTo>
                      <a:lnTo>
                        <a:pt x="325" y="888"/>
                      </a:lnTo>
                      <a:lnTo>
                        <a:pt x="325" y="888"/>
                      </a:lnTo>
                      <a:lnTo>
                        <a:pt x="321" y="885"/>
                      </a:lnTo>
                      <a:lnTo>
                        <a:pt x="318" y="881"/>
                      </a:lnTo>
                      <a:lnTo>
                        <a:pt x="314" y="868"/>
                      </a:lnTo>
                      <a:lnTo>
                        <a:pt x="314" y="868"/>
                      </a:lnTo>
                      <a:lnTo>
                        <a:pt x="308" y="857"/>
                      </a:lnTo>
                      <a:lnTo>
                        <a:pt x="304" y="846"/>
                      </a:lnTo>
                      <a:lnTo>
                        <a:pt x="296" y="828"/>
                      </a:lnTo>
                      <a:lnTo>
                        <a:pt x="296" y="828"/>
                      </a:lnTo>
                      <a:lnTo>
                        <a:pt x="294" y="827"/>
                      </a:lnTo>
                      <a:lnTo>
                        <a:pt x="292" y="826"/>
                      </a:lnTo>
                      <a:lnTo>
                        <a:pt x="291" y="819"/>
                      </a:lnTo>
                      <a:lnTo>
                        <a:pt x="289" y="813"/>
                      </a:lnTo>
                      <a:lnTo>
                        <a:pt x="289" y="810"/>
                      </a:lnTo>
                      <a:lnTo>
                        <a:pt x="286" y="809"/>
                      </a:lnTo>
                      <a:lnTo>
                        <a:pt x="286" y="809"/>
                      </a:lnTo>
                      <a:lnTo>
                        <a:pt x="278" y="801"/>
                      </a:lnTo>
                      <a:lnTo>
                        <a:pt x="277" y="798"/>
                      </a:lnTo>
                      <a:lnTo>
                        <a:pt x="274" y="794"/>
                      </a:lnTo>
                      <a:lnTo>
                        <a:pt x="274" y="791"/>
                      </a:lnTo>
                      <a:lnTo>
                        <a:pt x="276" y="787"/>
                      </a:lnTo>
                      <a:lnTo>
                        <a:pt x="276" y="787"/>
                      </a:lnTo>
                      <a:lnTo>
                        <a:pt x="276" y="781"/>
                      </a:lnTo>
                      <a:lnTo>
                        <a:pt x="274" y="771"/>
                      </a:lnTo>
                      <a:lnTo>
                        <a:pt x="270" y="757"/>
                      </a:lnTo>
                      <a:lnTo>
                        <a:pt x="270" y="757"/>
                      </a:lnTo>
                      <a:lnTo>
                        <a:pt x="270" y="756"/>
                      </a:lnTo>
                      <a:lnTo>
                        <a:pt x="268" y="754"/>
                      </a:lnTo>
                      <a:lnTo>
                        <a:pt x="264" y="754"/>
                      </a:lnTo>
                      <a:lnTo>
                        <a:pt x="256" y="757"/>
                      </a:lnTo>
                      <a:lnTo>
                        <a:pt x="256" y="757"/>
                      </a:lnTo>
                      <a:lnTo>
                        <a:pt x="254" y="758"/>
                      </a:lnTo>
                      <a:lnTo>
                        <a:pt x="250" y="759"/>
                      </a:lnTo>
                      <a:lnTo>
                        <a:pt x="248" y="759"/>
                      </a:lnTo>
                      <a:lnTo>
                        <a:pt x="247" y="758"/>
                      </a:lnTo>
                      <a:lnTo>
                        <a:pt x="245" y="754"/>
                      </a:lnTo>
                      <a:lnTo>
                        <a:pt x="245" y="750"/>
                      </a:lnTo>
                      <a:lnTo>
                        <a:pt x="245" y="750"/>
                      </a:lnTo>
                      <a:lnTo>
                        <a:pt x="250" y="748"/>
                      </a:lnTo>
                      <a:lnTo>
                        <a:pt x="251" y="745"/>
                      </a:lnTo>
                      <a:lnTo>
                        <a:pt x="251" y="744"/>
                      </a:lnTo>
                      <a:lnTo>
                        <a:pt x="251" y="740"/>
                      </a:lnTo>
                      <a:lnTo>
                        <a:pt x="248" y="736"/>
                      </a:lnTo>
                      <a:lnTo>
                        <a:pt x="246" y="730"/>
                      </a:lnTo>
                      <a:lnTo>
                        <a:pt x="246" y="728"/>
                      </a:lnTo>
                      <a:lnTo>
                        <a:pt x="247" y="727"/>
                      </a:lnTo>
                      <a:lnTo>
                        <a:pt x="251" y="728"/>
                      </a:lnTo>
                      <a:lnTo>
                        <a:pt x="251" y="728"/>
                      </a:lnTo>
                      <a:lnTo>
                        <a:pt x="254" y="727"/>
                      </a:lnTo>
                      <a:lnTo>
                        <a:pt x="255" y="726"/>
                      </a:lnTo>
                      <a:lnTo>
                        <a:pt x="255" y="723"/>
                      </a:lnTo>
                      <a:lnTo>
                        <a:pt x="256" y="722"/>
                      </a:lnTo>
                      <a:lnTo>
                        <a:pt x="259" y="721"/>
                      </a:lnTo>
                      <a:lnTo>
                        <a:pt x="270" y="721"/>
                      </a:lnTo>
                      <a:lnTo>
                        <a:pt x="270" y="721"/>
                      </a:lnTo>
                      <a:lnTo>
                        <a:pt x="268" y="717"/>
                      </a:lnTo>
                      <a:lnTo>
                        <a:pt x="263" y="710"/>
                      </a:lnTo>
                      <a:lnTo>
                        <a:pt x="256" y="704"/>
                      </a:lnTo>
                      <a:lnTo>
                        <a:pt x="252" y="700"/>
                      </a:lnTo>
                      <a:lnTo>
                        <a:pt x="252" y="700"/>
                      </a:lnTo>
                      <a:lnTo>
                        <a:pt x="248" y="696"/>
                      </a:lnTo>
                      <a:lnTo>
                        <a:pt x="247" y="691"/>
                      </a:lnTo>
                      <a:lnTo>
                        <a:pt x="247" y="689"/>
                      </a:lnTo>
                      <a:lnTo>
                        <a:pt x="248" y="687"/>
                      </a:lnTo>
                      <a:lnTo>
                        <a:pt x="254" y="683"/>
                      </a:lnTo>
                      <a:lnTo>
                        <a:pt x="254" y="683"/>
                      </a:lnTo>
                      <a:lnTo>
                        <a:pt x="255" y="679"/>
                      </a:lnTo>
                      <a:lnTo>
                        <a:pt x="254" y="675"/>
                      </a:lnTo>
                      <a:lnTo>
                        <a:pt x="252" y="673"/>
                      </a:lnTo>
                      <a:lnTo>
                        <a:pt x="250" y="670"/>
                      </a:lnTo>
                      <a:lnTo>
                        <a:pt x="243" y="666"/>
                      </a:lnTo>
                      <a:lnTo>
                        <a:pt x="239" y="666"/>
                      </a:lnTo>
                      <a:lnTo>
                        <a:pt x="237" y="666"/>
                      </a:lnTo>
                      <a:lnTo>
                        <a:pt x="237" y="666"/>
                      </a:lnTo>
                      <a:lnTo>
                        <a:pt x="233" y="666"/>
                      </a:lnTo>
                      <a:lnTo>
                        <a:pt x="232" y="667"/>
                      </a:lnTo>
                      <a:lnTo>
                        <a:pt x="230" y="674"/>
                      </a:lnTo>
                      <a:lnTo>
                        <a:pt x="230" y="674"/>
                      </a:lnTo>
                      <a:lnTo>
                        <a:pt x="226" y="674"/>
                      </a:lnTo>
                      <a:lnTo>
                        <a:pt x="224" y="674"/>
                      </a:lnTo>
                      <a:lnTo>
                        <a:pt x="222" y="671"/>
                      </a:lnTo>
                      <a:lnTo>
                        <a:pt x="222" y="667"/>
                      </a:lnTo>
                      <a:lnTo>
                        <a:pt x="222" y="667"/>
                      </a:lnTo>
                      <a:lnTo>
                        <a:pt x="219" y="664"/>
                      </a:lnTo>
                      <a:lnTo>
                        <a:pt x="216" y="658"/>
                      </a:lnTo>
                      <a:lnTo>
                        <a:pt x="215" y="647"/>
                      </a:lnTo>
                      <a:lnTo>
                        <a:pt x="213" y="635"/>
                      </a:lnTo>
                      <a:lnTo>
                        <a:pt x="211" y="631"/>
                      </a:lnTo>
                      <a:lnTo>
                        <a:pt x="208" y="629"/>
                      </a:lnTo>
                      <a:lnTo>
                        <a:pt x="208" y="629"/>
                      </a:lnTo>
                      <a:lnTo>
                        <a:pt x="206" y="630"/>
                      </a:lnTo>
                      <a:lnTo>
                        <a:pt x="204" y="630"/>
                      </a:lnTo>
                      <a:lnTo>
                        <a:pt x="200" y="634"/>
                      </a:lnTo>
                      <a:lnTo>
                        <a:pt x="197" y="636"/>
                      </a:lnTo>
                      <a:lnTo>
                        <a:pt x="194" y="638"/>
                      </a:lnTo>
                      <a:lnTo>
                        <a:pt x="191" y="636"/>
                      </a:lnTo>
                      <a:lnTo>
                        <a:pt x="191" y="636"/>
                      </a:lnTo>
                      <a:lnTo>
                        <a:pt x="186" y="631"/>
                      </a:lnTo>
                      <a:lnTo>
                        <a:pt x="180" y="627"/>
                      </a:lnTo>
                      <a:lnTo>
                        <a:pt x="175" y="622"/>
                      </a:lnTo>
                      <a:lnTo>
                        <a:pt x="171" y="618"/>
                      </a:lnTo>
                      <a:lnTo>
                        <a:pt x="168" y="614"/>
                      </a:lnTo>
                      <a:lnTo>
                        <a:pt x="168" y="614"/>
                      </a:lnTo>
                      <a:lnTo>
                        <a:pt x="155" y="605"/>
                      </a:lnTo>
                      <a:lnTo>
                        <a:pt x="143" y="600"/>
                      </a:lnTo>
                      <a:lnTo>
                        <a:pt x="129" y="596"/>
                      </a:lnTo>
                      <a:lnTo>
                        <a:pt x="111" y="592"/>
                      </a:lnTo>
                      <a:lnTo>
                        <a:pt x="111" y="592"/>
                      </a:lnTo>
                      <a:lnTo>
                        <a:pt x="101" y="581"/>
                      </a:lnTo>
                      <a:lnTo>
                        <a:pt x="101" y="581"/>
                      </a:lnTo>
                      <a:lnTo>
                        <a:pt x="101" y="574"/>
                      </a:lnTo>
                      <a:lnTo>
                        <a:pt x="102" y="569"/>
                      </a:lnTo>
                      <a:lnTo>
                        <a:pt x="102" y="566"/>
                      </a:lnTo>
                      <a:lnTo>
                        <a:pt x="102" y="565"/>
                      </a:lnTo>
                      <a:lnTo>
                        <a:pt x="99" y="562"/>
                      </a:lnTo>
                      <a:lnTo>
                        <a:pt x="95" y="560"/>
                      </a:lnTo>
                      <a:lnTo>
                        <a:pt x="95" y="560"/>
                      </a:lnTo>
                      <a:lnTo>
                        <a:pt x="90" y="560"/>
                      </a:lnTo>
                      <a:lnTo>
                        <a:pt x="79" y="560"/>
                      </a:lnTo>
                      <a:lnTo>
                        <a:pt x="63" y="559"/>
                      </a:lnTo>
                      <a:lnTo>
                        <a:pt x="45" y="553"/>
                      </a:lnTo>
                      <a:lnTo>
                        <a:pt x="45" y="553"/>
                      </a:lnTo>
                      <a:lnTo>
                        <a:pt x="37" y="548"/>
                      </a:lnTo>
                      <a:lnTo>
                        <a:pt x="35" y="546"/>
                      </a:lnTo>
                      <a:lnTo>
                        <a:pt x="35" y="544"/>
                      </a:lnTo>
                      <a:lnTo>
                        <a:pt x="35" y="543"/>
                      </a:lnTo>
                      <a:lnTo>
                        <a:pt x="35" y="543"/>
                      </a:lnTo>
                      <a:lnTo>
                        <a:pt x="44" y="539"/>
                      </a:lnTo>
                      <a:lnTo>
                        <a:pt x="48" y="535"/>
                      </a:lnTo>
                      <a:lnTo>
                        <a:pt x="50" y="533"/>
                      </a:lnTo>
                      <a:lnTo>
                        <a:pt x="51" y="529"/>
                      </a:lnTo>
                      <a:lnTo>
                        <a:pt x="50" y="525"/>
                      </a:lnTo>
                      <a:lnTo>
                        <a:pt x="46" y="522"/>
                      </a:lnTo>
                      <a:lnTo>
                        <a:pt x="41" y="520"/>
                      </a:lnTo>
                      <a:lnTo>
                        <a:pt x="41" y="520"/>
                      </a:lnTo>
                      <a:lnTo>
                        <a:pt x="38" y="517"/>
                      </a:lnTo>
                      <a:lnTo>
                        <a:pt x="36" y="515"/>
                      </a:lnTo>
                      <a:lnTo>
                        <a:pt x="26" y="511"/>
                      </a:lnTo>
                      <a:lnTo>
                        <a:pt x="26" y="511"/>
                      </a:lnTo>
                      <a:lnTo>
                        <a:pt x="20" y="509"/>
                      </a:lnTo>
                      <a:lnTo>
                        <a:pt x="16" y="508"/>
                      </a:lnTo>
                      <a:lnTo>
                        <a:pt x="13" y="505"/>
                      </a:lnTo>
                      <a:lnTo>
                        <a:pt x="5" y="505"/>
                      </a:lnTo>
                      <a:lnTo>
                        <a:pt x="5" y="505"/>
                      </a:lnTo>
                      <a:lnTo>
                        <a:pt x="5" y="502"/>
                      </a:lnTo>
                      <a:lnTo>
                        <a:pt x="2" y="499"/>
                      </a:lnTo>
                      <a:lnTo>
                        <a:pt x="0" y="496"/>
                      </a:lnTo>
                      <a:lnTo>
                        <a:pt x="0" y="496"/>
                      </a:lnTo>
                      <a:lnTo>
                        <a:pt x="0" y="483"/>
                      </a:lnTo>
                      <a:lnTo>
                        <a:pt x="0" y="483"/>
                      </a:lnTo>
                      <a:lnTo>
                        <a:pt x="10" y="485"/>
                      </a:lnTo>
                      <a:lnTo>
                        <a:pt x="18" y="486"/>
                      </a:lnTo>
                      <a:lnTo>
                        <a:pt x="24" y="485"/>
                      </a:lnTo>
                      <a:lnTo>
                        <a:pt x="28" y="482"/>
                      </a:lnTo>
                      <a:lnTo>
                        <a:pt x="38" y="473"/>
                      </a:lnTo>
                      <a:lnTo>
                        <a:pt x="46" y="467"/>
                      </a:lnTo>
                      <a:lnTo>
                        <a:pt x="58" y="457"/>
                      </a:lnTo>
                      <a:lnTo>
                        <a:pt x="58" y="457"/>
                      </a:lnTo>
                      <a:lnTo>
                        <a:pt x="75" y="459"/>
                      </a:lnTo>
                      <a:lnTo>
                        <a:pt x="86" y="459"/>
                      </a:lnTo>
                      <a:lnTo>
                        <a:pt x="89" y="457"/>
                      </a:lnTo>
                      <a:lnTo>
                        <a:pt x="92" y="455"/>
                      </a:lnTo>
                      <a:lnTo>
                        <a:pt x="92" y="455"/>
                      </a:lnTo>
                      <a:lnTo>
                        <a:pt x="89" y="450"/>
                      </a:lnTo>
                      <a:lnTo>
                        <a:pt x="89" y="448"/>
                      </a:lnTo>
                      <a:lnTo>
                        <a:pt x="90" y="447"/>
                      </a:lnTo>
                      <a:lnTo>
                        <a:pt x="94" y="446"/>
                      </a:lnTo>
                      <a:lnTo>
                        <a:pt x="103" y="445"/>
                      </a:lnTo>
                      <a:lnTo>
                        <a:pt x="103" y="445"/>
                      </a:lnTo>
                      <a:lnTo>
                        <a:pt x="108" y="442"/>
                      </a:lnTo>
                      <a:lnTo>
                        <a:pt x="112" y="441"/>
                      </a:lnTo>
                      <a:lnTo>
                        <a:pt x="118" y="435"/>
                      </a:lnTo>
                      <a:lnTo>
                        <a:pt x="121" y="430"/>
                      </a:lnTo>
                      <a:lnTo>
                        <a:pt x="129" y="424"/>
                      </a:lnTo>
                      <a:lnTo>
                        <a:pt x="129" y="424"/>
                      </a:lnTo>
                      <a:lnTo>
                        <a:pt x="124" y="417"/>
                      </a:lnTo>
                      <a:lnTo>
                        <a:pt x="121" y="411"/>
                      </a:lnTo>
                      <a:lnTo>
                        <a:pt x="120" y="404"/>
                      </a:lnTo>
                      <a:lnTo>
                        <a:pt x="121" y="399"/>
                      </a:lnTo>
                      <a:lnTo>
                        <a:pt x="123" y="395"/>
                      </a:lnTo>
                      <a:lnTo>
                        <a:pt x="123" y="393"/>
                      </a:lnTo>
                      <a:lnTo>
                        <a:pt x="121" y="391"/>
                      </a:lnTo>
                      <a:lnTo>
                        <a:pt x="118" y="391"/>
                      </a:lnTo>
                      <a:lnTo>
                        <a:pt x="118" y="391"/>
                      </a:lnTo>
                      <a:lnTo>
                        <a:pt x="110" y="393"/>
                      </a:lnTo>
                      <a:lnTo>
                        <a:pt x="107" y="391"/>
                      </a:lnTo>
                      <a:lnTo>
                        <a:pt x="106" y="391"/>
                      </a:lnTo>
                      <a:lnTo>
                        <a:pt x="106" y="388"/>
                      </a:lnTo>
                      <a:lnTo>
                        <a:pt x="106" y="382"/>
                      </a:lnTo>
                      <a:lnTo>
                        <a:pt x="107" y="377"/>
                      </a:lnTo>
                      <a:lnTo>
                        <a:pt x="107" y="372"/>
                      </a:lnTo>
                      <a:lnTo>
                        <a:pt x="106" y="371"/>
                      </a:lnTo>
                      <a:lnTo>
                        <a:pt x="105" y="368"/>
                      </a:lnTo>
                      <a:lnTo>
                        <a:pt x="101" y="367"/>
                      </a:lnTo>
                      <a:lnTo>
                        <a:pt x="97" y="367"/>
                      </a:lnTo>
                      <a:lnTo>
                        <a:pt x="97" y="367"/>
                      </a:lnTo>
                      <a:lnTo>
                        <a:pt x="95" y="364"/>
                      </a:lnTo>
                      <a:lnTo>
                        <a:pt x="94" y="362"/>
                      </a:lnTo>
                      <a:lnTo>
                        <a:pt x="94" y="354"/>
                      </a:lnTo>
                      <a:lnTo>
                        <a:pt x="94" y="343"/>
                      </a:lnTo>
                      <a:lnTo>
                        <a:pt x="94" y="343"/>
                      </a:lnTo>
                      <a:lnTo>
                        <a:pt x="107" y="341"/>
                      </a:lnTo>
                      <a:lnTo>
                        <a:pt x="112" y="338"/>
                      </a:lnTo>
                      <a:lnTo>
                        <a:pt x="112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23" y="324"/>
                      </a:lnTo>
                      <a:lnTo>
                        <a:pt x="130" y="318"/>
                      </a:lnTo>
                      <a:lnTo>
                        <a:pt x="137" y="311"/>
                      </a:lnTo>
                      <a:lnTo>
                        <a:pt x="141" y="308"/>
                      </a:lnTo>
                      <a:lnTo>
                        <a:pt x="141" y="308"/>
                      </a:lnTo>
                      <a:lnTo>
                        <a:pt x="143" y="310"/>
                      </a:lnTo>
                      <a:lnTo>
                        <a:pt x="146" y="310"/>
                      </a:lnTo>
                      <a:lnTo>
                        <a:pt x="149" y="308"/>
                      </a:lnTo>
                      <a:lnTo>
                        <a:pt x="150" y="307"/>
                      </a:lnTo>
                      <a:lnTo>
                        <a:pt x="153" y="302"/>
                      </a:lnTo>
                      <a:lnTo>
                        <a:pt x="154" y="299"/>
                      </a:lnTo>
                      <a:lnTo>
                        <a:pt x="156" y="298"/>
                      </a:lnTo>
                      <a:lnTo>
                        <a:pt x="156" y="298"/>
                      </a:lnTo>
                      <a:lnTo>
                        <a:pt x="162" y="301"/>
                      </a:lnTo>
                      <a:lnTo>
                        <a:pt x="168" y="303"/>
                      </a:lnTo>
                      <a:lnTo>
                        <a:pt x="172" y="305"/>
                      </a:lnTo>
                      <a:lnTo>
                        <a:pt x="176" y="305"/>
                      </a:lnTo>
                      <a:lnTo>
                        <a:pt x="180" y="302"/>
                      </a:lnTo>
                      <a:lnTo>
                        <a:pt x="184" y="298"/>
                      </a:lnTo>
                      <a:lnTo>
                        <a:pt x="184" y="298"/>
                      </a:lnTo>
                      <a:lnTo>
                        <a:pt x="191" y="299"/>
                      </a:lnTo>
                      <a:lnTo>
                        <a:pt x="207" y="302"/>
                      </a:lnTo>
                      <a:lnTo>
                        <a:pt x="221" y="305"/>
                      </a:lnTo>
                      <a:lnTo>
                        <a:pt x="226" y="307"/>
                      </a:lnTo>
                      <a:lnTo>
                        <a:pt x="230" y="308"/>
                      </a:lnTo>
                      <a:lnTo>
                        <a:pt x="230" y="308"/>
                      </a:lnTo>
                      <a:lnTo>
                        <a:pt x="233" y="314"/>
                      </a:lnTo>
                      <a:lnTo>
                        <a:pt x="237" y="316"/>
                      </a:lnTo>
                      <a:lnTo>
                        <a:pt x="241" y="318"/>
                      </a:lnTo>
                      <a:lnTo>
                        <a:pt x="245" y="318"/>
                      </a:lnTo>
                      <a:lnTo>
                        <a:pt x="248" y="316"/>
                      </a:lnTo>
                      <a:lnTo>
                        <a:pt x="252" y="314"/>
                      </a:lnTo>
                      <a:lnTo>
                        <a:pt x="259" y="308"/>
                      </a:lnTo>
                      <a:lnTo>
                        <a:pt x="263" y="301"/>
                      </a:lnTo>
                      <a:lnTo>
                        <a:pt x="264" y="297"/>
                      </a:lnTo>
                      <a:lnTo>
                        <a:pt x="264" y="293"/>
                      </a:lnTo>
                      <a:lnTo>
                        <a:pt x="263" y="290"/>
                      </a:lnTo>
                      <a:lnTo>
                        <a:pt x="261" y="286"/>
                      </a:lnTo>
                      <a:lnTo>
                        <a:pt x="257" y="284"/>
                      </a:lnTo>
                      <a:lnTo>
                        <a:pt x="254" y="283"/>
                      </a:lnTo>
                      <a:lnTo>
                        <a:pt x="254" y="283"/>
                      </a:lnTo>
                      <a:lnTo>
                        <a:pt x="245" y="283"/>
                      </a:lnTo>
                      <a:lnTo>
                        <a:pt x="234" y="280"/>
                      </a:lnTo>
                      <a:lnTo>
                        <a:pt x="229" y="277"/>
                      </a:lnTo>
                      <a:lnTo>
                        <a:pt x="224" y="275"/>
                      </a:lnTo>
                      <a:lnTo>
                        <a:pt x="220" y="270"/>
                      </a:lnTo>
                      <a:lnTo>
                        <a:pt x="217" y="264"/>
                      </a:lnTo>
                      <a:lnTo>
                        <a:pt x="217" y="264"/>
                      </a:lnTo>
                      <a:lnTo>
                        <a:pt x="219" y="261"/>
                      </a:lnTo>
                      <a:lnTo>
                        <a:pt x="217" y="258"/>
                      </a:lnTo>
                      <a:lnTo>
                        <a:pt x="215" y="255"/>
                      </a:lnTo>
                      <a:lnTo>
                        <a:pt x="212" y="255"/>
                      </a:lnTo>
                      <a:lnTo>
                        <a:pt x="208" y="255"/>
                      </a:lnTo>
                      <a:lnTo>
                        <a:pt x="206" y="257"/>
                      </a:lnTo>
                      <a:lnTo>
                        <a:pt x="204" y="259"/>
                      </a:lnTo>
                      <a:lnTo>
                        <a:pt x="203" y="262"/>
                      </a:lnTo>
                      <a:lnTo>
                        <a:pt x="203" y="262"/>
                      </a:lnTo>
                      <a:lnTo>
                        <a:pt x="198" y="263"/>
                      </a:lnTo>
                      <a:lnTo>
                        <a:pt x="193" y="263"/>
                      </a:lnTo>
                      <a:lnTo>
                        <a:pt x="187" y="259"/>
                      </a:lnTo>
                      <a:lnTo>
                        <a:pt x="184" y="257"/>
                      </a:lnTo>
                      <a:lnTo>
                        <a:pt x="178" y="249"/>
                      </a:lnTo>
                      <a:lnTo>
                        <a:pt x="176" y="246"/>
                      </a:lnTo>
                      <a:lnTo>
                        <a:pt x="175" y="246"/>
                      </a:lnTo>
                      <a:lnTo>
                        <a:pt x="175" y="246"/>
                      </a:lnTo>
                      <a:lnTo>
                        <a:pt x="169" y="249"/>
                      </a:lnTo>
                      <a:lnTo>
                        <a:pt x="165" y="249"/>
                      </a:lnTo>
                      <a:lnTo>
                        <a:pt x="162" y="249"/>
                      </a:lnTo>
                      <a:lnTo>
                        <a:pt x="159" y="248"/>
                      </a:lnTo>
                      <a:lnTo>
                        <a:pt x="156" y="246"/>
                      </a:lnTo>
                      <a:lnTo>
                        <a:pt x="155" y="244"/>
                      </a:lnTo>
                      <a:lnTo>
                        <a:pt x="155" y="240"/>
                      </a:lnTo>
                      <a:lnTo>
                        <a:pt x="156" y="236"/>
                      </a:lnTo>
                      <a:lnTo>
                        <a:pt x="156" y="236"/>
                      </a:lnTo>
                      <a:lnTo>
                        <a:pt x="154" y="231"/>
                      </a:lnTo>
                      <a:lnTo>
                        <a:pt x="154" y="226"/>
                      </a:lnTo>
                      <a:lnTo>
                        <a:pt x="155" y="223"/>
                      </a:lnTo>
                      <a:lnTo>
                        <a:pt x="159" y="220"/>
                      </a:lnTo>
                      <a:lnTo>
                        <a:pt x="159" y="220"/>
                      </a:lnTo>
                      <a:lnTo>
                        <a:pt x="162" y="219"/>
                      </a:lnTo>
                      <a:lnTo>
                        <a:pt x="163" y="218"/>
                      </a:lnTo>
                      <a:lnTo>
                        <a:pt x="164" y="214"/>
                      </a:lnTo>
                      <a:lnTo>
                        <a:pt x="164" y="210"/>
                      </a:lnTo>
                      <a:lnTo>
                        <a:pt x="165" y="207"/>
                      </a:lnTo>
                      <a:lnTo>
                        <a:pt x="168" y="206"/>
                      </a:lnTo>
                      <a:lnTo>
                        <a:pt x="168" y="206"/>
                      </a:lnTo>
                      <a:lnTo>
                        <a:pt x="171" y="206"/>
                      </a:lnTo>
                      <a:lnTo>
                        <a:pt x="173" y="207"/>
                      </a:lnTo>
                      <a:lnTo>
                        <a:pt x="177" y="210"/>
                      </a:lnTo>
                      <a:lnTo>
                        <a:pt x="180" y="214"/>
                      </a:lnTo>
                      <a:lnTo>
                        <a:pt x="181" y="215"/>
                      </a:lnTo>
                      <a:lnTo>
                        <a:pt x="184" y="216"/>
                      </a:lnTo>
                      <a:lnTo>
                        <a:pt x="184" y="216"/>
                      </a:lnTo>
                      <a:lnTo>
                        <a:pt x="189" y="215"/>
                      </a:lnTo>
                      <a:lnTo>
                        <a:pt x="195" y="211"/>
                      </a:lnTo>
                      <a:lnTo>
                        <a:pt x="199" y="207"/>
                      </a:lnTo>
                      <a:lnTo>
                        <a:pt x="203" y="203"/>
                      </a:lnTo>
                      <a:lnTo>
                        <a:pt x="204" y="198"/>
                      </a:lnTo>
                      <a:lnTo>
                        <a:pt x="203" y="196"/>
                      </a:lnTo>
                      <a:lnTo>
                        <a:pt x="202" y="194"/>
                      </a:lnTo>
                      <a:lnTo>
                        <a:pt x="199" y="192"/>
                      </a:lnTo>
                      <a:lnTo>
                        <a:pt x="195" y="191"/>
                      </a:lnTo>
                      <a:lnTo>
                        <a:pt x="185" y="188"/>
                      </a:lnTo>
                      <a:lnTo>
                        <a:pt x="185" y="188"/>
                      </a:lnTo>
                      <a:lnTo>
                        <a:pt x="184" y="188"/>
                      </a:lnTo>
                      <a:lnTo>
                        <a:pt x="182" y="188"/>
                      </a:lnTo>
                      <a:lnTo>
                        <a:pt x="181" y="191"/>
                      </a:lnTo>
                      <a:lnTo>
                        <a:pt x="180" y="193"/>
                      </a:lnTo>
                      <a:lnTo>
                        <a:pt x="177" y="196"/>
                      </a:lnTo>
                      <a:lnTo>
                        <a:pt x="177" y="196"/>
                      </a:lnTo>
                      <a:lnTo>
                        <a:pt x="169" y="194"/>
                      </a:lnTo>
                      <a:lnTo>
                        <a:pt x="162" y="193"/>
                      </a:lnTo>
                      <a:lnTo>
                        <a:pt x="155" y="189"/>
                      </a:lnTo>
                      <a:lnTo>
                        <a:pt x="154" y="187"/>
                      </a:lnTo>
                      <a:lnTo>
                        <a:pt x="151" y="184"/>
                      </a:lnTo>
                      <a:lnTo>
                        <a:pt x="151" y="184"/>
                      </a:lnTo>
                      <a:lnTo>
                        <a:pt x="128" y="181"/>
                      </a:lnTo>
                      <a:lnTo>
                        <a:pt x="128" y="171"/>
                      </a:lnTo>
                      <a:lnTo>
                        <a:pt x="128" y="171"/>
                      </a:lnTo>
                      <a:lnTo>
                        <a:pt x="136" y="171"/>
                      </a:lnTo>
                      <a:lnTo>
                        <a:pt x="142" y="170"/>
                      </a:lnTo>
                      <a:lnTo>
                        <a:pt x="147" y="166"/>
                      </a:lnTo>
                      <a:lnTo>
                        <a:pt x="151" y="163"/>
                      </a:lnTo>
                      <a:lnTo>
                        <a:pt x="160" y="154"/>
                      </a:lnTo>
                      <a:lnTo>
                        <a:pt x="164" y="152"/>
                      </a:lnTo>
                      <a:lnTo>
                        <a:pt x="171" y="149"/>
                      </a:lnTo>
                      <a:lnTo>
                        <a:pt x="171" y="149"/>
                      </a:lnTo>
                      <a:lnTo>
                        <a:pt x="171" y="146"/>
                      </a:lnTo>
                      <a:lnTo>
                        <a:pt x="169" y="145"/>
                      </a:lnTo>
                      <a:lnTo>
                        <a:pt x="167" y="143"/>
                      </a:lnTo>
                      <a:lnTo>
                        <a:pt x="162" y="137"/>
                      </a:lnTo>
                      <a:lnTo>
                        <a:pt x="159" y="134"/>
                      </a:lnTo>
                      <a:lnTo>
                        <a:pt x="156" y="130"/>
                      </a:lnTo>
                      <a:lnTo>
                        <a:pt x="156" y="130"/>
                      </a:lnTo>
                      <a:lnTo>
                        <a:pt x="149" y="128"/>
                      </a:lnTo>
                      <a:lnTo>
                        <a:pt x="142" y="127"/>
                      </a:lnTo>
                      <a:lnTo>
                        <a:pt x="140" y="126"/>
                      </a:lnTo>
                      <a:lnTo>
                        <a:pt x="141" y="124"/>
                      </a:lnTo>
                      <a:lnTo>
                        <a:pt x="145" y="121"/>
                      </a:lnTo>
                      <a:lnTo>
                        <a:pt x="154" y="117"/>
                      </a:lnTo>
                      <a:lnTo>
                        <a:pt x="154" y="117"/>
                      </a:lnTo>
                      <a:lnTo>
                        <a:pt x="160" y="115"/>
                      </a:lnTo>
                      <a:lnTo>
                        <a:pt x="164" y="115"/>
                      </a:lnTo>
                      <a:lnTo>
                        <a:pt x="164" y="118"/>
                      </a:lnTo>
                      <a:lnTo>
                        <a:pt x="164" y="122"/>
                      </a:lnTo>
                      <a:lnTo>
                        <a:pt x="164" y="124"/>
                      </a:lnTo>
                      <a:lnTo>
                        <a:pt x="164" y="127"/>
                      </a:lnTo>
                      <a:lnTo>
                        <a:pt x="167" y="130"/>
                      </a:lnTo>
                      <a:lnTo>
                        <a:pt x="173" y="128"/>
                      </a:lnTo>
                      <a:lnTo>
                        <a:pt x="173" y="128"/>
                      </a:lnTo>
                      <a:lnTo>
                        <a:pt x="175" y="127"/>
                      </a:lnTo>
                      <a:lnTo>
                        <a:pt x="176" y="126"/>
                      </a:lnTo>
                      <a:lnTo>
                        <a:pt x="175" y="121"/>
                      </a:lnTo>
                      <a:lnTo>
                        <a:pt x="175" y="113"/>
                      </a:lnTo>
                      <a:lnTo>
                        <a:pt x="175" y="108"/>
                      </a:lnTo>
                      <a:lnTo>
                        <a:pt x="177" y="101"/>
                      </a:lnTo>
                      <a:lnTo>
                        <a:pt x="177" y="101"/>
                      </a:lnTo>
                      <a:lnTo>
                        <a:pt x="182" y="99"/>
                      </a:lnTo>
                      <a:lnTo>
                        <a:pt x="189" y="99"/>
                      </a:lnTo>
                      <a:lnTo>
                        <a:pt x="195" y="99"/>
                      </a:lnTo>
                      <a:lnTo>
                        <a:pt x="199" y="100"/>
                      </a:lnTo>
                      <a:lnTo>
                        <a:pt x="199" y="100"/>
                      </a:lnTo>
                      <a:lnTo>
                        <a:pt x="199" y="101"/>
                      </a:lnTo>
                      <a:lnTo>
                        <a:pt x="198" y="102"/>
                      </a:lnTo>
                      <a:lnTo>
                        <a:pt x="197" y="104"/>
                      </a:lnTo>
                      <a:lnTo>
                        <a:pt x="198" y="105"/>
                      </a:lnTo>
                      <a:lnTo>
                        <a:pt x="198" y="105"/>
                      </a:lnTo>
                      <a:lnTo>
                        <a:pt x="204" y="110"/>
                      </a:lnTo>
                      <a:lnTo>
                        <a:pt x="208" y="111"/>
                      </a:lnTo>
                      <a:lnTo>
                        <a:pt x="211" y="111"/>
                      </a:lnTo>
                      <a:lnTo>
                        <a:pt x="217" y="110"/>
                      </a:lnTo>
                      <a:lnTo>
                        <a:pt x="217" y="110"/>
                      </a:lnTo>
                      <a:lnTo>
                        <a:pt x="220" y="110"/>
                      </a:lnTo>
                      <a:lnTo>
                        <a:pt x="224" y="113"/>
                      </a:lnTo>
                      <a:lnTo>
                        <a:pt x="232" y="119"/>
                      </a:lnTo>
                      <a:lnTo>
                        <a:pt x="237" y="122"/>
                      </a:lnTo>
                      <a:lnTo>
                        <a:pt x="242" y="124"/>
                      </a:lnTo>
                      <a:lnTo>
                        <a:pt x="248" y="127"/>
                      </a:lnTo>
                      <a:lnTo>
                        <a:pt x="256" y="127"/>
                      </a:lnTo>
                      <a:lnTo>
                        <a:pt x="256" y="127"/>
                      </a:lnTo>
                      <a:lnTo>
                        <a:pt x="260" y="124"/>
                      </a:lnTo>
                      <a:lnTo>
                        <a:pt x="263" y="123"/>
                      </a:lnTo>
                      <a:lnTo>
                        <a:pt x="263" y="121"/>
                      </a:lnTo>
                      <a:lnTo>
                        <a:pt x="261" y="119"/>
                      </a:lnTo>
                      <a:lnTo>
                        <a:pt x="260" y="117"/>
                      </a:lnTo>
                      <a:lnTo>
                        <a:pt x="260" y="114"/>
                      </a:lnTo>
                      <a:lnTo>
                        <a:pt x="261" y="113"/>
                      </a:lnTo>
                      <a:lnTo>
                        <a:pt x="265" y="110"/>
                      </a:lnTo>
                      <a:lnTo>
                        <a:pt x="265" y="110"/>
                      </a:lnTo>
                      <a:lnTo>
                        <a:pt x="272" y="110"/>
                      </a:lnTo>
                      <a:lnTo>
                        <a:pt x="282" y="111"/>
                      </a:lnTo>
                      <a:lnTo>
                        <a:pt x="294" y="113"/>
                      </a:lnTo>
                      <a:lnTo>
                        <a:pt x="304" y="113"/>
                      </a:lnTo>
                      <a:lnTo>
                        <a:pt x="304" y="113"/>
                      </a:lnTo>
                      <a:lnTo>
                        <a:pt x="304" y="117"/>
                      </a:lnTo>
                      <a:lnTo>
                        <a:pt x="302" y="121"/>
                      </a:lnTo>
                      <a:lnTo>
                        <a:pt x="302" y="123"/>
                      </a:lnTo>
                      <a:lnTo>
                        <a:pt x="302" y="126"/>
                      </a:lnTo>
                      <a:lnTo>
                        <a:pt x="303" y="130"/>
                      </a:lnTo>
                      <a:lnTo>
                        <a:pt x="305" y="132"/>
                      </a:lnTo>
                      <a:lnTo>
                        <a:pt x="305" y="132"/>
                      </a:lnTo>
                      <a:lnTo>
                        <a:pt x="305" y="135"/>
                      </a:lnTo>
                      <a:lnTo>
                        <a:pt x="308" y="136"/>
                      </a:lnTo>
                      <a:lnTo>
                        <a:pt x="311" y="136"/>
                      </a:lnTo>
                      <a:lnTo>
                        <a:pt x="314" y="135"/>
                      </a:lnTo>
                      <a:lnTo>
                        <a:pt x="318" y="132"/>
                      </a:lnTo>
                      <a:lnTo>
                        <a:pt x="321" y="128"/>
                      </a:lnTo>
                      <a:lnTo>
                        <a:pt x="324" y="124"/>
                      </a:lnTo>
                      <a:lnTo>
                        <a:pt x="324" y="121"/>
                      </a:lnTo>
                      <a:lnTo>
                        <a:pt x="324" y="121"/>
                      </a:lnTo>
                      <a:lnTo>
                        <a:pt x="324" y="117"/>
                      </a:lnTo>
                      <a:lnTo>
                        <a:pt x="324" y="111"/>
                      </a:lnTo>
                      <a:lnTo>
                        <a:pt x="325" y="110"/>
                      </a:lnTo>
                      <a:lnTo>
                        <a:pt x="327" y="108"/>
                      </a:lnTo>
                      <a:lnTo>
                        <a:pt x="331" y="105"/>
                      </a:lnTo>
                      <a:lnTo>
                        <a:pt x="337" y="104"/>
                      </a:lnTo>
                      <a:lnTo>
                        <a:pt x="337" y="104"/>
                      </a:lnTo>
                      <a:lnTo>
                        <a:pt x="342" y="104"/>
                      </a:lnTo>
                      <a:lnTo>
                        <a:pt x="351" y="104"/>
                      </a:lnTo>
                      <a:lnTo>
                        <a:pt x="362" y="102"/>
                      </a:lnTo>
                      <a:lnTo>
                        <a:pt x="374" y="104"/>
                      </a:lnTo>
                      <a:lnTo>
                        <a:pt x="374" y="104"/>
                      </a:lnTo>
                      <a:lnTo>
                        <a:pt x="379" y="104"/>
                      </a:lnTo>
                      <a:lnTo>
                        <a:pt x="384" y="102"/>
                      </a:lnTo>
                      <a:lnTo>
                        <a:pt x="387" y="100"/>
                      </a:lnTo>
                      <a:lnTo>
                        <a:pt x="388" y="97"/>
                      </a:lnTo>
                      <a:lnTo>
                        <a:pt x="388" y="93"/>
                      </a:lnTo>
                      <a:lnTo>
                        <a:pt x="388" y="89"/>
                      </a:lnTo>
                      <a:lnTo>
                        <a:pt x="388" y="89"/>
                      </a:lnTo>
                      <a:lnTo>
                        <a:pt x="392" y="88"/>
                      </a:lnTo>
                      <a:lnTo>
                        <a:pt x="397" y="88"/>
                      </a:lnTo>
                      <a:lnTo>
                        <a:pt x="413" y="88"/>
                      </a:lnTo>
                      <a:lnTo>
                        <a:pt x="422" y="88"/>
                      </a:lnTo>
                      <a:lnTo>
                        <a:pt x="432" y="86"/>
                      </a:lnTo>
                      <a:lnTo>
                        <a:pt x="445" y="83"/>
                      </a:lnTo>
                      <a:lnTo>
                        <a:pt x="461" y="76"/>
                      </a:lnTo>
                      <a:lnTo>
                        <a:pt x="461" y="76"/>
                      </a:lnTo>
                      <a:lnTo>
                        <a:pt x="464" y="79"/>
                      </a:lnTo>
                      <a:lnTo>
                        <a:pt x="467" y="84"/>
                      </a:lnTo>
                      <a:lnTo>
                        <a:pt x="473" y="89"/>
                      </a:lnTo>
                      <a:lnTo>
                        <a:pt x="475" y="91"/>
                      </a:lnTo>
                      <a:lnTo>
                        <a:pt x="479" y="92"/>
                      </a:lnTo>
                      <a:lnTo>
                        <a:pt x="479" y="92"/>
                      </a:lnTo>
                      <a:lnTo>
                        <a:pt x="482" y="91"/>
                      </a:lnTo>
                      <a:lnTo>
                        <a:pt x="484" y="89"/>
                      </a:lnTo>
                      <a:lnTo>
                        <a:pt x="484" y="87"/>
                      </a:lnTo>
                      <a:lnTo>
                        <a:pt x="484" y="84"/>
                      </a:lnTo>
                      <a:lnTo>
                        <a:pt x="482" y="76"/>
                      </a:lnTo>
                      <a:lnTo>
                        <a:pt x="482" y="76"/>
                      </a:lnTo>
                      <a:lnTo>
                        <a:pt x="483" y="74"/>
                      </a:lnTo>
                      <a:lnTo>
                        <a:pt x="487" y="71"/>
                      </a:lnTo>
                      <a:lnTo>
                        <a:pt x="495" y="70"/>
                      </a:lnTo>
                      <a:lnTo>
                        <a:pt x="504" y="71"/>
                      </a:lnTo>
                      <a:lnTo>
                        <a:pt x="504" y="71"/>
                      </a:lnTo>
                      <a:lnTo>
                        <a:pt x="508" y="70"/>
                      </a:lnTo>
                      <a:lnTo>
                        <a:pt x="511" y="69"/>
                      </a:lnTo>
                      <a:lnTo>
                        <a:pt x="519" y="67"/>
                      </a:lnTo>
                      <a:lnTo>
                        <a:pt x="530" y="67"/>
                      </a:lnTo>
                      <a:lnTo>
                        <a:pt x="530" y="67"/>
                      </a:lnTo>
                      <a:lnTo>
                        <a:pt x="533" y="65"/>
                      </a:lnTo>
                      <a:lnTo>
                        <a:pt x="537" y="64"/>
                      </a:lnTo>
                      <a:lnTo>
                        <a:pt x="541" y="62"/>
                      </a:lnTo>
                      <a:lnTo>
                        <a:pt x="541" y="62"/>
                      </a:lnTo>
                      <a:lnTo>
                        <a:pt x="553" y="62"/>
                      </a:lnTo>
                      <a:lnTo>
                        <a:pt x="561" y="62"/>
                      </a:lnTo>
                      <a:lnTo>
                        <a:pt x="570" y="65"/>
                      </a:lnTo>
                      <a:lnTo>
                        <a:pt x="570" y="65"/>
                      </a:lnTo>
                      <a:lnTo>
                        <a:pt x="578" y="60"/>
                      </a:lnTo>
                      <a:lnTo>
                        <a:pt x="585" y="56"/>
                      </a:lnTo>
                      <a:lnTo>
                        <a:pt x="589" y="54"/>
                      </a:lnTo>
                      <a:lnTo>
                        <a:pt x="593" y="54"/>
                      </a:lnTo>
                      <a:lnTo>
                        <a:pt x="597" y="56"/>
                      </a:lnTo>
                      <a:lnTo>
                        <a:pt x="601" y="60"/>
                      </a:lnTo>
                      <a:lnTo>
                        <a:pt x="601" y="60"/>
                      </a:lnTo>
                      <a:lnTo>
                        <a:pt x="606" y="66"/>
                      </a:lnTo>
                      <a:lnTo>
                        <a:pt x="610" y="70"/>
                      </a:lnTo>
                      <a:lnTo>
                        <a:pt x="614" y="71"/>
                      </a:lnTo>
                      <a:lnTo>
                        <a:pt x="616" y="70"/>
                      </a:lnTo>
                      <a:lnTo>
                        <a:pt x="618" y="69"/>
                      </a:lnTo>
                      <a:lnTo>
                        <a:pt x="620" y="64"/>
                      </a:lnTo>
                      <a:lnTo>
                        <a:pt x="623" y="56"/>
                      </a:lnTo>
                      <a:lnTo>
                        <a:pt x="622" y="43"/>
                      </a:lnTo>
                      <a:lnTo>
                        <a:pt x="620" y="27"/>
                      </a:lnTo>
                      <a:lnTo>
                        <a:pt x="620" y="27"/>
                      </a:lnTo>
                      <a:lnTo>
                        <a:pt x="625" y="26"/>
                      </a:lnTo>
                      <a:lnTo>
                        <a:pt x="632" y="25"/>
                      </a:lnTo>
                      <a:lnTo>
                        <a:pt x="641" y="26"/>
                      </a:lnTo>
                      <a:lnTo>
                        <a:pt x="649" y="26"/>
                      </a:lnTo>
                      <a:lnTo>
                        <a:pt x="653" y="26"/>
                      </a:lnTo>
                      <a:lnTo>
                        <a:pt x="654" y="25"/>
                      </a:lnTo>
                      <a:lnTo>
                        <a:pt x="654" y="25"/>
                      </a:lnTo>
                      <a:lnTo>
                        <a:pt x="657" y="21"/>
                      </a:lnTo>
                      <a:lnTo>
                        <a:pt x="657" y="19"/>
                      </a:lnTo>
                      <a:lnTo>
                        <a:pt x="655" y="18"/>
                      </a:lnTo>
                      <a:lnTo>
                        <a:pt x="653" y="17"/>
                      </a:lnTo>
                      <a:lnTo>
                        <a:pt x="650" y="14"/>
                      </a:lnTo>
                      <a:lnTo>
                        <a:pt x="649" y="13"/>
                      </a:lnTo>
                      <a:lnTo>
                        <a:pt x="650" y="10"/>
                      </a:lnTo>
                      <a:lnTo>
                        <a:pt x="650" y="10"/>
                      </a:lnTo>
                      <a:lnTo>
                        <a:pt x="653" y="8"/>
                      </a:lnTo>
                      <a:lnTo>
                        <a:pt x="655" y="8"/>
                      </a:lnTo>
                      <a:lnTo>
                        <a:pt x="659" y="8"/>
                      </a:lnTo>
                      <a:lnTo>
                        <a:pt x="663" y="10"/>
                      </a:lnTo>
                      <a:lnTo>
                        <a:pt x="672" y="14"/>
                      </a:lnTo>
                      <a:lnTo>
                        <a:pt x="683" y="18"/>
                      </a:lnTo>
                      <a:lnTo>
                        <a:pt x="683" y="18"/>
                      </a:lnTo>
                      <a:lnTo>
                        <a:pt x="686" y="14"/>
                      </a:lnTo>
                      <a:lnTo>
                        <a:pt x="688" y="10"/>
                      </a:lnTo>
                      <a:lnTo>
                        <a:pt x="690" y="4"/>
                      </a:lnTo>
                      <a:lnTo>
                        <a:pt x="692" y="1"/>
                      </a:lnTo>
                      <a:lnTo>
                        <a:pt x="694" y="0"/>
                      </a:lnTo>
                      <a:lnTo>
                        <a:pt x="699" y="0"/>
                      </a:lnTo>
                      <a:lnTo>
                        <a:pt x="706" y="1"/>
                      </a:lnTo>
                      <a:lnTo>
                        <a:pt x="706" y="1"/>
                      </a:lnTo>
                      <a:lnTo>
                        <a:pt x="707" y="3"/>
                      </a:lnTo>
                      <a:lnTo>
                        <a:pt x="707" y="5"/>
                      </a:lnTo>
                      <a:lnTo>
                        <a:pt x="706" y="10"/>
                      </a:lnTo>
                      <a:lnTo>
                        <a:pt x="706" y="13"/>
                      </a:lnTo>
                      <a:lnTo>
                        <a:pt x="707" y="14"/>
                      </a:lnTo>
                      <a:lnTo>
                        <a:pt x="710" y="14"/>
                      </a:lnTo>
                      <a:lnTo>
                        <a:pt x="716" y="14"/>
                      </a:lnTo>
                      <a:lnTo>
                        <a:pt x="716" y="14"/>
                      </a:lnTo>
                      <a:lnTo>
                        <a:pt x="719" y="32"/>
                      </a:lnTo>
                      <a:lnTo>
                        <a:pt x="720" y="44"/>
                      </a:lnTo>
                      <a:lnTo>
                        <a:pt x="720" y="53"/>
                      </a:lnTo>
                      <a:lnTo>
                        <a:pt x="720" y="53"/>
                      </a:lnTo>
                      <a:lnTo>
                        <a:pt x="725" y="66"/>
                      </a:lnTo>
                      <a:lnTo>
                        <a:pt x="729" y="74"/>
                      </a:lnTo>
                      <a:lnTo>
                        <a:pt x="730" y="79"/>
                      </a:lnTo>
                      <a:lnTo>
                        <a:pt x="730" y="79"/>
                      </a:lnTo>
                      <a:lnTo>
                        <a:pt x="727" y="82"/>
                      </a:lnTo>
                      <a:lnTo>
                        <a:pt x="720" y="84"/>
                      </a:lnTo>
                      <a:lnTo>
                        <a:pt x="712" y="87"/>
                      </a:lnTo>
                      <a:lnTo>
                        <a:pt x="712" y="87"/>
                      </a:lnTo>
                      <a:lnTo>
                        <a:pt x="719" y="91"/>
                      </a:lnTo>
                      <a:lnTo>
                        <a:pt x="728" y="97"/>
                      </a:lnTo>
                      <a:lnTo>
                        <a:pt x="737" y="106"/>
                      </a:lnTo>
                      <a:lnTo>
                        <a:pt x="746" y="115"/>
                      </a:lnTo>
                      <a:lnTo>
                        <a:pt x="746" y="115"/>
                      </a:lnTo>
                      <a:lnTo>
                        <a:pt x="725" y="121"/>
                      </a:lnTo>
                      <a:lnTo>
                        <a:pt x="716" y="128"/>
                      </a:lnTo>
                      <a:lnTo>
                        <a:pt x="702" y="134"/>
                      </a:lnTo>
                      <a:lnTo>
                        <a:pt x="707" y="145"/>
                      </a:lnTo>
                      <a:lnTo>
                        <a:pt x="711" y="149"/>
                      </a:lnTo>
                      <a:lnTo>
                        <a:pt x="714" y="172"/>
                      </a:lnTo>
                      <a:lnTo>
                        <a:pt x="727" y="172"/>
                      </a:lnTo>
                      <a:lnTo>
                        <a:pt x="728" y="197"/>
                      </a:lnTo>
                      <a:lnTo>
                        <a:pt x="717" y="209"/>
                      </a:lnTo>
                      <a:lnTo>
                        <a:pt x="719" y="229"/>
                      </a:lnTo>
                      <a:lnTo>
                        <a:pt x="734" y="229"/>
                      </a:lnTo>
                      <a:lnTo>
                        <a:pt x="734" y="229"/>
                      </a:lnTo>
                      <a:lnTo>
                        <a:pt x="736" y="288"/>
                      </a:lnTo>
                      <a:lnTo>
                        <a:pt x="736" y="288"/>
                      </a:lnTo>
                      <a:lnTo>
                        <a:pt x="746" y="293"/>
                      </a:lnTo>
                      <a:lnTo>
                        <a:pt x="752" y="297"/>
                      </a:lnTo>
                      <a:lnTo>
                        <a:pt x="752" y="297"/>
                      </a:lnTo>
                      <a:lnTo>
                        <a:pt x="752" y="308"/>
                      </a:lnTo>
                      <a:lnTo>
                        <a:pt x="734" y="308"/>
                      </a:lnTo>
                      <a:lnTo>
                        <a:pt x="712" y="314"/>
                      </a:lnTo>
                      <a:lnTo>
                        <a:pt x="714" y="329"/>
                      </a:lnTo>
                      <a:lnTo>
                        <a:pt x="743" y="332"/>
                      </a:lnTo>
                      <a:lnTo>
                        <a:pt x="741" y="347"/>
                      </a:lnTo>
                      <a:lnTo>
                        <a:pt x="719" y="347"/>
                      </a:lnTo>
                      <a:lnTo>
                        <a:pt x="720" y="371"/>
                      </a:lnTo>
                      <a:lnTo>
                        <a:pt x="707" y="371"/>
                      </a:lnTo>
                      <a:lnTo>
                        <a:pt x="705" y="434"/>
                      </a:lnTo>
                      <a:lnTo>
                        <a:pt x="702" y="477"/>
                      </a:lnTo>
                      <a:lnTo>
                        <a:pt x="702" y="477"/>
                      </a:lnTo>
                      <a:lnTo>
                        <a:pt x="695" y="482"/>
                      </a:lnTo>
                      <a:lnTo>
                        <a:pt x="688" y="490"/>
                      </a:lnTo>
                      <a:lnTo>
                        <a:pt x="688" y="490"/>
                      </a:lnTo>
                      <a:lnTo>
                        <a:pt x="685" y="499"/>
                      </a:lnTo>
                      <a:lnTo>
                        <a:pt x="683" y="509"/>
                      </a:lnTo>
                      <a:lnTo>
                        <a:pt x="680" y="524"/>
                      </a:lnTo>
                      <a:lnTo>
                        <a:pt x="675" y="539"/>
                      </a:lnTo>
                      <a:lnTo>
                        <a:pt x="675" y="539"/>
                      </a:lnTo>
                      <a:lnTo>
                        <a:pt x="651" y="555"/>
                      </a:lnTo>
                      <a:lnTo>
                        <a:pt x="633" y="555"/>
                      </a:lnTo>
                      <a:lnTo>
                        <a:pt x="635" y="577"/>
                      </a:lnTo>
                      <a:lnTo>
                        <a:pt x="649" y="578"/>
                      </a:lnTo>
                      <a:lnTo>
                        <a:pt x="658" y="595"/>
                      </a:lnTo>
                      <a:lnTo>
                        <a:pt x="649" y="613"/>
                      </a:lnTo>
                      <a:lnTo>
                        <a:pt x="649" y="630"/>
                      </a:lnTo>
                      <a:lnTo>
                        <a:pt x="649" y="630"/>
                      </a:lnTo>
                      <a:lnTo>
                        <a:pt x="635" y="643"/>
                      </a:lnTo>
                      <a:lnTo>
                        <a:pt x="635" y="643"/>
                      </a:lnTo>
                      <a:lnTo>
                        <a:pt x="640" y="652"/>
                      </a:lnTo>
                      <a:lnTo>
                        <a:pt x="642" y="658"/>
                      </a:lnTo>
                      <a:lnTo>
                        <a:pt x="642" y="660"/>
                      </a:lnTo>
                      <a:lnTo>
                        <a:pt x="642" y="662"/>
                      </a:lnTo>
                      <a:lnTo>
                        <a:pt x="637" y="667"/>
                      </a:lnTo>
                      <a:lnTo>
                        <a:pt x="637" y="667"/>
                      </a:lnTo>
                      <a:lnTo>
                        <a:pt x="649" y="675"/>
                      </a:lnTo>
                      <a:lnTo>
                        <a:pt x="655" y="682"/>
                      </a:lnTo>
                      <a:lnTo>
                        <a:pt x="658" y="684"/>
                      </a:lnTo>
                      <a:lnTo>
                        <a:pt x="659" y="688"/>
                      </a:lnTo>
                      <a:lnTo>
                        <a:pt x="659" y="699"/>
                      </a:lnTo>
                      <a:lnTo>
                        <a:pt x="659" y="699"/>
                      </a:lnTo>
                      <a:lnTo>
                        <a:pt x="658" y="709"/>
                      </a:lnTo>
                      <a:lnTo>
                        <a:pt x="657" y="715"/>
                      </a:lnTo>
                      <a:lnTo>
                        <a:pt x="651" y="724"/>
                      </a:lnTo>
                      <a:lnTo>
                        <a:pt x="651" y="724"/>
                      </a:lnTo>
                      <a:lnTo>
                        <a:pt x="654" y="730"/>
                      </a:lnTo>
                      <a:lnTo>
                        <a:pt x="657" y="734"/>
                      </a:lnTo>
                      <a:lnTo>
                        <a:pt x="659" y="737"/>
                      </a:lnTo>
                      <a:lnTo>
                        <a:pt x="659" y="737"/>
                      </a:lnTo>
                      <a:lnTo>
                        <a:pt x="667" y="740"/>
                      </a:lnTo>
                      <a:lnTo>
                        <a:pt x="676" y="741"/>
                      </a:lnTo>
                      <a:lnTo>
                        <a:pt x="676" y="741"/>
                      </a:lnTo>
                      <a:lnTo>
                        <a:pt x="679" y="739"/>
                      </a:lnTo>
                      <a:lnTo>
                        <a:pt x="681" y="736"/>
                      </a:lnTo>
                      <a:lnTo>
                        <a:pt x="685" y="727"/>
                      </a:lnTo>
                      <a:lnTo>
                        <a:pt x="688" y="719"/>
                      </a:lnTo>
                      <a:lnTo>
                        <a:pt x="692" y="713"/>
                      </a:lnTo>
                      <a:lnTo>
                        <a:pt x="692" y="713"/>
                      </a:lnTo>
                      <a:lnTo>
                        <a:pt x="702" y="721"/>
                      </a:lnTo>
                      <a:lnTo>
                        <a:pt x="706" y="723"/>
                      </a:lnTo>
                      <a:lnTo>
                        <a:pt x="708" y="726"/>
                      </a:lnTo>
                      <a:lnTo>
                        <a:pt x="710" y="728"/>
                      </a:lnTo>
                      <a:lnTo>
                        <a:pt x="710" y="732"/>
                      </a:lnTo>
                      <a:lnTo>
                        <a:pt x="710" y="740"/>
                      </a:lnTo>
                      <a:lnTo>
                        <a:pt x="710" y="740"/>
                      </a:lnTo>
                      <a:lnTo>
                        <a:pt x="711" y="743"/>
                      </a:lnTo>
                      <a:lnTo>
                        <a:pt x="714" y="745"/>
                      </a:lnTo>
                      <a:lnTo>
                        <a:pt x="716" y="745"/>
                      </a:lnTo>
                      <a:lnTo>
                        <a:pt x="719" y="745"/>
                      </a:lnTo>
                      <a:lnTo>
                        <a:pt x="725" y="744"/>
                      </a:lnTo>
                      <a:lnTo>
                        <a:pt x="728" y="744"/>
                      </a:lnTo>
                      <a:lnTo>
                        <a:pt x="732" y="745"/>
                      </a:lnTo>
                      <a:lnTo>
                        <a:pt x="732" y="745"/>
                      </a:lnTo>
                      <a:lnTo>
                        <a:pt x="741" y="770"/>
                      </a:lnTo>
                      <a:lnTo>
                        <a:pt x="755" y="765"/>
                      </a:lnTo>
                      <a:lnTo>
                        <a:pt x="776" y="778"/>
                      </a:lnTo>
                      <a:lnTo>
                        <a:pt x="781" y="775"/>
                      </a:lnTo>
                      <a:lnTo>
                        <a:pt x="789" y="783"/>
                      </a:lnTo>
                      <a:lnTo>
                        <a:pt x="819" y="772"/>
                      </a:lnTo>
                      <a:lnTo>
                        <a:pt x="829" y="791"/>
                      </a:lnTo>
                      <a:lnTo>
                        <a:pt x="829" y="791"/>
                      </a:lnTo>
                      <a:lnTo>
                        <a:pt x="825" y="796"/>
                      </a:lnTo>
                      <a:lnTo>
                        <a:pt x="820" y="805"/>
                      </a:lnTo>
                      <a:lnTo>
                        <a:pt x="820" y="805"/>
                      </a:lnTo>
                      <a:lnTo>
                        <a:pt x="833" y="826"/>
                      </a:lnTo>
                      <a:lnTo>
                        <a:pt x="833" y="826"/>
                      </a:lnTo>
                      <a:lnTo>
                        <a:pt x="855" y="816"/>
                      </a:lnTo>
                      <a:lnTo>
                        <a:pt x="865" y="814"/>
                      </a:lnTo>
                      <a:lnTo>
                        <a:pt x="873" y="811"/>
                      </a:lnTo>
                      <a:lnTo>
                        <a:pt x="889" y="805"/>
                      </a:lnTo>
                      <a:lnTo>
                        <a:pt x="889" y="805"/>
                      </a:lnTo>
                      <a:lnTo>
                        <a:pt x="901" y="805"/>
                      </a:lnTo>
                      <a:lnTo>
                        <a:pt x="912" y="805"/>
                      </a:lnTo>
                      <a:lnTo>
                        <a:pt x="920" y="803"/>
                      </a:lnTo>
                      <a:lnTo>
                        <a:pt x="920" y="803"/>
                      </a:lnTo>
                      <a:lnTo>
                        <a:pt x="925" y="801"/>
                      </a:lnTo>
                      <a:lnTo>
                        <a:pt x="930" y="797"/>
                      </a:lnTo>
                      <a:lnTo>
                        <a:pt x="935" y="791"/>
                      </a:lnTo>
                      <a:lnTo>
                        <a:pt x="935" y="791"/>
                      </a:lnTo>
                      <a:lnTo>
                        <a:pt x="936" y="793"/>
                      </a:lnTo>
                      <a:lnTo>
                        <a:pt x="938" y="794"/>
                      </a:lnTo>
                      <a:lnTo>
                        <a:pt x="942" y="796"/>
                      </a:lnTo>
                      <a:lnTo>
                        <a:pt x="942" y="796"/>
                      </a:lnTo>
                      <a:lnTo>
                        <a:pt x="944" y="797"/>
                      </a:lnTo>
                      <a:lnTo>
                        <a:pt x="946" y="801"/>
                      </a:lnTo>
                      <a:lnTo>
                        <a:pt x="947" y="803"/>
                      </a:lnTo>
                      <a:lnTo>
                        <a:pt x="951" y="807"/>
                      </a:lnTo>
                      <a:lnTo>
                        <a:pt x="951" y="807"/>
                      </a:lnTo>
                      <a:lnTo>
                        <a:pt x="953" y="809"/>
                      </a:lnTo>
                      <a:lnTo>
                        <a:pt x="955" y="810"/>
                      </a:lnTo>
                      <a:lnTo>
                        <a:pt x="955" y="814"/>
                      </a:lnTo>
                      <a:lnTo>
                        <a:pt x="952" y="818"/>
                      </a:lnTo>
                      <a:lnTo>
                        <a:pt x="952" y="818"/>
                      </a:lnTo>
                      <a:lnTo>
                        <a:pt x="949" y="822"/>
                      </a:lnTo>
                      <a:lnTo>
                        <a:pt x="947" y="827"/>
                      </a:lnTo>
                      <a:lnTo>
                        <a:pt x="940" y="833"/>
                      </a:lnTo>
                      <a:lnTo>
                        <a:pt x="931" y="841"/>
                      </a:lnTo>
                      <a:lnTo>
                        <a:pt x="931" y="841"/>
                      </a:lnTo>
                      <a:lnTo>
                        <a:pt x="918" y="848"/>
                      </a:lnTo>
                      <a:lnTo>
                        <a:pt x="911" y="851"/>
                      </a:lnTo>
                      <a:lnTo>
                        <a:pt x="905" y="853"/>
                      </a:lnTo>
                      <a:lnTo>
                        <a:pt x="899" y="851"/>
                      </a:lnTo>
                      <a:lnTo>
                        <a:pt x="899" y="851"/>
                      </a:lnTo>
                      <a:lnTo>
                        <a:pt x="892" y="855"/>
                      </a:lnTo>
                      <a:lnTo>
                        <a:pt x="892" y="857"/>
                      </a:lnTo>
                      <a:lnTo>
                        <a:pt x="894" y="861"/>
                      </a:lnTo>
                      <a:lnTo>
                        <a:pt x="894" y="861"/>
                      </a:lnTo>
                      <a:lnTo>
                        <a:pt x="892" y="864"/>
                      </a:lnTo>
                      <a:lnTo>
                        <a:pt x="892" y="867"/>
                      </a:lnTo>
                      <a:lnTo>
                        <a:pt x="892" y="870"/>
                      </a:lnTo>
                      <a:lnTo>
                        <a:pt x="892" y="870"/>
                      </a:lnTo>
                      <a:lnTo>
                        <a:pt x="894" y="873"/>
                      </a:lnTo>
                      <a:lnTo>
                        <a:pt x="895" y="875"/>
                      </a:lnTo>
                      <a:lnTo>
                        <a:pt x="899" y="875"/>
                      </a:lnTo>
                      <a:lnTo>
                        <a:pt x="899" y="875"/>
                      </a:lnTo>
                      <a:lnTo>
                        <a:pt x="885" y="894"/>
                      </a:lnTo>
                      <a:lnTo>
                        <a:pt x="872" y="912"/>
                      </a:lnTo>
                      <a:lnTo>
                        <a:pt x="872" y="912"/>
                      </a:lnTo>
                      <a:lnTo>
                        <a:pt x="867" y="908"/>
                      </a:lnTo>
                      <a:lnTo>
                        <a:pt x="867" y="908"/>
                      </a:lnTo>
                      <a:lnTo>
                        <a:pt x="848" y="934"/>
                      </a:lnTo>
                      <a:lnTo>
                        <a:pt x="837" y="953"/>
                      </a:lnTo>
                      <a:lnTo>
                        <a:pt x="824" y="967"/>
                      </a:lnTo>
                      <a:lnTo>
                        <a:pt x="824" y="967"/>
                      </a:lnTo>
                      <a:lnTo>
                        <a:pt x="816" y="971"/>
                      </a:lnTo>
                      <a:lnTo>
                        <a:pt x="808" y="976"/>
                      </a:lnTo>
                      <a:lnTo>
                        <a:pt x="794" y="989"/>
                      </a:lnTo>
                      <a:lnTo>
                        <a:pt x="782" y="1000"/>
                      </a:lnTo>
                      <a:lnTo>
                        <a:pt x="778" y="1006"/>
                      </a:lnTo>
                      <a:lnTo>
                        <a:pt x="778" y="1006"/>
                      </a:lnTo>
                      <a:lnTo>
                        <a:pt x="772" y="1020"/>
                      </a:lnTo>
                      <a:lnTo>
                        <a:pt x="767" y="1032"/>
                      </a:lnTo>
                      <a:lnTo>
                        <a:pt x="763" y="1038"/>
                      </a:lnTo>
                      <a:lnTo>
                        <a:pt x="763" y="1038"/>
                      </a:lnTo>
                      <a:lnTo>
                        <a:pt x="749" y="1042"/>
                      </a:lnTo>
                      <a:lnTo>
                        <a:pt x="749" y="1042"/>
                      </a:lnTo>
                      <a:lnTo>
                        <a:pt x="729" y="1065"/>
                      </a:lnTo>
                      <a:lnTo>
                        <a:pt x="715" y="1081"/>
                      </a:lnTo>
                      <a:lnTo>
                        <a:pt x="705" y="1090"/>
                      </a:lnTo>
                      <a:lnTo>
                        <a:pt x="705" y="1090"/>
                      </a:lnTo>
                      <a:lnTo>
                        <a:pt x="686" y="1090"/>
                      </a:lnTo>
                      <a:lnTo>
                        <a:pt x="676" y="1090"/>
                      </a:lnTo>
                      <a:lnTo>
                        <a:pt x="672" y="1090"/>
                      </a:lnTo>
                      <a:lnTo>
                        <a:pt x="670" y="1091"/>
                      </a:lnTo>
                      <a:lnTo>
                        <a:pt x="670" y="1091"/>
                      </a:lnTo>
                      <a:lnTo>
                        <a:pt x="668" y="1094"/>
                      </a:lnTo>
                      <a:lnTo>
                        <a:pt x="668" y="1099"/>
                      </a:lnTo>
                      <a:lnTo>
                        <a:pt x="666" y="1111"/>
                      </a:lnTo>
                      <a:lnTo>
                        <a:pt x="666" y="1111"/>
                      </a:lnTo>
                      <a:lnTo>
                        <a:pt x="653" y="1112"/>
                      </a:lnTo>
                      <a:lnTo>
                        <a:pt x="645" y="1115"/>
                      </a:lnTo>
                      <a:lnTo>
                        <a:pt x="640" y="1118"/>
                      </a:lnTo>
                      <a:lnTo>
                        <a:pt x="631" y="1120"/>
                      </a:lnTo>
                      <a:lnTo>
                        <a:pt x="631" y="1120"/>
                      </a:lnTo>
                      <a:lnTo>
                        <a:pt x="585" y="1109"/>
                      </a:lnTo>
                      <a:lnTo>
                        <a:pt x="541" y="1098"/>
                      </a:lnTo>
                      <a:lnTo>
                        <a:pt x="541" y="1098"/>
                      </a:lnTo>
                      <a:lnTo>
                        <a:pt x="536" y="1122"/>
                      </a:lnTo>
                      <a:lnTo>
                        <a:pt x="533" y="1147"/>
                      </a:lnTo>
                      <a:lnTo>
                        <a:pt x="504" y="1146"/>
                      </a:lnTo>
                      <a:lnTo>
                        <a:pt x="504" y="1146"/>
                      </a:lnTo>
                      <a:lnTo>
                        <a:pt x="508" y="1152"/>
                      </a:lnTo>
                      <a:lnTo>
                        <a:pt x="513" y="1159"/>
                      </a:lnTo>
                      <a:lnTo>
                        <a:pt x="513" y="1159"/>
                      </a:lnTo>
                      <a:lnTo>
                        <a:pt x="509" y="1164"/>
                      </a:lnTo>
                      <a:lnTo>
                        <a:pt x="506" y="1169"/>
                      </a:lnTo>
                      <a:lnTo>
                        <a:pt x="506" y="1169"/>
                      </a:lnTo>
                      <a:lnTo>
                        <a:pt x="515" y="1177"/>
                      </a:lnTo>
                      <a:lnTo>
                        <a:pt x="515" y="1177"/>
                      </a:lnTo>
                      <a:lnTo>
                        <a:pt x="509" y="1179"/>
                      </a:lnTo>
                      <a:lnTo>
                        <a:pt x="497" y="1182"/>
                      </a:lnTo>
                      <a:lnTo>
                        <a:pt x="473" y="1186"/>
                      </a:lnTo>
                      <a:lnTo>
                        <a:pt x="473" y="1186"/>
                      </a:lnTo>
                      <a:lnTo>
                        <a:pt x="475" y="1195"/>
                      </a:lnTo>
                      <a:lnTo>
                        <a:pt x="478" y="1209"/>
                      </a:lnTo>
                      <a:lnTo>
                        <a:pt x="478" y="1209"/>
                      </a:lnTo>
                      <a:lnTo>
                        <a:pt x="458" y="1226"/>
                      </a:lnTo>
                      <a:lnTo>
                        <a:pt x="443" y="1239"/>
                      </a:lnTo>
                      <a:lnTo>
                        <a:pt x="438" y="123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9" name="Freeform 190"/>
                <p:cNvSpPr>
                  <a:spLocks/>
                </p:cNvSpPr>
                <p:nvPr/>
              </p:nvSpPr>
              <p:spPr bwMode="auto">
                <a:xfrm>
                  <a:off x="2940050" y="3881438"/>
                  <a:ext cx="1912938" cy="1700213"/>
                </a:xfrm>
                <a:custGeom>
                  <a:avLst/>
                  <a:gdLst>
                    <a:gd name="T0" fmla="*/ 4 w 1205"/>
                    <a:gd name="T1" fmla="*/ 324 h 1071"/>
                    <a:gd name="T2" fmla="*/ 83 w 1205"/>
                    <a:gd name="T3" fmla="*/ 235 h 1071"/>
                    <a:gd name="T4" fmla="*/ 164 w 1205"/>
                    <a:gd name="T5" fmla="*/ 163 h 1071"/>
                    <a:gd name="T6" fmla="*/ 215 w 1205"/>
                    <a:gd name="T7" fmla="*/ 125 h 1071"/>
                    <a:gd name="T8" fmla="*/ 263 w 1205"/>
                    <a:gd name="T9" fmla="*/ 131 h 1071"/>
                    <a:gd name="T10" fmla="*/ 412 w 1205"/>
                    <a:gd name="T11" fmla="*/ 1 h 1071"/>
                    <a:gd name="T12" fmla="*/ 435 w 1205"/>
                    <a:gd name="T13" fmla="*/ 43 h 1071"/>
                    <a:gd name="T14" fmla="*/ 456 w 1205"/>
                    <a:gd name="T15" fmla="*/ 61 h 1071"/>
                    <a:gd name="T16" fmla="*/ 491 w 1205"/>
                    <a:gd name="T17" fmla="*/ 105 h 1071"/>
                    <a:gd name="T18" fmla="*/ 495 w 1205"/>
                    <a:gd name="T19" fmla="*/ 123 h 1071"/>
                    <a:gd name="T20" fmla="*/ 534 w 1205"/>
                    <a:gd name="T21" fmla="*/ 132 h 1071"/>
                    <a:gd name="T22" fmla="*/ 499 w 1205"/>
                    <a:gd name="T23" fmla="*/ 160 h 1071"/>
                    <a:gd name="T24" fmla="*/ 579 w 1205"/>
                    <a:gd name="T25" fmla="*/ 176 h 1071"/>
                    <a:gd name="T26" fmla="*/ 637 w 1205"/>
                    <a:gd name="T27" fmla="*/ 204 h 1071"/>
                    <a:gd name="T28" fmla="*/ 666 w 1205"/>
                    <a:gd name="T29" fmla="*/ 213 h 1071"/>
                    <a:gd name="T30" fmla="*/ 802 w 1205"/>
                    <a:gd name="T31" fmla="*/ 276 h 1071"/>
                    <a:gd name="T32" fmla="*/ 858 w 1205"/>
                    <a:gd name="T33" fmla="*/ 320 h 1071"/>
                    <a:gd name="T34" fmla="*/ 886 w 1205"/>
                    <a:gd name="T35" fmla="*/ 331 h 1071"/>
                    <a:gd name="T36" fmla="*/ 1025 w 1205"/>
                    <a:gd name="T37" fmla="*/ 341 h 1071"/>
                    <a:gd name="T38" fmla="*/ 1073 w 1205"/>
                    <a:gd name="T39" fmla="*/ 344 h 1071"/>
                    <a:gd name="T40" fmla="*/ 1080 w 1205"/>
                    <a:gd name="T41" fmla="*/ 386 h 1071"/>
                    <a:gd name="T42" fmla="*/ 1105 w 1205"/>
                    <a:gd name="T43" fmla="*/ 420 h 1071"/>
                    <a:gd name="T44" fmla="*/ 1099 w 1205"/>
                    <a:gd name="T45" fmla="*/ 441 h 1071"/>
                    <a:gd name="T46" fmla="*/ 1092 w 1205"/>
                    <a:gd name="T47" fmla="*/ 456 h 1071"/>
                    <a:gd name="T48" fmla="*/ 1092 w 1205"/>
                    <a:gd name="T49" fmla="*/ 478 h 1071"/>
                    <a:gd name="T50" fmla="*/ 1087 w 1205"/>
                    <a:gd name="T51" fmla="*/ 512 h 1071"/>
                    <a:gd name="T52" fmla="*/ 1106 w 1205"/>
                    <a:gd name="T53" fmla="*/ 525 h 1071"/>
                    <a:gd name="T54" fmla="*/ 1128 w 1205"/>
                    <a:gd name="T55" fmla="*/ 585 h 1071"/>
                    <a:gd name="T56" fmla="*/ 1130 w 1205"/>
                    <a:gd name="T57" fmla="*/ 620 h 1071"/>
                    <a:gd name="T58" fmla="*/ 1123 w 1205"/>
                    <a:gd name="T59" fmla="*/ 678 h 1071"/>
                    <a:gd name="T60" fmla="*/ 1127 w 1205"/>
                    <a:gd name="T61" fmla="*/ 690 h 1071"/>
                    <a:gd name="T62" fmla="*/ 1147 w 1205"/>
                    <a:gd name="T63" fmla="*/ 696 h 1071"/>
                    <a:gd name="T64" fmla="*/ 1161 w 1205"/>
                    <a:gd name="T65" fmla="*/ 706 h 1071"/>
                    <a:gd name="T66" fmla="*/ 1171 w 1205"/>
                    <a:gd name="T67" fmla="*/ 722 h 1071"/>
                    <a:gd name="T68" fmla="*/ 1195 w 1205"/>
                    <a:gd name="T69" fmla="*/ 740 h 1071"/>
                    <a:gd name="T70" fmla="*/ 1196 w 1205"/>
                    <a:gd name="T71" fmla="*/ 763 h 1071"/>
                    <a:gd name="T72" fmla="*/ 1185 w 1205"/>
                    <a:gd name="T73" fmla="*/ 775 h 1071"/>
                    <a:gd name="T74" fmla="*/ 1192 w 1205"/>
                    <a:gd name="T75" fmla="*/ 783 h 1071"/>
                    <a:gd name="T76" fmla="*/ 1191 w 1205"/>
                    <a:gd name="T77" fmla="*/ 808 h 1071"/>
                    <a:gd name="T78" fmla="*/ 1180 w 1205"/>
                    <a:gd name="T79" fmla="*/ 805 h 1071"/>
                    <a:gd name="T80" fmla="*/ 1172 w 1205"/>
                    <a:gd name="T81" fmla="*/ 805 h 1071"/>
                    <a:gd name="T82" fmla="*/ 1172 w 1205"/>
                    <a:gd name="T83" fmla="*/ 835 h 1071"/>
                    <a:gd name="T84" fmla="*/ 1162 w 1205"/>
                    <a:gd name="T85" fmla="*/ 853 h 1071"/>
                    <a:gd name="T86" fmla="*/ 1153 w 1205"/>
                    <a:gd name="T87" fmla="*/ 871 h 1071"/>
                    <a:gd name="T88" fmla="*/ 1157 w 1205"/>
                    <a:gd name="T89" fmla="*/ 877 h 1071"/>
                    <a:gd name="T90" fmla="*/ 1170 w 1205"/>
                    <a:gd name="T91" fmla="*/ 884 h 1071"/>
                    <a:gd name="T92" fmla="*/ 1170 w 1205"/>
                    <a:gd name="T93" fmla="*/ 897 h 1071"/>
                    <a:gd name="T94" fmla="*/ 943 w 1205"/>
                    <a:gd name="T95" fmla="*/ 1071 h 1071"/>
                    <a:gd name="T96" fmla="*/ 935 w 1205"/>
                    <a:gd name="T97" fmla="*/ 964 h 1071"/>
                    <a:gd name="T98" fmla="*/ 898 w 1205"/>
                    <a:gd name="T99" fmla="*/ 971 h 1071"/>
                    <a:gd name="T100" fmla="*/ 786 w 1205"/>
                    <a:gd name="T101" fmla="*/ 811 h 1071"/>
                    <a:gd name="T102" fmla="*/ 720 w 1205"/>
                    <a:gd name="T103" fmla="*/ 831 h 1071"/>
                    <a:gd name="T104" fmla="*/ 562 w 1205"/>
                    <a:gd name="T105" fmla="*/ 809 h 1071"/>
                    <a:gd name="T106" fmla="*/ 447 w 1205"/>
                    <a:gd name="T107" fmla="*/ 824 h 1071"/>
                    <a:gd name="T108" fmla="*/ 256 w 1205"/>
                    <a:gd name="T109" fmla="*/ 656 h 10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05" h="1071">
                      <a:moveTo>
                        <a:pt x="0" y="446"/>
                      </a:moveTo>
                      <a:lnTo>
                        <a:pt x="0" y="446"/>
                      </a:lnTo>
                      <a:lnTo>
                        <a:pt x="4" y="331"/>
                      </a:lnTo>
                      <a:lnTo>
                        <a:pt x="4" y="331"/>
                      </a:lnTo>
                      <a:lnTo>
                        <a:pt x="4" y="324"/>
                      </a:lnTo>
                      <a:lnTo>
                        <a:pt x="5" y="320"/>
                      </a:lnTo>
                      <a:lnTo>
                        <a:pt x="8" y="318"/>
                      </a:lnTo>
                      <a:lnTo>
                        <a:pt x="13" y="314"/>
                      </a:lnTo>
                      <a:lnTo>
                        <a:pt x="13" y="314"/>
                      </a:lnTo>
                      <a:lnTo>
                        <a:pt x="83" y="235"/>
                      </a:lnTo>
                      <a:lnTo>
                        <a:pt x="83" y="235"/>
                      </a:lnTo>
                      <a:lnTo>
                        <a:pt x="88" y="228"/>
                      </a:lnTo>
                      <a:lnTo>
                        <a:pt x="105" y="213"/>
                      </a:lnTo>
                      <a:lnTo>
                        <a:pt x="131" y="191"/>
                      </a:lnTo>
                      <a:lnTo>
                        <a:pt x="164" y="163"/>
                      </a:lnTo>
                      <a:lnTo>
                        <a:pt x="164" y="163"/>
                      </a:lnTo>
                      <a:lnTo>
                        <a:pt x="188" y="163"/>
                      </a:lnTo>
                      <a:lnTo>
                        <a:pt x="211" y="163"/>
                      </a:lnTo>
                      <a:lnTo>
                        <a:pt x="211" y="163"/>
                      </a:lnTo>
                      <a:lnTo>
                        <a:pt x="215" y="125"/>
                      </a:lnTo>
                      <a:lnTo>
                        <a:pt x="215" y="125"/>
                      </a:lnTo>
                      <a:lnTo>
                        <a:pt x="221" y="126"/>
                      </a:lnTo>
                      <a:lnTo>
                        <a:pt x="236" y="128"/>
                      </a:lnTo>
                      <a:lnTo>
                        <a:pt x="254" y="131"/>
                      </a:lnTo>
                      <a:lnTo>
                        <a:pt x="263" y="131"/>
                      </a:lnTo>
                      <a:lnTo>
                        <a:pt x="271" y="131"/>
                      </a:lnTo>
                      <a:lnTo>
                        <a:pt x="334" y="0"/>
                      </a:lnTo>
                      <a:lnTo>
                        <a:pt x="334" y="0"/>
                      </a:lnTo>
                      <a:lnTo>
                        <a:pt x="412" y="1"/>
                      </a:lnTo>
                      <a:lnTo>
                        <a:pt x="412" y="1"/>
                      </a:lnTo>
                      <a:lnTo>
                        <a:pt x="417" y="12"/>
                      </a:lnTo>
                      <a:lnTo>
                        <a:pt x="423" y="21"/>
                      </a:lnTo>
                      <a:lnTo>
                        <a:pt x="430" y="31"/>
                      </a:lnTo>
                      <a:lnTo>
                        <a:pt x="435" y="43"/>
                      </a:lnTo>
                      <a:lnTo>
                        <a:pt x="435" y="43"/>
                      </a:lnTo>
                      <a:lnTo>
                        <a:pt x="439" y="52"/>
                      </a:lnTo>
                      <a:lnTo>
                        <a:pt x="442" y="57"/>
                      </a:lnTo>
                      <a:lnTo>
                        <a:pt x="443" y="60"/>
                      </a:lnTo>
                      <a:lnTo>
                        <a:pt x="446" y="61"/>
                      </a:lnTo>
                      <a:lnTo>
                        <a:pt x="456" y="61"/>
                      </a:lnTo>
                      <a:lnTo>
                        <a:pt x="456" y="61"/>
                      </a:lnTo>
                      <a:lnTo>
                        <a:pt x="482" y="93"/>
                      </a:lnTo>
                      <a:lnTo>
                        <a:pt x="482" y="93"/>
                      </a:lnTo>
                      <a:lnTo>
                        <a:pt x="487" y="100"/>
                      </a:lnTo>
                      <a:lnTo>
                        <a:pt x="491" y="105"/>
                      </a:lnTo>
                      <a:lnTo>
                        <a:pt x="491" y="110"/>
                      </a:lnTo>
                      <a:lnTo>
                        <a:pt x="487" y="119"/>
                      </a:lnTo>
                      <a:lnTo>
                        <a:pt x="487" y="119"/>
                      </a:lnTo>
                      <a:lnTo>
                        <a:pt x="491" y="122"/>
                      </a:lnTo>
                      <a:lnTo>
                        <a:pt x="495" y="123"/>
                      </a:lnTo>
                      <a:lnTo>
                        <a:pt x="506" y="125"/>
                      </a:lnTo>
                      <a:lnTo>
                        <a:pt x="521" y="127"/>
                      </a:lnTo>
                      <a:lnTo>
                        <a:pt x="527" y="130"/>
                      </a:lnTo>
                      <a:lnTo>
                        <a:pt x="534" y="132"/>
                      </a:lnTo>
                      <a:lnTo>
                        <a:pt x="534" y="132"/>
                      </a:lnTo>
                      <a:lnTo>
                        <a:pt x="528" y="138"/>
                      </a:lnTo>
                      <a:lnTo>
                        <a:pt x="528" y="138"/>
                      </a:lnTo>
                      <a:lnTo>
                        <a:pt x="510" y="149"/>
                      </a:lnTo>
                      <a:lnTo>
                        <a:pt x="503" y="156"/>
                      </a:lnTo>
                      <a:lnTo>
                        <a:pt x="499" y="160"/>
                      </a:lnTo>
                      <a:lnTo>
                        <a:pt x="499" y="160"/>
                      </a:lnTo>
                      <a:lnTo>
                        <a:pt x="525" y="156"/>
                      </a:lnTo>
                      <a:lnTo>
                        <a:pt x="550" y="150"/>
                      </a:lnTo>
                      <a:lnTo>
                        <a:pt x="579" y="176"/>
                      </a:lnTo>
                      <a:lnTo>
                        <a:pt x="579" y="176"/>
                      </a:lnTo>
                      <a:lnTo>
                        <a:pt x="604" y="185"/>
                      </a:lnTo>
                      <a:lnTo>
                        <a:pt x="620" y="195"/>
                      </a:lnTo>
                      <a:lnTo>
                        <a:pt x="636" y="204"/>
                      </a:lnTo>
                      <a:lnTo>
                        <a:pt x="636" y="204"/>
                      </a:lnTo>
                      <a:lnTo>
                        <a:pt x="637" y="204"/>
                      </a:lnTo>
                      <a:lnTo>
                        <a:pt x="639" y="202"/>
                      </a:lnTo>
                      <a:lnTo>
                        <a:pt x="641" y="200"/>
                      </a:lnTo>
                      <a:lnTo>
                        <a:pt x="641" y="200"/>
                      </a:lnTo>
                      <a:lnTo>
                        <a:pt x="653" y="206"/>
                      </a:lnTo>
                      <a:lnTo>
                        <a:pt x="666" y="213"/>
                      </a:lnTo>
                      <a:lnTo>
                        <a:pt x="693" y="224"/>
                      </a:lnTo>
                      <a:lnTo>
                        <a:pt x="725" y="236"/>
                      </a:lnTo>
                      <a:lnTo>
                        <a:pt x="788" y="272"/>
                      </a:lnTo>
                      <a:lnTo>
                        <a:pt x="788" y="272"/>
                      </a:lnTo>
                      <a:lnTo>
                        <a:pt x="802" y="276"/>
                      </a:lnTo>
                      <a:lnTo>
                        <a:pt x="816" y="280"/>
                      </a:lnTo>
                      <a:lnTo>
                        <a:pt x="816" y="280"/>
                      </a:lnTo>
                      <a:lnTo>
                        <a:pt x="833" y="300"/>
                      </a:lnTo>
                      <a:lnTo>
                        <a:pt x="847" y="312"/>
                      </a:lnTo>
                      <a:lnTo>
                        <a:pt x="858" y="320"/>
                      </a:lnTo>
                      <a:lnTo>
                        <a:pt x="869" y="327"/>
                      </a:lnTo>
                      <a:lnTo>
                        <a:pt x="869" y="327"/>
                      </a:lnTo>
                      <a:lnTo>
                        <a:pt x="872" y="331"/>
                      </a:lnTo>
                      <a:lnTo>
                        <a:pt x="872" y="331"/>
                      </a:lnTo>
                      <a:lnTo>
                        <a:pt x="886" y="331"/>
                      </a:lnTo>
                      <a:lnTo>
                        <a:pt x="899" y="333"/>
                      </a:lnTo>
                      <a:lnTo>
                        <a:pt x="913" y="337"/>
                      </a:lnTo>
                      <a:lnTo>
                        <a:pt x="1012" y="342"/>
                      </a:lnTo>
                      <a:lnTo>
                        <a:pt x="1012" y="342"/>
                      </a:lnTo>
                      <a:lnTo>
                        <a:pt x="1025" y="341"/>
                      </a:lnTo>
                      <a:lnTo>
                        <a:pt x="1036" y="340"/>
                      </a:lnTo>
                      <a:lnTo>
                        <a:pt x="1056" y="341"/>
                      </a:lnTo>
                      <a:lnTo>
                        <a:pt x="1069" y="342"/>
                      </a:lnTo>
                      <a:lnTo>
                        <a:pt x="1073" y="344"/>
                      </a:lnTo>
                      <a:lnTo>
                        <a:pt x="1073" y="344"/>
                      </a:lnTo>
                      <a:lnTo>
                        <a:pt x="1077" y="350"/>
                      </a:lnTo>
                      <a:lnTo>
                        <a:pt x="1078" y="357"/>
                      </a:lnTo>
                      <a:lnTo>
                        <a:pt x="1080" y="371"/>
                      </a:lnTo>
                      <a:lnTo>
                        <a:pt x="1080" y="382"/>
                      </a:lnTo>
                      <a:lnTo>
                        <a:pt x="1080" y="386"/>
                      </a:lnTo>
                      <a:lnTo>
                        <a:pt x="1093" y="403"/>
                      </a:lnTo>
                      <a:lnTo>
                        <a:pt x="1099" y="402"/>
                      </a:lnTo>
                      <a:lnTo>
                        <a:pt x="1099" y="402"/>
                      </a:lnTo>
                      <a:lnTo>
                        <a:pt x="1105" y="420"/>
                      </a:lnTo>
                      <a:lnTo>
                        <a:pt x="1105" y="420"/>
                      </a:lnTo>
                      <a:lnTo>
                        <a:pt x="1101" y="428"/>
                      </a:lnTo>
                      <a:lnTo>
                        <a:pt x="1099" y="433"/>
                      </a:lnTo>
                      <a:lnTo>
                        <a:pt x="1097" y="438"/>
                      </a:lnTo>
                      <a:lnTo>
                        <a:pt x="1097" y="438"/>
                      </a:lnTo>
                      <a:lnTo>
                        <a:pt x="1099" y="441"/>
                      </a:lnTo>
                      <a:lnTo>
                        <a:pt x="1097" y="445"/>
                      </a:lnTo>
                      <a:lnTo>
                        <a:pt x="1097" y="449"/>
                      </a:lnTo>
                      <a:lnTo>
                        <a:pt x="1097" y="449"/>
                      </a:lnTo>
                      <a:lnTo>
                        <a:pt x="1093" y="451"/>
                      </a:lnTo>
                      <a:lnTo>
                        <a:pt x="1092" y="456"/>
                      </a:lnTo>
                      <a:lnTo>
                        <a:pt x="1092" y="460"/>
                      </a:lnTo>
                      <a:lnTo>
                        <a:pt x="1092" y="465"/>
                      </a:lnTo>
                      <a:lnTo>
                        <a:pt x="1092" y="465"/>
                      </a:lnTo>
                      <a:lnTo>
                        <a:pt x="1093" y="472"/>
                      </a:lnTo>
                      <a:lnTo>
                        <a:pt x="1092" y="478"/>
                      </a:lnTo>
                      <a:lnTo>
                        <a:pt x="1092" y="487"/>
                      </a:lnTo>
                      <a:lnTo>
                        <a:pt x="1083" y="496"/>
                      </a:lnTo>
                      <a:lnTo>
                        <a:pt x="1083" y="508"/>
                      </a:lnTo>
                      <a:lnTo>
                        <a:pt x="1083" y="508"/>
                      </a:lnTo>
                      <a:lnTo>
                        <a:pt x="1087" y="512"/>
                      </a:lnTo>
                      <a:lnTo>
                        <a:pt x="1090" y="515"/>
                      </a:lnTo>
                      <a:lnTo>
                        <a:pt x="1093" y="515"/>
                      </a:lnTo>
                      <a:lnTo>
                        <a:pt x="1093" y="515"/>
                      </a:lnTo>
                      <a:lnTo>
                        <a:pt x="1100" y="520"/>
                      </a:lnTo>
                      <a:lnTo>
                        <a:pt x="1106" y="525"/>
                      </a:lnTo>
                      <a:lnTo>
                        <a:pt x="1115" y="530"/>
                      </a:lnTo>
                      <a:lnTo>
                        <a:pt x="1121" y="533"/>
                      </a:lnTo>
                      <a:lnTo>
                        <a:pt x="1127" y="534"/>
                      </a:lnTo>
                      <a:lnTo>
                        <a:pt x="1127" y="534"/>
                      </a:lnTo>
                      <a:lnTo>
                        <a:pt x="1128" y="585"/>
                      </a:lnTo>
                      <a:lnTo>
                        <a:pt x="1128" y="585"/>
                      </a:lnTo>
                      <a:lnTo>
                        <a:pt x="1128" y="591"/>
                      </a:lnTo>
                      <a:lnTo>
                        <a:pt x="1130" y="600"/>
                      </a:lnTo>
                      <a:lnTo>
                        <a:pt x="1130" y="620"/>
                      </a:lnTo>
                      <a:lnTo>
                        <a:pt x="1130" y="620"/>
                      </a:lnTo>
                      <a:lnTo>
                        <a:pt x="1130" y="631"/>
                      </a:lnTo>
                      <a:lnTo>
                        <a:pt x="1130" y="648"/>
                      </a:lnTo>
                      <a:lnTo>
                        <a:pt x="1127" y="670"/>
                      </a:lnTo>
                      <a:lnTo>
                        <a:pt x="1127" y="670"/>
                      </a:lnTo>
                      <a:lnTo>
                        <a:pt x="1123" y="678"/>
                      </a:lnTo>
                      <a:lnTo>
                        <a:pt x="1122" y="682"/>
                      </a:lnTo>
                      <a:lnTo>
                        <a:pt x="1122" y="684"/>
                      </a:lnTo>
                      <a:lnTo>
                        <a:pt x="1125" y="687"/>
                      </a:lnTo>
                      <a:lnTo>
                        <a:pt x="1127" y="690"/>
                      </a:lnTo>
                      <a:lnTo>
                        <a:pt x="1127" y="690"/>
                      </a:lnTo>
                      <a:lnTo>
                        <a:pt x="1130" y="692"/>
                      </a:lnTo>
                      <a:lnTo>
                        <a:pt x="1132" y="695"/>
                      </a:lnTo>
                      <a:lnTo>
                        <a:pt x="1137" y="696"/>
                      </a:lnTo>
                      <a:lnTo>
                        <a:pt x="1143" y="696"/>
                      </a:lnTo>
                      <a:lnTo>
                        <a:pt x="1147" y="696"/>
                      </a:lnTo>
                      <a:lnTo>
                        <a:pt x="1147" y="696"/>
                      </a:lnTo>
                      <a:lnTo>
                        <a:pt x="1154" y="699"/>
                      </a:lnTo>
                      <a:lnTo>
                        <a:pt x="1158" y="701"/>
                      </a:lnTo>
                      <a:lnTo>
                        <a:pt x="1160" y="704"/>
                      </a:lnTo>
                      <a:lnTo>
                        <a:pt x="1161" y="706"/>
                      </a:lnTo>
                      <a:lnTo>
                        <a:pt x="1162" y="710"/>
                      </a:lnTo>
                      <a:lnTo>
                        <a:pt x="1163" y="713"/>
                      </a:lnTo>
                      <a:lnTo>
                        <a:pt x="1167" y="716"/>
                      </a:lnTo>
                      <a:lnTo>
                        <a:pt x="1167" y="716"/>
                      </a:lnTo>
                      <a:lnTo>
                        <a:pt x="1171" y="722"/>
                      </a:lnTo>
                      <a:lnTo>
                        <a:pt x="1178" y="728"/>
                      </a:lnTo>
                      <a:lnTo>
                        <a:pt x="1178" y="728"/>
                      </a:lnTo>
                      <a:lnTo>
                        <a:pt x="1183" y="734"/>
                      </a:lnTo>
                      <a:lnTo>
                        <a:pt x="1188" y="736"/>
                      </a:lnTo>
                      <a:lnTo>
                        <a:pt x="1195" y="740"/>
                      </a:lnTo>
                      <a:lnTo>
                        <a:pt x="1205" y="747"/>
                      </a:lnTo>
                      <a:lnTo>
                        <a:pt x="1205" y="747"/>
                      </a:lnTo>
                      <a:lnTo>
                        <a:pt x="1204" y="753"/>
                      </a:lnTo>
                      <a:lnTo>
                        <a:pt x="1200" y="758"/>
                      </a:lnTo>
                      <a:lnTo>
                        <a:pt x="1196" y="763"/>
                      </a:lnTo>
                      <a:lnTo>
                        <a:pt x="1191" y="766"/>
                      </a:lnTo>
                      <a:lnTo>
                        <a:pt x="1191" y="766"/>
                      </a:lnTo>
                      <a:lnTo>
                        <a:pt x="1189" y="769"/>
                      </a:lnTo>
                      <a:lnTo>
                        <a:pt x="1185" y="774"/>
                      </a:lnTo>
                      <a:lnTo>
                        <a:pt x="1185" y="775"/>
                      </a:lnTo>
                      <a:lnTo>
                        <a:pt x="1185" y="776"/>
                      </a:lnTo>
                      <a:lnTo>
                        <a:pt x="1187" y="778"/>
                      </a:lnTo>
                      <a:lnTo>
                        <a:pt x="1191" y="778"/>
                      </a:lnTo>
                      <a:lnTo>
                        <a:pt x="1191" y="778"/>
                      </a:lnTo>
                      <a:lnTo>
                        <a:pt x="1192" y="783"/>
                      </a:lnTo>
                      <a:lnTo>
                        <a:pt x="1193" y="787"/>
                      </a:lnTo>
                      <a:lnTo>
                        <a:pt x="1193" y="793"/>
                      </a:lnTo>
                      <a:lnTo>
                        <a:pt x="1192" y="804"/>
                      </a:lnTo>
                      <a:lnTo>
                        <a:pt x="1192" y="804"/>
                      </a:lnTo>
                      <a:lnTo>
                        <a:pt x="1191" y="808"/>
                      </a:lnTo>
                      <a:lnTo>
                        <a:pt x="1188" y="809"/>
                      </a:lnTo>
                      <a:lnTo>
                        <a:pt x="1187" y="810"/>
                      </a:lnTo>
                      <a:lnTo>
                        <a:pt x="1185" y="809"/>
                      </a:lnTo>
                      <a:lnTo>
                        <a:pt x="1182" y="808"/>
                      </a:lnTo>
                      <a:lnTo>
                        <a:pt x="1180" y="805"/>
                      </a:lnTo>
                      <a:lnTo>
                        <a:pt x="1180" y="805"/>
                      </a:lnTo>
                      <a:lnTo>
                        <a:pt x="1178" y="804"/>
                      </a:lnTo>
                      <a:lnTo>
                        <a:pt x="1174" y="802"/>
                      </a:lnTo>
                      <a:lnTo>
                        <a:pt x="1172" y="804"/>
                      </a:lnTo>
                      <a:lnTo>
                        <a:pt x="1172" y="805"/>
                      </a:lnTo>
                      <a:lnTo>
                        <a:pt x="1174" y="813"/>
                      </a:lnTo>
                      <a:lnTo>
                        <a:pt x="1174" y="813"/>
                      </a:lnTo>
                      <a:lnTo>
                        <a:pt x="1174" y="818"/>
                      </a:lnTo>
                      <a:lnTo>
                        <a:pt x="1174" y="826"/>
                      </a:lnTo>
                      <a:lnTo>
                        <a:pt x="1172" y="835"/>
                      </a:lnTo>
                      <a:lnTo>
                        <a:pt x="1172" y="835"/>
                      </a:lnTo>
                      <a:lnTo>
                        <a:pt x="1169" y="840"/>
                      </a:lnTo>
                      <a:lnTo>
                        <a:pt x="1165" y="845"/>
                      </a:lnTo>
                      <a:lnTo>
                        <a:pt x="1162" y="853"/>
                      </a:lnTo>
                      <a:lnTo>
                        <a:pt x="1162" y="853"/>
                      </a:lnTo>
                      <a:lnTo>
                        <a:pt x="1162" y="854"/>
                      </a:lnTo>
                      <a:lnTo>
                        <a:pt x="1163" y="857"/>
                      </a:lnTo>
                      <a:lnTo>
                        <a:pt x="1161" y="862"/>
                      </a:lnTo>
                      <a:lnTo>
                        <a:pt x="1157" y="868"/>
                      </a:lnTo>
                      <a:lnTo>
                        <a:pt x="1153" y="871"/>
                      </a:lnTo>
                      <a:lnTo>
                        <a:pt x="1149" y="872"/>
                      </a:lnTo>
                      <a:lnTo>
                        <a:pt x="1149" y="872"/>
                      </a:lnTo>
                      <a:lnTo>
                        <a:pt x="1152" y="875"/>
                      </a:lnTo>
                      <a:lnTo>
                        <a:pt x="1153" y="876"/>
                      </a:lnTo>
                      <a:lnTo>
                        <a:pt x="1157" y="877"/>
                      </a:lnTo>
                      <a:lnTo>
                        <a:pt x="1161" y="876"/>
                      </a:lnTo>
                      <a:lnTo>
                        <a:pt x="1161" y="876"/>
                      </a:lnTo>
                      <a:lnTo>
                        <a:pt x="1165" y="879"/>
                      </a:lnTo>
                      <a:lnTo>
                        <a:pt x="1169" y="881"/>
                      </a:lnTo>
                      <a:lnTo>
                        <a:pt x="1170" y="884"/>
                      </a:lnTo>
                      <a:lnTo>
                        <a:pt x="1170" y="887"/>
                      </a:lnTo>
                      <a:lnTo>
                        <a:pt x="1170" y="889"/>
                      </a:lnTo>
                      <a:lnTo>
                        <a:pt x="1169" y="893"/>
                      </a:lnTo>
                      <a:lnTo>
                        <a:pt x="1169" y="893"/>
                      </a:lnTo>
                      <a:lnTo>
                        <a:pt x="1170" y="897"/>
                      </a:lnTo>
                      <a:lnTo>
                        <a:pt x="1171" y="900"/>
                      </a:lnTo>
                      <a:lnTo>
                        <a:pt x="1174" y="902"/>
                      </a:lnTo>
                      <a:lnTo>
                        <a:pt x="1175" y="909"/>
                      </a:lnTo>
                      <a:lnTo>
                        <a:pt x="1090" y="955"/>
                      </a:lnTo>
                      <a:lnTo>
                        <a:pt x="943" y="1071"/>
                      </a:lnTo>
                      <a:lnTo>
                        <a:pt x="930" y="1071"/>
                      </a:lnTo>
                      <a:lnTo>
                        <a:pt x="931" y="970"/>
                      </a:lnTo>
                      <a:lnTo>
                        <a:pt x="931" y="970"/>
                      </a:lnTo>
                      <a:lnTo>
                        <a:pt x="934" y="967"/>
                      </a:lnTo>
                      <a:lnTo>
                        <a:pt x="935" y="964"/>
                      </a:lnTo>
                      <a:lnTo>
                        <a:pt x="935" y="962"/>
                      </a:lnTo>
                      <a:lnTo>
                        <a:pt x="934" y="959"/>
                      </a:lnTo>
                      <a:lnTo>
                        <a:pt x="931" y="957"/>
                      </a:lnTo>
                      <a:lnTo>
                        <a:pt x="929" y="955"/>
                      </a:lnTo>
                      <a:lnTo>
                        <a:pt x="898" y="971"/>
                      </a:lnTo>
                      <a:lnTo>
                        <a:pt x="856" y="887"/>
                      </a:lnTo>
                      <a:lnTo>
                        <a:pt x="807" y="849"/>
                      </a:lnTo>
                      <a:lnTo>
                        <a:pt x="786" y="814"/>
                      </a:lnTo>
                      <a:lnTo>
                        <a:pt x="786" y="814"/>
                      </a:lnTo>
                      <a:lnTo>
                        <a:pt x="786" y="811"/>
                      </a:lnTo>
                      <a:lnTo>
                        <a:pt x="785" y="809"/>
                      </a:lnTo>
                      <a:lnTo>
                        <a:pt x="779" y="806"/>
                      </a:lnTo>
                      <a:lnTo>
                        <a:pt x="769" y="804"/>
                      </a:lnTo>
                      <a:lnTo>
                        <a:pt x="720" y="831"/>
                      </a:lnTo>
                      <a:lnTo>
                        <a:pt x="720" y="831"/>
                      </a:lnTo>
                      <a:lnTo>
                        <a:pt x="679" y="828"/>
                      </a:lnTo>
                      <a:lnTo>
                        <a:pt x="644" y="824"/>
                      </a:lnTo>
                      <a:lnTo>
                        <a:pt x="615" y="820"/>
                      </a:lnTo>
                      <a:lnTo>
                        <a:pt x="592" y="817"/>
                      </a:lnTo>
                      <a:lnTo>
                        <a:pt x="562" y="809"/>
                      </a:lnTo>
                      <a:lnTo>
                        <a:pt x="553" y="806"/>
                      </a:lnTo>
                      <a:lnTo>
                        <a:pt x="553" y="806"/>
                      </a:lnTo>
                      <a:lnTo>
                        <a:pt x="518" y="814"/>
                      </a:lnTo>
                      <a:lnTo>
                        <a:pt x="473" y="822"/>
                      </a:lnTo>
                      <a:lnTo>
                        <a:pt x="447" y="824"/>
                      </a:lnTo>
                      <a:lnTo>
                        <a:pt x="421" y="827"/>
                      </a:lnTo>
                      <a:lnTo>
                        <a:pt x="395" y="828"/>
                      </a:lnTo>
                      <a:lnTo>
                        <a:pt x="368" y="827"/>
                      </a:lnTo>
                      <a:lnTo>
                        <a:pt x="258" y="682"/>
                      </a:lnTo>
                      <a:lnTo>
                        <a:pt x="256" y="656"/>
                      </a:lnTo>
                      <a:lnTo>
                        <a:pt x="135" y="556"/>
                      </a:lnTo>
                      <a:lnTo>
                        <a:pt x="0" y="446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0" name="Freeform 191"/>
                <p:cNvSpPr>
                  <a:spLocks/>
                </p:cNvSpPr>
                <p:nvPr/>
              </p:nvSpPr>
              <p:spPr bwMode="auto">
                <a:xfrm>
                  <a:off x="4429125" y="1612899"/>
                  <a:ext cx="1479550" cy="981075"/>
                </a:xfrm>
                <a:custGeom>
                  <a:avLst/>
                  <a:gdLst>
                    <a:gd name="T0" fmla="*/ 66 w 932"/>
                    <a:gd name="T1" fmla="*/ 604 h 618"/>
                    <a:gd name="T2" fmla="*/ 183 w 932"/>
                    <a:gd name="T3" fmla="*/ 575 h 618"/>
                    <a:gd name="T4" fmla="*/ 225 w 932"/>
                    <a:gd name="T5" fmla="*/ 588 h 618"/>
                    <a:gd name="T6" fmla="*/ 237 w 932"/>
                    <a:gd name="T7" fmla="*/ 565 h 618"/>
                    <a:gd name="T8" fmla="*/ 312 w 932"/>
                    <a:gd name="T9" fmla="*/ 473 h 618"/>
                    <a:gd name="T10" fmla="*/ 302 w 932"/>
                    <a:gd name="T11" fmla="*/ 407 h 618"/>
                    <a:gd name="T12" fmla="*/ 317 w 932"/>
                    <a:gd name="T13" fmla="*/ 356 h 618"/>
                    <a:gd name="T14" fmla="*/ 395 w 932"/>
                    <a:gd name="T15" fmla="*/ 372 h 618"/>
                    <a:gd name="T16" fmla="*/ 460 w 932"/>
                    <a:gd name="T17" fmla="*/ 369 h 618"/>
                    <a:gd name="T18" fmla="*/ 478 w 932"/>
                    <a:gd name="T19" fmla="*/ 394 h 618"/>
                    <a:gd name="T20" fmla="*/ 522 w 932"/>
                    <a:gd name="T21" fmla="*/ 382 h 618"/>
                    <a:gd name="T22" fmla="*/ 596 w 932"/>
                    <a:gd name="T23" fmla="*/ 395 h 618"/>
                    <a:gd name="T24" fmla="*/ 634 w 932"/>
                    <a:gd name="T25" fmla="*/ 389 h 618"/>
                    <a:gd name="T26" fmla="*/ 654 w 932"/>
                    <a:gd name="T27" fmla="*/ 457 h 618"/>
                    <a:gd name="T28" fmla="*/ 781 w 932"/>
                    <a:gd name="T29" fmla="*/ 440 h 618"/>
                    <a:gd name="T30" fmla="*/ 807 w 932"/>
                    <a:gd name="T31" fmla="*/ 491 h 618"/>
                    <a:gd name="T32" fmla="*/ 921 w 932"/>
                    <a:gd name="T33" fmla="*/ 508 h 618"/>
                    <a:gd name="T34" fmla="*/ 924 w 932"/>
                    <a:gd name="T35" fmla="*/ 443 h 618"/>
                    <a:gd name="T36" fmla="*/ 888 w 932"/>
                    <a:gd name="T37" fmla="*/ 469 h 618"/>
                    <a:gd name="T38" fmla="*/ 868 w 932"/>
                    <a:gd name="T39" fmla="*/ 446 h 618"/>
                    <a:gd name="T40" fmla="*/ 894 w 932"/>
                    <a:gd name="T41" fmla="*/ 398 h 618"/>
                    <a:gd name="T42" fmla="*/ 850 w 932"/>
                    <a:gd name="T43" fmla="*/ 391 h 618"/>
                    <a:gd name="T44" fmla="*/ 853 w 932"/>
                    <a:gd name="T45" fmla="*/ 352 h 618"/>
                    <a:gd name="T46" fmla="*/ 832 w 932"/>
                    <a:gd name="T47" fmla="*/ 332 h 618"/>
                    <a:gd name="T48" fmla="*/ 844 w 932"/>
                    <a:gd name="T49" fmla="*/ 276 h 618"/>
                    <a:gd name="T50" fmla="*/ 876 w 932"/>
                    <a:gd name="T51" fmla="*/ 256 h 618"/>
                    <a:gd name="T52" fmla="*/ 862 w 932"/>
                    <a:gd name="T53" fmla="*/ 238 h 618"/>
                    <a:gd name="T54" fmla="*/ 855 w 932"/>
                    <a:gd name="T55" fmla="*/ 252 h 618"/>
                    <a:gd name="T56" fmla="*/ 818 w 932"/>
                    <a:gd name="T57" fmla="*/ 254 h 618"/>
                    <a:gd name="T58" fmla="*/ 767 w 932"/>
                    <a:gd name="T59" fmla="*/ 229 h 618"/>
                    <a:gd name="T60" fmla="*/ 752 w 932"/>
                    <a:gd name="T61" fmla="*/ 243 h 618"/>
                    <a:gd name="T62" fmla="*/ 748 w 932"/>
                    <a:gd name="T63" fmla="*/ 256 h 618"/>
                    <a:gd name="T64" fmla="*/ 733 w 932"/>
                    <a:gd name="T65" fmla="*/ 232 h 618"/>
                    <a:gd name="T66" fmla="*/ 717 w 932"/>
                    <a:gd name="T67" fmla="*/ 206 h 618"/>
                    <a:gd name="T68" fmla="*/ 679 w 932"/>
                    <a:gd name="T69" fmla="*/ 194 h 618"/>
                    <a:gd name="T70" fmla="*/ 671 w 932"/>
                    <a:gd name="T71" fmla="*/ 217 h 618"/>
                    <a:gd name="T72" fmla="*/ 647 w 932"/>
                    <a:gd name="T73" fmla="*/ 238 h 618"/>
                    <a:gd name="T74" fmla="*/ 596 w 932"/>
                    <a:gd name="T75" fmla="*/ 236 h 618"/>
                    <a:gd name="T76" fmla="*/ 565 w 932"/>
                    <a:gd name="T77" fmla="*/ 205 h 618"/>
                    <a:gd name="T78" fmla="*/ 583 w 932"/>
                    <a:gd name="T79" fmla="*/ 160 h 618"/>
                    <a:gd name="T80" fmla="*/ 593 w 932"/>
                    <a:gd name="T81" fmla="*/ 136 h 618"/>
                    <a:gd name="T82" fmla="*/ 556 w 932"/>
                    <a:gd name="T83" fmla="*/ 59 h 618"/>
                    <a:gd name="T84" fmla="*/ 529 w 932"/>
                    <a:gd name="T85" fmla="*/ 19 h 618"/>
                    <a:gd name="T86" fmla="*/ 492 w 932"/>
                    <a:gd name="T87" fmla="*/ 24 h 618"/>
                    <a:gd name="T88" fmla="*/ 461 w 932"/>
                    <a:gd name="T89" fmla="*/ 46 h 618"/>
                    <a:gd name="T90" fmla="*/ 408 w 932"/>
                    <a:gd name="T91" fmla="*/ 13 h 618"/>
                    <a:gd name="T92" fmla="*/ 376 w 932"/>
                    <a:gd name="T93" fmla="*/ 6 h 618"/>
                    <a:gd name="T94" fmla="*/ 330 w 932"/>
                    <a:gd name="T95" fmla="*/ 0 h 618"/>
                    <a:gd name="T96" fmla="*/ 333 w 932"/>
                    <a:gd name="T97" fmla="*/ 30 h 618"/>
                    <a:gd name="T98" fmla="*/ 298 w 932"/>
                    <a:gd name="T99" fmla="*/ 33 h 618"/>
                    <a:gd name="T100" fmla="*/ 255 w 932"/>
                    <a:gd name="T101" fmla="*/ 46 h 618"/>
                    <a:gd name="T102" fmla="*/ 255 w 932"/>
                    <a:gd name="T103" fmla="*/ 75 h 618"/>
                    <a:gd name="T104" fmla="*/ 212 w 932"/>
                    <a:gd name="T105" fmla="*/ 89 h 618"/>
                    <a:gd name="T106" fmla="*/ 174 w 932"/>
                    <a:gd name="T107" fmla="*/ 114 h 618"/>
                    <a:gd name="T108" fmla="*/ 122 w 932"/>
                    <a:gd name="T109" fmla="*/ 125 h 618"/>
                    <a:gd name="T110" fmla="*/ 27 w 932"/>
                    <a:gd name="T111" fmla="*/ 215 h 618"/>
                    <a:gd name="T112" fmla="*/ 23 w 932"/>
                    <a:gd name="T113" fmla="*/ 262 h 618"/>
                    <a:gd name="T114" fmla="*/ 34 w 932"/>
                    <a:gd name="T115" fmla="*/ 429 h 618"/>
                    <a:gd name="T116" fmla="*/ 18 w 932"/>
                    <a:gd name="T117" fmla="*/ 512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32" h="618">
                      <a:moveTo>
                        <a:pt x="12" y="571"/>
                      </a:moveTo>
                      <a:lnTo>
                        <a:pt x="30" y="595"/>
                      </a:lnTo>
                      <a:lnTo>
                        <a:pt x="30" y="595"/>
                      </a:lnTo>
                      <a:lnTo>
                        <a:pt x="45" y="589"/>
                      </a:lnTo>
                      <a:lnTo>
                        <a:pt x="56" y="587"/>
                      </a:lnTo>
                      <a:lnTo>
                        <a:pt x="62" y="586"/>
                      </a:lnTo>
                      <a:lnTo>
                        <a:pt x="62" y="586"/>
                      </a:lnTo>
                      <a:lnTo>
                        <a:pt x="63" y="587"/>
                      </a:lnTo>
                      <a:lnTo>
                        <a:pt x="65" y="589"/>
                      </a:lnTo>
                      <a:lnTo>
                        <a:pt x="66" y="595"/>
                      </a:lnTo>
                      <a:lnTo>
                        <a:pt x="66" y="604"/>
                      </a:lnTo>
                      <a:lnTo>
                        <a:pt x="66" y="604"/>
                      </a:lnTo>
                      <a:lnTo>
                        <a:pt x="84" y="605"/>
                      </a:lnTo>
                      <a:lnTo>
                        <a:pt x="97" y="608"/>
                      </a:lnTo>
                      <a:lnTo>
                        <a:pt x="102" y="609"/>
                      </a:lnTo>
                      <a:lnTo>
                        <a:pt x="106" y="611"/>
                      </a:lnTo>
                      <a:lnTo>
                        <a:pt x="106" y="611"/>
                      </a:lnTo>
                      <a:lnTo>
                        <a:pt x="111" y="610"/>
                      </a:lnTo>
                      <a:lnTo>
                        <a:pt x="118" y="611"/>
                      </a:lnTo>
                      <a:lnTo>
                        <a:pt x="126" y="613"/>
                      </a:lnTo>
                      <a:lnTo>
                        <a:pt x="140" y="613"/>
                      </a:lnTo>
                      <a:lnTo>
                        <a:pt x="154" y="618"/>
                      </a:lnTo>
                      <a:lnTo>
                        <a:pt x="154" y="576"/>
                      </a:lnTo>
                      <a:lnTo>
                        <a:pt x="183" y="575"/>
                      </a:lnTo>
                      <a:lnTo>
                        <a:pt x="190" y="587"/>
                      </a:lnTo>
                      <a:lnTo>
                        <a:pt x="203" y="589"/>
                      </a:lnTo>
                      <a:lnTo>
                        <a:pt x="203" y="589"/>
                      </a:lnTo>
                      <a:lnTo>
                        <a:pt x="210" y="596"/>
                      </a:lnTo>
                      <a:lnTo>
                        <a:pt x="215" y="601"/>
                      </a:lnTo>
                      <a:lnTo>
                        <a:pt x="219" y="604"/>
                      </a:lnTo>
                      <a:lnTo>
                        <a:pt x="219" y="604"/>
                      </a:lnTo>
                      <a:lnTo>
                        <a:pt x="220" y="601"/>
                      </a:lnTo>
                      <a:lnTo>
                        <a:pt x="222" y="596"/>
                      </a:lnTo>
                      <a:lnTo>
                        <a:pt x="223" y="592"/>
                      </a:lnTo>
                      <a:lnTo>
                        <a:pt x="225" y="588"/>
                      </a:lnTo>
                      <a:lnTo>
                        <a:pt x="225" y="588"/>
                      </a:lnTo>
                      <a:lnTo>
                        <a:pt x="231" y="588"/>
                      </a:lnTo>
                      <a:lnTo>
                        <a:pt x="232" y="588"/>
                      </a:lnTo>
                      <a:lnTo>
                        <a:pt x="233" y="587"/>
                      </a:lnTo>
                      <a:lnTo>
                        <a:pt x="233" y="584"/>
                      </a:lnTo>
                      <a:lnTo>
                        <a:pt x="234" y="582"/>
                      </a:lnTo>
                      <a:lnTo>
                        <a:pt x="234" y="582"/>
                      </a:lnTo>
                      <a:lnTo>
                        <a:pt x="240" y="574"/>
                      </a:lnTo>
                      <a:lnTo>
                        <a:pt x="241" y="569"/>
                      </a:lnTo>
                      <a:lnTo>
                        <a:pt x="241" y="565"/>
                      </a:lnTo>
                      <a:lnTo>
                        <a:pt x="241" y="565"/>
                      </a:lnTo>
                      <a:lnTo>
                        <a:pt x="240" y="565"/>
                      </a:lnTo>
                      <a:lnTo>
                        <a:pt x="237" y="565"/>
                      </a:lnTo>
                      <a:lnTo>
                        <a:pt x="234" y="565"/>
                      </a:lnTo>
                      <a:lnTo>
                        <a:pt x="234" y="553"/>
                      </a:lnTo>
                      <a:lnTo>
                        <a:pt x="251" y="552"/>
                      </a:lnTo>
                      <a:lnTo>
                        <a:pt x="251" y="552"/>
                      </a:lnTo>
                      <a:lnTo>
                        <a:pt x="253" y="551"/>
                      </a:lnTo>
                      <a:lnTo>
                        <a:pt x="253" y="547"/>
                      </a:lnTo>
                      <a:lnTo>
                        <a:pt x="254" y="541"/>
                      </a:lnTo>
                      <a:lnTo>
                        <a:pt x="273" y="540"/>
                      </a:lnTo>
                      <a:lnTo>
                        <a:pt x="284" y="519"/>
                      </a:lnTo>
                      <a:lnTo>
                        <a:pt x="301" y="508"/>
                      </a:lnTo>
                      <a:lnTo>
                        <a:pt x="314" y="496"/>
                      </a:lnTo>
                      <a:lnTo>
                        <a:pt x="312" y="473"/>
                      </a:lnTo>
                      <a:lnTo>
                        <a:pt x="312" y="473"/>
                      </a:lnTo>
                      <a:lnTo>
                        <a:pt x="314" y="470"/>
                      </a:lnTo>
                      <a:lnTo>
                        <a:pt x="319" y="462"/>
                      </a:lnTo>
                      <a:lnTo>
                        <a:pt x="321" y="457"/>
                      </a:lnTo>
                      <a:lnTo>
                        <a:pt x="323" y="452"/>
                      </a:lnTo>
                      <a:lnTo>
                        <a:pt x="324" y="446"/>
                      </a:lnTo>
                      <a:lnTo>
                        <a:pt x="323" y="439"/>
                      </a:lnTo>
                      <a:lnTo>
                        <a:pt x="323" y="439"/>
                      </a:lnTo>
                      <a:lnTo>
                        <a:pt x="321" y="433"/>
                      </a:lnTo>
                      <a:lnTo>
                        <a:pt x="317" y="426"/>
                      </a:lnTo>
                      <a:lnTo>
                        <a:pt x="310" y="416"/>
                      </a:lnTo>
                      <a:lnTo>
                        <a:pt x="302" y="407"/>
                      </a:lnTo>
                      <a:lnTo>
                        <a:pt x="299" y="404"/>
                      </a:lnTo>
                      <a:lnTo>
                        <a:pt x="298" y="400"/>
                      </a:lnTo>
                      <a:lnTo>
                        <a:pt x="298" y="400"/>
                      </a:lnTo>
                      <a:lnTo>
                        <a:pt x="295" y="394"/>
                      </a:lnTo>
                      <a:lnTo>
                        <a:pt x="295" y="389"/>
                      </a:lnTo>
                      <a:lnTo>
                        <a:pt x="297" y="383"/>
                      </a:lnTo>
                      <a:lnTo>
                        <a:pt x="298" y="378"/>
                      </a:lnTo>
                      <a:lnTo>
                        <a:pt x="301" y="373"/>
                      </a:lnTo>
                      <a:lnTo>
                        <a:pt x="304" y="369"/>
                      </a:lnTo>
                      <a:lnTo>
                        <a:pt x="315" y="359"/>
                      </a:lnTo>
                      <a:lnTo>
                        <a:pt x="315" y="359"/>
                      </a:lnTo>
                      <a:lnTo>
                        <a:pt x="317" y="356"/>
                      </a:lnTo>
                      <a:lnTo>
                        <a:pt x="319" y="352"/>
                      </a:lnTo>
                      <a:lnTo>
                        <a:pt x="320" y="347"/>
                      </a:lnTo>
                      <a:lnTo>
                        <a:pt x="320" y="347"/>
                      </a:lnTo>
                      <a:lnTo>
                        <a:pt x="334" y="347"/>
                      </a:lnTo>
                      <a:lnTo>
                        <a:pt x="339" y="347"/>
                      </a:lnTo>
                      <a:lnTo>
                        <a:pt x="342" y="347"/>
                      </a:lnTo>
                      <a:lnTo>
                        <a:pt x="343" y="346"/>
                      </a:lnTo>
                      <a:lnTo>
                        <a:pt x="351" y="338"/>
                      </a:lnTo>
                      <a:lnTo>
                        <a:pt x="351" y="338"/>
                      </a:lnTo>
                      <a:lnTo>
                        <a:pt x="369" y="354"/>
                      </a:lnTo>
                      <a:lnTo>
                        <a:pt x="381" y="372"/>
                      </a:lnTo>
                      <a:lnTo>
                        <a:pt x="395" y="372"/>
                      </a:lnTo>
                      <a:lnTo>
                        <a:pt x="391" y="352"/>
                      </a:lnTo>
                      <a:lnTo>
                        <a:pt x="403" y="338"/>
                      </a:lnTo>
                      <a:lnTo>
                        <a:pt x="425" y="339"/>
                      </a:lnTo>
                      <a:lnTo>
                        <a:pt x="442" y="346"/>
                      </a:lnTo>
                      <a:lnTo>
                        <a:pt x="442" y="346"/>
                      </a:lnTo>
                      <a:lnTo>
                        <a:pt x="443" y="355"/>
                      </a:lnTo>
                      <a:lnTo>
                        <a:pt x="446" y="363"/>
                      </a:lnTo>
                      <a:lnTo>
                        <a:pt x="448" y="367"/>
                      </a:lnTo>
                      <a:lnTo>
                        <a:pt x="448" y="367"/>
                      </a:lnTo>
                      <a:lnTo>
                        <a:pt x="452" y="367"/>
                      </a:lnTo>
                      <a:lnTo>
                        <a:pt x="457" y="368"/>
                      </a:lnTo>
                      <a:lnTo>
                        <a:pt x="460" y="369"/>
                      </a:lnTo>
                      <a:lnTo>
                        <a:pt x="463" y="370"/>
                      </a:lnTo>
                      <a:lnTo>
                        <a:pt x="464" y="374"/>
                      </a:lnTo>
                      <a:lnTo>
                        <a:pt x="464" y="379"/>
                      </a:lnTo>
                      <a:lnTo>
                        <a:pt x="464" y="379"/>
                      </a:lnTo>
                      <a:lnTo>
                        <a:pt x="464" y="383"/>
                      </a:lnTo>
                      <a:lnTo>
                        <a:pt x="463" y="386"/>
                      </a:lnTo>
                      <a:lnTo>
                        <a:pt x="463" y="391"/>
                      </a:lnTo>
                      <a:lnTo>
                        <a:pt x="464" y="392"/>
                      </a:lnTo>
                      <a:lnTo>
                        <a:pt x="466" y="394"/>
                      </a:lnTo>
                      <a:lnTo>
                        <a:pt x="470" y="395"/>
                      </a:lnTo>
                      <a:lnTo>
                        <a:pt x="478" y="394"/>
                      </a:lnTo>
                      <a:lnTo>
                        <a:pt x="478" y="394"/>
                      </a:lnTo>
                      <a:lnTo>
                        <a:pt x="482" y="395"/>
                      </a:lnTo>
                      <a:lnTo>
                        <a:pt x="486" y="396"/>
                      </a:lnTo>
                      <a:lnTo>
                        <a:pt x="488" y="402"/>
                      </a:lnTo>
                      <a:lnTo>
                        <a:pt x="488" y="402"/>
                      </a:lnTo>
                      <a:lnTo>
                        <a:pt x="498" y="411"/>
                      </a:lnTo>
                      <a:lnTo>
                        <a:pt x="501" y="413"/>
                      </a:lnTo>
                      <a:lnTo>
                        <a:pt x="505" y="414"/>
                      </a:lnTo>
                      <a:lnTo>
                        <a:pt x="508" y="414"/>
                      </a:lnTo>
                      <a:lnTo>
                        <a:pt x="512" y="412"/>
                      </a:lnTo>
                      <a:lnTo>
                        <a:pt x="522" y="403"/>
                      </a:lnTo>
                      <a:lnTo>
                        <a:pt x="522" y="403"/>
                      </a:lnTo>
                      <a:lnTo>
                        <a:pt x="522" y="382"/>
                      </a:lnTo>
                      <a:lnTo>
                        <a:pt x="522" y="382"/>
                      </a:lnTo>
                      <a:lnTo>
                        <a:pt x="547" y="379"/>
                      </a:lnTo>
                      <a:lnTo>
                        <a:pt x="564" y="378"/>
                      </a:lnTo>
                      <a:lnTo>
                        <a:pt x="569" y="378"/>
                      </a:lnTo>
                      <a:lnTo>
                        <a:pt x="571" y="378"/>
                      </a:lnTo>
                      <a:lnTo>
                        <a:pt x="571" y="378"/>
                      </a:lnTo>
                      <a:lnTo>
                        <a:pt x="574" y="391"/>
                      </a:lnTo>
                      <a:lnTo>
                        <a:pt x="574" y="391"/>
                      </a:lnTo>
                      <a:lnTo>
                        <a:pt x="583" y="391"/>
                      </a:lnTo>
                      <a:lnTo>
                        <a:pt x="588" y="392"/>
                      </a:lnTo>
                      <a:lnTo>
                        <a:pt x="596" y="395"/>
                      </a:lnTo>
                      <a:lnTo>
                        <a:pt x="596" y="395"/>
                      </a:lnTo>
                      <a:lnTo>
                        <a:pt x="600" y="395"/>
                      </a:lnTo>
                      <a:lnTo>
                        <a:pt x="606" y="394"/>
                      </a:lnTo>
                      <a:lnTo>
                        <a:pt x="619" y="386"/>
                      </a:lnTo>
                      <a:lnTo>
                        <a:pt x="619" y="386"/>
                      </a:lnTo>
                      <a:lnTo>
                        <a:pt x="622" y="381"/>
                      </a:lnTo>
                      <a:lnTo>
                        <a:pt x="625" y="377"/>
                      </a:lnTo>
                      <a:lnTo>
                        <a:pt x="626" y="377"/>
                      </a:lnTo>
                      <a:lnTo>
                        <a:pt x="627" y="377"/>
                      </a:lnTo>
                      <a:lnTo>
                        <a:pt x="628" y="378"/>
                      </a:lnTo>
                      <a:lnTo>
                        <a:pt x="631" y="381"/>
                      </a:lnTo>
                      <a:lnTo>
                        <a:pt x="631" y="381"/>
                      </a:lnTo>
                      <a:lnTo>
                        <a:pt x="634" y="389"/>
                      </a:lnTo>
                      <a:lnTo>
                        <a:pt x="639" y="395"/>
                      </a:lnTo>
                      <a:lnTo>
                        <a:pt x="645" y="404"/>
                      </a:lnTo>
                      <a:lnTo>
                        <a:pt x="652" y="409"/>
                      </a:lnTo>
                      <a:lnTo>
                        <a:pt x="653" y="412"/>
                      </a:lnTo>
                      <a:lnTo>
                        <a:pt x="653" y="414"/>
                      </a:lnTo>
                      <a:lnTo>
                        <a:pt x="653" y="414"/>
                      </a:lnTo>
                      <a:lnTo>
                        <a:pt x="653" y="421"/>
                      </a:lnTo>
                      <a:lnTo>
                        <a:pt x="649" y="446"/>
                      </a:lnTo>
                      <a:lnTo>
                        <a:pt x="649" y="446"/>
                      </a:lnTo>
                      <a:lnTo>
                        <a:pt x="649" y="449"/>
                      </a:lnTo>
                      <a:lnTo>
                        <a:pt x="652" y="453"/>
                      </a:lnTo>
                      <a:lnTo>
                        <a:pt x="654" y="457"/>
                      </a:lnTo>
                      <a:lnTo>
                        <a:pt x="660" y="460"/>
                      </a:lnTo>
                      <a:lnTo>
                        <a:pt x="671" y="462"/>
                      </a:lnTo>
                      <a:lnTo>
                        <a:pt x="685" y="465"/>
                      </a:lnTo>
                      <a:lnTo>
                        <a:pt x="698" y="465"/>
                      </a:lnTo>
                      <a:lnTo>
                        <a:pt x="711" y="465"/>
                      </a:lnTo>
                      <a:lnTo>
                        <a:pt x="723" y="465"/>
                      </a:lnTo>
                      <a:lnTo>
                        <a:pt x="729" y="451"/>
                      </a:lnTo>
                      <a:lnTo>
                        <a:pt x="729" y="451"/>
                      </a:lnTo>
                      <a:lnTo>
                        <a:pt x="761" y="444"/>
                      </a:lnTo>
                      <a:lnTo>
                        <a:pt x="775" y="442"/>
                      </a:lnTo>
                      <a:lnTo>
                        <a:pt x="781" y="440"/>
                      </a:lnTo>
                      <a:lnTo>
                        <a:pt x="781" y="440"/>
                      </a:lnTo>
                      <a:lnTo>
                        <a:pt x="783" y="443"/>
                      </a:lnTo>
                      <a:lnTo>
                        <a:pt x="784" y="446"/>
                      </a:lnTo>
                      <a:lnTo>
                        <a:pt x="785" y="451"/>
                      </a:lnTo>
                      <a:lnTo>
                        <a:pt x="789" y="456"/>
                      </a:lnTo>
                      <a:lnTo>
                        <a:pt x="789" y="456"/>
                      </a:lnTo>
                      <a:lnTo>
                        <a:pt x="793" y="468"/>
                      </a:lnTo>
                      <a:lnTo>
                        <a:pt x="794" y="481"/>
                      </a:lnTo>
                      <a:lnTo>
                        <a:pt x="797" y="495"/>
                      </a:lnTo>
                      <a:lnTo>
                        <a:pt x="797" y="495"/>
                      </a:lnTo>
                      <a:lnTo>
                        <a:pt x="798" y="495"/>
                      </a:lnTo>
                      <a:lnTo>
                        <a:pt x="801" y="494"/>
                      </a:lnTo>
                      <a:lnTo>
                        <a:pt x="807" y="491"/>
                      </a:lnTo>
                      <a:lnTo>
                        <a:pt x="816" y="487"/>
                      </a:lnTo>
                      <a:lnTo>
                        <a:pt x="816" y="487"/>
                      </a:lnTo>
                      <a:lnTo>
                        <a:pt x="824" y="490"/>
                      </a:lnTo>
                      <a:lnTo>
                        <a:pt x="831" y="491"/>
                      </a:lnTo>
                      <a:lnTo>
                        <a:pt x="842" y="492"/>
                      </a:lnTo>
                      <a:lnTo>
                        <a:pt x="851" y="492"/>
                      </a:lnTo>
                      <a:lnTo>
                        <a:pt x="858" y="492"/>
                      </a:lnTo>
                      <a:lnTo>
                        <a:pt x="858" y="492"/>
                      </a:lnTo>
                      <a:lnTo>
                        <a:pt x="863" y="501"/>
                      </a:lnTo>
                      <a:lnTo>
                        <a:pt x="869" y="499"/>
                      </a:lnTo>
                      <a:lnTo>
                        <a:pt x="877" y="509"/>
                      </a:lnTo>
                      <a:lnTo>
                        <a:pt x="921" y="508"/>
                      </a:lnTo>
                      <a:lnTo>
                        <a:pt x="921" y="501"/>
                      </a:lnTo>
                      <a:lnTo>
                        <a:pt x="902" y="503"/>
                      </a:lnTo>
                      <a:lnTo>
                        <a:pt x="891" y="492"/>
                      </a:lnTo>
                      <a:lnTo>
                        <a:pt x="897" y="487"/>
                      </a:lnTo>
                      <a:lnTo>
                        <a:pt x="903" y="488"/>
                      </a:lnTo>
                      <a:lnTo>
                        <a:pt x="914" y="497"/>
                      </a:lnTo>
                      <a:lnTo>
                        <a:pt x="921" y="497"/>
                      </a:lnTo>
                      <a:lnTo>
                        <a:pt x="919" y="477"/>
                      </a:lnTo>
                      <a:lnTo>
                        <a:pt x="926" y="474"/>
                      </a:lnTo>
                      <a:lnTo>
                        <a:pt x="925" y="462"/>
                      </a:lnTo>
                      <a:lnTo>
                        <a:pt x="932" y="459"/>
                      </a:lnTo>
                      <a:lnTo>
                        <a:pt x="924" y="443"/>
                      </a:lnTo>
                      <a:lnTo>
                        <a:pt x="924" y="443"/>
                      </a:lnTo>
                      <a:lnTo>
                        <a:pt x="917" y="447"/>
                      </a:lnTo>
                      <a:lnTo>
                        <a:pt x="912" y="449"/>
                      </a:lnTo>
                      <a:lnTo>
                        <a:pt x="907" y="451"/>
                      </a:lnTo>
                      <a:lnTo>
                        <a:pt x="907" y="451"/>
                      </a:lnTo>
                      <a:lnTo>
                        <a:pt x="906" y="456"/>
                      </a:lnTo>
                      <a:lnTo>
                        <a:pt x="903" y="461"/>
                      </a:lnTo>
                      <a:lnTo>
                        <a:pt x="901" y="465"/>
                      </a:lnTo>
                      <a:lnTo>
                        <a:pt x="902" y="469"/>
                      </a:lnTo>
                      <a:lnTo>
                        <a:pt x="902" y="469"/>
                      </a:lnTo>
                      <a:lnTo>
                        <a:pt x="893" y="469"/>
                      </a:lnTo>
                      <a:lnTo>
                        <a:pt x="888" y="469"/>
                      </a:lnTo>
                      <a:lnTo>
                        <a:pt x="884" y="469"/>
                      </a:lnTo>
                      <a:lnTo>
                        <a:pt x="884" y="469"/>
                      </a:lnTo>
                      <a:lnTo>
                        <a:pt x="882" y="465"/>
                      </a:lnTo>
                      <a:lnTo>
                        <a:pt x="881" y="461"/>
                      </a:lnTo>
                      <a:lnTo>
                        <a:pt x="881" y="455"/>
                      </a:lnTo>
                      <a:lnTo>
                        <a:pt x="886" y="446"/>
                      </a:lnTo>
                      <a:lnTo>
                        <a:pt x="879" y="436"/>
                      </a:lnTo>
                      <a:lnTo>
                        <a:pt x="879" y="436"/>
                      </a:lnTo>
                      <a:lnTo>
                        <a:pt x="875" y="442"/>
                      </a:lnTo>
                      <a:lnTo>
                        <a:pt x="872" y="444"/>
                      </a:lnTo>
                      <a:lnTo>
                        <a:pt x="868" y="446"/>
                      </a:lnTo>
                      <a:lnTo>
                        <a:pt x="868" y="446"/>
                      </a:lnTo>
                      <a:lnTo>
                        <a:pt x="869" y="443"/>
                      </a:lnTo>
                      <a:lnTo>
                        <a:pt x="871" y="439"/>
                      </a:lnTo>
                      <a:lnTo>
                        <a:pt x="873" y="434"/>
                      </a:lnTo>
                      <a:lnTo>
                        <a:pt x="873" y="434"/>
                      </a:lnTo>
                      <a:lnTo>
                        <a:pt x="880" y="424"/>
                      </a:lnTo>
                      <a:lnTo>
                        <a:pt x="885" y="416"/>
                      </a:lnTo>
                      <a:lnTo>
                        <a:pt x="889" y="412"/>
                      </a:lnTo>
                      <a:lnTo>
                        <a:pt x="889" y="412"/>
                      </a:lnTo>
                      <a:lnTo>
                        <a:pt x="893" y="407"/>
                      </a:lnTo>
                      <a:lnTo>
                        <a:pt x="894" y="403"/>
                      </a:lnTo>
                      <a:lnTo>
                        <a:pt x="894" y="400"/>
                      </a:lnTo>
                      <a:lnTo>
                        <a:pt x="894" y="398"/>
                      </a:lnTo>
                      <a:lnTo>
                        <a:pt x="891" y="396"/>
                      </a:lnTo>
                      <a:lnTo>
                        <a:pt x="889" y="395"/>
                      </a:lnTo>
                      <a:lnTo>
                        <a:pt x="885" y="395"/>
                      </a:lnTo>
                      <a:lnTo>
                        <a:pt x="881" y="396"/>
                      </a:lnTo>
                      <a:lnTo>
                        <a:pt x="881" y="396"/>
                      </a:lnTo>
                      <a:lnTo>
                        <a:pt x="868" y="405"/>
                      </a:lnTo>
                      <a:lnTo>
                        <a:pt x="863" y="409"/>
                      </a:lnTo>
                      <a:lnTo>
                        <a:pt x="855" y="411"/>
                      </a:lnTo>
                      <a:lnTo>
                        <a:pt x="855" y="411"/>
                      </a:lnTo>
                      <a:lnTo>
                        <a:pt x="853" y="407"/>
                      </a:lnTo>
                      <a:lnTo>
                        <a:pt x="851" y="400"/>
                      </a:lnTo>
                      <a:lnTo>
                        <a:pt x="850" y="391"/>
                      </a:lnTo>
                      <a:lnTo>
                        <a:pt x="853" y="382"/>
                      </a:lnTo>
                      <a:lnTo>
                        <a:pt x="853" y="382"/>
                      </a:lnTo>
                      <a:lnTo>
                        <a:pt x="862" y="383"/>
                      </a:lnTo>
                      <a:lnTo>
                        <a:pt x="862" y="383"/>
                      </a:lnTo>
                      <a:lnTo>
                        <a:pt x="864" y="383"/>
                      </a:lnTo>
                      <a:lnTo>
                        <a:pt x="868" y="383"/>
                      </a:lnTo>
                      <a:lnTo>
                        <a:pt x="869" y="382"/>
                      </a:lnTo>
                      <a:lnTo>
                        <a:pt x="871" y="382"/>
                      </a:lnTo>
                      <a:lnTo>
                        <a:pt x="872" y="379"/>
                      </a:lnTo>
                      <a:lnTo>
                        <a:pt x="871" y="377"/>
                      </a:lnTo>
                      <a:lnTo>
                        <a:pt x="871" y="377"/>
                      </a:lnTo>
                      <a:lnTo>
                        <a:pt x="853" y="352"/>
                      </a:lnTo>
                      <a:lnTo>
                        <a:pt x="853" y="352"/>
                      </a:lnTo>
                      <a:lnTo>
                        <a:pt x="849" y="351"/>
                      </a:lnTo>
                      <a:lnTo>
                        <a:pt x="846" y="350"/>
                      </a:lnTo>
                      <a:lnTo>
                        <a:pt x="844" y="344"/>
                      </a:lnTo>
                      <a:lnTo>
                        <a:pt x="844" y="337"/>
                      </a:lnTo>
                      <a:lnTo>
                        <a:pt x="844" y="337"/>
                      </a:lnTo>
                      <a:lnTo>
                        <a:pt x="842" y="334"/>
                      </a:lnTo>
                      <a:lnTo>
                        <a:pt x="841" y="333"/>
                      </a:lnTo>
                      <a:lnTo>
                        <a:pt x="840" y="332"/>
                      </a:lnTo>
                      <a:lnTo>
                        <a:pt x="840" y="332"/>
                      </a:lnTo>
                      <a:lnTo>
                        <a:pt x="834" y="332"/>
                      </a:lnTo>
                      <a:lnTo>
                        <a:pt x="832" y="332"/>
                      </a:lnTo>
                      <a:lnTo>
                        <a:pt x="829" y="330"/>
                      </a:lnTo>
                      <a:lnTo>
                        <a:pt x="829" y="330"/>
                      </a:lnTo>
                      <a:lnTo>
                        <a:pt x="829" y="328"/>
                      </a:lnTo>
                      <a:lnTo>
                        <a:pt x="829" y="324"/>
                      </a:lnTo>
                      <a:lnTo>
                        <a:pt x="833" y="312"/>
                      </a:lnTo>
                      <a:lnTo>
                        <a:pt x="836" y="299"/>
                      </a:lnTo>
                      <a:lnTo>
                        <a:pt x="837" y="290"/>
                      </a:lnTo>
                      <a:lnTo>
                        <a:pt x="837" y="290"/>
                      </a:lnTo>
                      <a:lnTo>
                        <a:pt x="841" y="285"/>
                      </a:lnTo>
                      <a:lnTo>
                        <a:pt x="842" y="281"/>
                      </a:lnTo>
                      <a:lnTo>
                        <a:pt x="844" y="276"/>
                      </a:lnTo>
                      <a:lnTo>
                        <a:pt x="844" y="276"/>
                      </a:lnTo>
                      <a:lnTo>
                        <a:pt x="845" y="272"/>
                      </a:lnTo>
                      <a:lnTo>
                        <a:pt x="846" y="268"/>
                      </a:lnTo>
                      <a:lnTo>
                        <a:pt x="849" y="265"/>
                      </a:lnTo>
                      <a:lnTo>
                        <a:pt x="851" y="265"/>
                      </a:lnTo>
                      <a:lnTo>
                        <a:pt x="855" y="265"/>
                      </a:lnTo>
                      <a:lnTo>
                        <a:pt x="860" y="267"/>
                      </a:lnTo>
                      <a:lnTo>
                        <a:pt x="860" y="267"/>
                      </a:lnTo>
                      <a:lnTo>
                        <a:pt x="868" y="268"/>
                      </a:lnTo>
                      <a:lnTo>
                        <a:pt x="871" y="268"/>
                      </a:lnTo>
                      <a:lnTo>
                        <a:pt x="872" y="267"/>
                      </a:lnTo>
                      <a:lnTo>
                        <a:pt x="875" y="263"/>
                      </a:lnTo>
                      <a:lnTo>
                        <a:pt x="876" y="256"/>
                      </a:lnTo>
                      <a:lnTo>
                        <a:pt x="876" y="256"/>
                      </a:lnTo>
                      <a:lnTo>
                        <a:pt x="877" y="243"/>
                      </a:lnTo>
                      <a:lnTo>
                        <a:pt x="877" y="234"/>
                      </a:lnTo>
                      <a:lnTo>
                        <a:pt x="877" y="234"/>
                      </a:lnTo>
                      <a:lnTo>
                        <a:pt x="875" y="230"/>
                      </a:lnTo>
                      <a:lnTo>
                        <a:pt x="871" y="229"/>
                      </a:lnTo>
                      <a:lnTo>
                        <a:pt x="867" y="229"/>
                      </a:lnTo>
                      <a:lnTo>
                        <a:pt x="867" y="229"/>
                      </a:lnTo>
                      <a:lnTo>
                        <a:pt x="864" y="229"/>
                      </a:lnTo>
                      <a:lnTo>
                        <a:pt x="863" y="232"/>
                      </a:lnTo>
                      <a:lnTo>
                        <a:pt x="862" y="234"/>
                      </a:lnTo>
                      <a:lnTo>
                        <a:pt x="862" y="238"/>
                      </a:lnTo>
                      <a:lnTo>
                        <a:pt x="862" y="240"/>
                      </a:lnTo>
                      <a:lnTo>
                        <a:pt x="862" y="241"/>
                      </a:lnTo>
                      <a:lnTo>
                        <a:pt x="862" y="241"/>
                      </a:lnTo>
                      <a:lnTo>
                        <a:pt x="855" y="242"/>
                      </a:lnTo>
                      <a:lnTo>
                        <a:pt x="853" y="242"/>
                      </a:lnTo>
                      <a:lnTo>
                        <a:pt x="850" y="243"/>
                      </a:lnTo>
                      <a:lnTo>
                        <a:pt x="850" y="243"/>
                      </a:lnTo>
                      <a:lnTo>
                        <a:pt x="850" y="245"/>
                      </a:lnTo>
                      <a:lnTo>
                        <a:pt x="850" y="246"/>
                      </a:lnTo>
                      <a:lnTo>
                        <a:pt x="853" y="249"/>
                      </a:lnTo>
                      <a:lnTo>
                        <a:pt x="854" y="251"/>
                      </a:lnTo>
                      <a:lnTo>
                        <a:pt x="855" y="252"/>
                      </a:lnTo>
                      <a:lnTo>
                        <a:pt x="854" y="254"/>
                      </a:lnTo>
                      <a:lnTo>
                        <a:pt x="854" y="254"/>
                      </a:lnTo>
                      <a:lnTo>
                        <a:pt x="851" y="254"/>
                      </a:lnTo>
                      <a:lnTo>
                        <a:pt x="849" y="254"/>
                      </a:lnTo>
                      <a:lnTo>
                        <a:pt x="841" y="250"/>
                      </a:lnTo>
                      <a:lnTo>
                        <a:pt x="841" y="250"/>
                      </a:lnTo>
                      <a:lnTo>
                        <a:pt x="837" y="252"/>
                      </a:lnTo>
                      <a:lnTo>
                        <a:pt x="833" y="255"/>
                      </a:lnTo>
                      <a:lnTo>
                        <a:pt x="829" y="256"/>
                      </a:lnTo>
                      <a:lnTo>
                        <a:pt x="827" y="256"/>
                      </a:lnTo>
                      <a:lnTo>
                        <a:pt x="821" y="255"/>
                      </a:lnTo>
                      <a:lnTo>
                        <a:pt x="818" y="254"/>
                      </a:lnTo>
                      <a:lnTo>
                        <a:pt x="818" y="254"/>
                      </a:lnTo>
                      <a:lnTo>
                        <a:pt x="809" y="254"/>
                      </a:lnTo>
                      <a:lnTo>
                        <a:pt x="805" y="252"/>
                      </a:lnTo>
                      <a:lnTo>
                        <a:pt x="801" y="249"/>
                      </a:lnTo>
                      <a:lnTo>
                        <a:pt x="801" y="249"/>
                      </a:lnTo>
                      <a:lnTo>
                        <a:pt x="801" y="243"/>
                      </a:lnTo>
                      <a:lnTo>
                        <a:pt x="799" y="240"/>
                      </a:lnTo>
                      <a:lnTo>
                        <a:pt x="797" y="236"/>
                      </a:lnTo>
                      <a:lnTo>
                        <a:pt x="793" y="233"/>
                      </a:lnTo>
                      <a:lnTo>
                        <a:pt x="788" y="230"/>
                      </a:lnTo>
                      <a:lnTo>
                        <a:pt x="779" y="229"/>
                      </a:lnTo>
                      <a:lnTo>
                        <a:pt x="767" y="229"/>
                      </a:lnTo>
                      <a:lnTo>
                        <a:pt x="767" y="229"/>
                      </a:lnTo>
                      <a:lnTo>
                        <a:pt x="754" y="229"/>
                      </a:lnTo>
                      <a:lnTo>
                        <a:pt x="745" y="230"/>
                      </a:lnTo>
                      <a:lnTo>
                        <a:pt x="745" y="230"/>
                      </a:lnTo>
                      <a:lnTo>
                        <a:pt x="742" y="233"/>
                      </a:lnTo>
                      <a:lnTo>
                        <a:pt x="740" y="237"/>
                      </a:lnTo>
                      <a:lnTo>
                        <a:pt x="740" y="242"/>
                      </a:lnTo>
                      <a:lnTo>
                        <a:pt x="740" y="246"/>
                      </a:lnTo>
                      <a:lnTo>
                        <a:pt x="740" y="246"/>
                      </a:lnTo>
                      <a:lnTo>
                        <a:pt x="741" y="246"/>
                      </a:lnTo>
                      <a:lnTo>
                        <a:pt x="744" y="246"/>
                      </a:lnTo>
                      <a:lnTo>
                        <a:pt x="752" y="243"/>
                      </a:lnTo>
                      <a:lnTo>
                        <a:pt x="755" y="243"/>
                      </a:lnTo>
                      <a:lnTo>
                        <a:pt x="758" y="243"/>
                      </a:lnTo>
                      <a:lnTo>
                        <a:pt x="761" y="245"/>
                      </a:lnTo>
                      <a:lnTo>
                        <a:pt x="762" y="249"/>
                      </a:lnTo>
                      <a:lnTo>
                        <a:pt x="762" y="249"/>
                      </a:lnTo>
                      <a:lnTo>
                        <a:pt x="761" y="254"/>
                      </a:lnTo>
                      <a:lnTo>
                        <a:pt x="758" y="256"/>
                      </a:lnTo>
                      <a:lnTo>
                        <a:pt x="755" y="258"/>
                      </a:lnTo>
                      <a:lnTo>
                        <a:pt x="754" y="259"/>
                      </a:lnTo>
                      <a:lnTo>
                        <a:pt x="750" y="258"/>
                      </a:lnTo>
                      <a:lnTo>
                        <a:pt x="748" y="256"/>
                      </a:lnTo>
                      <a:lnTo>
                        <a:pt x="748" y="256"/>
                      </a:lnTo>
                      <a:lnTo>
                        <a:pt x="745" y="258"/>
                      </a:lnTo>
                      <a:lnTo>
                        <a:pt x="742" y="262"/>
                      </a:lnTo>
                      <a:lnTo>
                        <a:pt x="737" y="272"/>
                      </a:lnTo>
                      <a:lnTo>
                        <a:pt x="737" y="272"/>
                      </a:lnTo>
                      <a:lnTo>
                        <a:pt x="729" y="271"/>
                      </a:lnTo>
                      <a:lnTo>
                        <a:pt x="726" y="268"/>
                      </a:lnTo>
                      <a:lnTo>
                        <a:pt x="723" y="265"/>
                      </a:lnTo>
                      <a:lnTo>
                        <a:pt x="723" y="264"/>
                      </a:lnTo>
                      <a:lnTo>
                        <a:pt x="722" y="237"/>
                      </a:lnTo>
                      <a:lnTo>
                        <a:pt x="722" y="237"/>
                      </a:lnTo>
                      <a:lnTo>
                        <a:pt x="728" y="234"/>
                      </a:lnTo>
                      <a:lnTo>
                        <a:pt x="733" y="232"/>
                      </a:lnTo>
                      <a:lnTo>
                        <a:pt x="735" y="230"/>
                      </a:lnTo>
                      <a:lnTo>
                        <a:pt x="735" y="230"/>
                      </a:lnTo>
                      <a:lnTo>
                        <a:pt x="735" y="229"/>
                      </a:lnTo>
                      <a:lnTo>
                        <a:pt x="732" y="228"/>
                      </a:lnTo>
                      <a:lnTo>
                        <a:pt x="724" y="224"/>
                      </a:lnTo>
                      <a:lnTo>
                        <a:pt x="717" y="220"/>
                      </a:lnTo>
                      <a:lnTo>
                        <a:pt x="714" y="217"/>
                      </a:lnTo>
                      <a:lnTo>
                        <a:pt x="711" y="215"/>
                      </a:lnTo>
                      <a:lnTo>
                        <a:pt x="711" y="215"/>
                      </a:lnTo>
                      <a:lnTo>
                        <a:pt x="713" y="212"/>
                      </a:lnTo>
                      <a:lnTo>
                        <a:pt x="714" y="210"/>
                      </a:lnTo>
                      <a:lnTo>
                        <a:pt x="717" y="206"/>
                      </a:lnTo>
                      <a:lnTo>
                        <a:pt x="717" y="206"/>
                      </a:lnTo>
                      <a:lnTo>
                        <a:pt x="714" y="202"/>
                      </a:lnTo>
                      <a:lnTo>
                        <a:pt x="710" y="198"/>
                      </a:lnTo>
                      <a:lnTo>
                        <a:pt x="705" y="194"/>
                      </a:lnTo>
                      <a:lnTo>
                        <a:pt x="700" y="190"/>
                      </a:lnTo>
                      <a:lnTo>
                        <a:pt x="688" y="186"/>
                      </a:lnTo>
                      <a:lnTo>
                        <a:pt x="684" y="185"/>
                      </a:lnTo>
                      <a:lnTo>
                        <a:pt x="680" y="185"/>
                      </a:lnTo>
                      <a:lnTo>
                        <a:pt x="680" y="185"/>
                      </a:lnTo>
                      <a:lnTo>
                        <a:pt x="679" y="188"/>
                      </a:lnTo>
                      <a:lnTo>
                        <a:pt x="679" y="190"/>
                      </a:lnTo>
                      <a:lnTo>
                        <a:pt x="679" y="194"/>
                      </a:lnTo>
                      <a:lnTo>
                        <a:pt x="679" y="194"/>
                      </a:lnTo>
                      <a:lnTo>
                        <a:pt x="680" y="199"/>
                      </a:lnTo>
                      <a:lnTo>
                        <a:pt x="683" y="205"/>
                      </a:lnTo>
                      <a:lnTo>
                        <a:pt x="692" y="217"/>
                      </a:lnTo>
                      <a:lnTo>
                        <a:pt x="700" y="227"/>
                      </a:lnTo>
                      <a:lnTo>
                        <a:pt x="702" y="229"/>
                      </a:lnTo>
                      <a:lnTo>
                        <a:pt x="702" y="232"/>
                      </a:lnTo>
                      <a:lnTo>
                        <a:pt x="702" y="232"/>
                      </a:lnTo>
                      <a:lnTo>
                        <a:pt x="697" y="230"/>
                      </a:lnTo>
                      <a:lnTo>
                        <a:pt x="691" y="229"/>
                      </a:lnTo>
                      <a:lnTo>
                        <a:pt x="680" y="224"/>
                      </a:lnTo>
                      <a:lnTo>
                        <a:pt x="671" y="217"/>
                      </a:lnTo>
                      <a:lnTo>
                        <a:pt x="669" y="215"/>
                      </a:lnTo>
                      <a:lnTo>
                        <a:pt x="669" y="215"/>
                      </a:lnTo>
                      <a:lnTo>
                        <a:pt x="665" y="214"/>
                      </a:lnTo>
                      <a:lnTo>
                        <a:pt x="657" y="212"/>
                      </a:lnTo>
                      <a:lnTo>
                        <a:pt x="654" y="212"/>
                      </a:lnTo>
                      <a:lnTo>
                        <a:pt x="650" y="214"/>
                      </a:lnTo>
                      <a:lnTo>
                        <a:pt x="649" y="217"/>
                      </a:lnTo>
                      <a:lnTo>
                        <a:pt x="649" y="224"/>
                      </a:lnTo>
                      <a:lnTo>
                        <a:pt x="649" y="224"/>
                      </a:lnTo>
                      <a:lnTo>
                        <a:pt x="649" y="232"/>
                      </a:lnTo>
                      <a:lnTo>
                        <a:pt x="648" y="236"/>
                      </a:lnTo>
                      <a:lnTo>
                        <a:pt x="647" y="238"/>
                      </a:lnTo>
                      <a:lnTo>
                        <a:pt x="643" y="241"/>
                      </a:lnTo>
                      <a:lnTo>
                        <a:pt x="637" y="241"/>
                      </a:lnTo>
                      <a:lnTo>
                        <a:pt x="631" y="238"/>
                      </a:lnTo>
                      <a:lnTo>
                        <a:pt x="621" y="234"/>
                      </a:lnTo>
                      <a:lnTo>
                        <a:pt x="621" y="234"/>
                      </a:lnTo>
                      <a:lnTo>
                        <a:pt x="618" y="232"/>
                      </a:lnTo>
                      <a:lnTo>
                        <a:pt x="612" y="229"/>
                      </a:lnTo>
                      <a:lnTo>
                        <a:pt x="608" y="229"/>
                      </a:lnTo>
                      <a:lnTo>
                        <a:pt x="604" y="229"/>
                      </a:lnTo>
                      <a:lnTo>
                        <a:pt x="600" y="232"/>
                      </a:lnTo>
                      <a:lnTo>
                        <a:pt x="596" y="236"/>
                      </a:lnTo>
                      <a:lnTo>
                        <a:pt x="596" y="236"/>
                      </a:lnTo>
                      <a:lnTo>
                        <a:pt x="592" y="240"/>
                      </a:lnTo>
                      <a:lnTo>
                        <a:pt x="588" y="242"/>
                      </a:lnTo>
                      <a:lnTo>
                        <a:pt x="586" y="242"/>
                      </a:lnTo>
                      <a:lnTo>
                        <a:pt x="583" y="241"/>
                      </a:lnTo>
                      <a:lnTo>
                        <a:pt x="580" y="238"/>
                      </a:lnTo>
                      <a:lnTo>
                        <a:pt x="578" y="236"/>
                      </a:lnTo>
                      <a:lnTo>
                        <a:pt x="573" y="228"/>
                      </a:lnTo>
                      <a:lnTo>
                        <a:pt x="573" y="228"/>
                      </a:lnTo>
                      <a:lnTo>
                        <a:pt x="569" y="221"/>
                      </a:lnTo>
                      <a:lnTo>
                        <a:pt x="566" y="212"/>
                      </a:lnTo>
                      <a:lnTo>
                        <a:pt x="565" y="208"/>
                      </a:lnTo>
                      <a:lnTo>
                        <a:pt x="565" y="205"/>
                      </a:lnTo>
                      <a:lnTo>
                        <a:pt x="568" y="201"/>
                      </a:lnTo>
                      <a:lnTo>
                        <a:pt x="570" y="198"/>
                      </a:lnTo>
                      <a:lnTo>
                        <a:pt x="570" y="198"/>
                      </a:lnTo>
                      <a:lnTo>
                        <a:pt x="574" y="198"/>
                      </a:lnTo>
                      <a:lnTo>
                        <a:pt x="578" y="199"/>
                      </a:lnTo>
                      <a:lnTo>
                        <a:pt x="583" y="199"/>
                      </a:lnTo>
                      <a:lnTo>
                        <a:pt x="586" y="198"/>
                      </a:lnTo>
                      <a:lnTo>
                        <a:pt x="586" y="198"/>
                      </a:lnTo>
                      <a:lnTo>
                        <a:pt x="587" y="194"/>
                      </a:lnTo>
                      <a:lnTo>
                        <a:pt x="586" y="186"/>
                      </a:lnTo>
                      <a:lnTo>
                        <a:pt x="583" y="176"/>
                      </a:lnTo>
                      <a:lnTo>
                        <a:pt x="583" y="160"/>
                      </a:lnTo>
                      <a:lnTo>
                        <a:pt x="583" y="160"/>
                      </a:lnTo>
                      <a:lnTo>
                        <a:pt x="579" y="155"/>
                      </a:lnTo>
                      <a:lnTo>
                        <a:pt x="578" y="153"/>
                      </a:lnTo>
                      <a:lnTo>
                        <a:pt x="579" y="150"/>
                      </a:lnTo>
                      <a:lnTo>
                        <a:pt x="583" y="150"/>
                      </a:lnTo>
                      <a:lnTo>
                        <a:pt x="590" y="149"/>
                      </a:lnTo>
                      <a:lnTo>
                        <a:pt x="592" y="149"/>
                      </a:lnTo>
                      <a:lnTo>
                        <a:pt x="593" y="146"/>
                      </a:lnTo>
                      <a:lnTo>
                        <a:pt x="593" y="146"/>
                      </a:lnTo>
                      <a:lnTo>
                        <a:pt x="595" y="142"/>
                      </a:lnTo>
                      <a:lnTo>
                        <a:pt x="595" y="140"/>
                      </a:lnTo>
                      <a:lnTo>
                        <a:pt x="593" y="136"/>
                      </a:lnTo>
                      <a:lnTo>
                        <a:pt x="591" y="132"/>
                      </a:lnTo>
                      <a:lnTo>
                        <a:pt x="587" y="129"/>
                      </a:lnTo>
                      <a:lnTo>
                        <a:pt x="580" y="128"/>
                      </a:lnTo>
                      <a:lnTo>
                        <a:pt x="571" y="128"/>
                      </a:lnTo>
                      <a:lnTo>
                        <a:pt x="571" y="128"/>
                      </a:lnTo>
                      <a:lnTo>
                        <a:pt x="568" y="123"/>
                      </a:lnTo>
                      <a:lnTo>
                        <a:pt x="564" y="115"/>
                      </a:lnTo>
                      <a:lnTo>
                        <a:pt x="558" y="105"/>
                      </a:lnTo>
                      <a:lnTo>
                        <a:pt x="558" y="105"/>
                      </a:lnTo>
                      <a:lnTo>
                        <a:pt x="558" y="87"/>
                      </a:lnTo>
                      <a:lnTo>
                        <a:pt x="557" y="72"/>
                      </a:lnTo>
                      <a:lnTo>
                        <a:pt x="556" y="59"/>
                      </a:lnTo>
                      <a:lnTo>
                        <a:pt x="556" y="59"/>
                      </a:lnTo>
                      <a:lnTo>
                        <a:pt x="551" y="53"/>
                      </a:lnTo>
                      <a:lnTo>
                        <a:pt x="547" y="46"/>
                      </a:lnTo>
                      <a:lnTo>
                        <a:pt x="539" y="32"/>
                      </a:lnTo>
                      <a:lnTo>
                        <a:pt x="539" y="32"/>
                      </a:lnTo>
                      <a:lnTo>
                        <a:pt x="536" y="28"/>
                      </a:lnTo>
                      <a:lnTo>
                        <a:pt x="535" y="24"/>
                      </a:lnTo>
                      <a:lnTo>
                        <a:pt x="536" y="22"/>
                      </a:lnTo>
                      <a:lnTo>
                        <a:pt x="535" y="19"/>
                      </a:lnTo>
                      <a:lnTo>
                        <a:pt x="535" y="19"/>
                      </a:lnTo>
                      <a:lnTo>
                        <a:pt x="533" y="19"/>
                      </a:lnTo>
                      <a:lnTo>
                        <a:pt x="529" y="19"/>
                      </a:lnTo>
                      <a:lnTo>
                        <a:pt x="523" y="22"/>
                      </a:lnTo>
                      <a:lnTo>
                        <a:pt x="518" y="26"/>
                      </a:lnTo>
                      <a:lnTo>
                        <a:pt x="518" y="26"/>
                      </a:lnTo>
                      <a:lnTo>
                        <a:pt x="512" y="27"/>
                      </a:lnTo>
                      <a:lnTo>
                        <a:pt x="505" y="26"/>
                      </a:lnTo>
                      <a:lnTo>
                        <a:pt x="500" y="27"/>
                      </a:lnTo>
                      <a:lnTo>
                        <a:pt x="498" y="27"/>
                      </a:lnTo>
                      <a:lnTo>
                        <a:pt x="498" y="27"/>
                      </a:lnTo>
                      <a:lnTo>
                        <a:pt x="495" y="27"/>
                      </a:lnTo>
                      <a:lnTo>
                        <a:pt x="494" y="26"/>
                      </a:lnTo>
                      <a:lnTo>
                        <a:pt x="494" y="24"/>
                      </a:lnTo>
                      <a:lnTo>
                        <a:pt x="492" y="24"/>
                      </a:lnTo>
                      <a:lnTo>
                        <a:pt x="492" y="24"/>
                      </a:lnTo>
                      <a:lnTo>
                        <a:pt x="491" y="32"/>
                      </a:lnTo>
                      <a:lnTo>
                        <a:pt x="488" y="35"/>
                      </a:lnTo>
                      <a:lnTo>
                        <a:pt x="487" y="36"/>
                      </a:lnTo>
                      <a:lnTo>
                        <a:pt x="483" y="37"/>
                      </a:lnTo>
                      <a:lnTo>
                        <a:pt x="483" y="37"/>
                      </a:lnTo>
                      <a:lnTo>
                        <a:pt x="478" y="43"/>
                      </a:lnTo>
                      <a:lnTo>
                        <a:pt x="474" y="46"/>
                      </a:lnTo>
                      <a:lnTo>
                        <a:pt x="472" y="48"/>
                      </a:lnTo>
                      <a:lnTo>
                        <a:pt x="468" y="48"/>
                      </a:lnTo>
                      <a:lnTo>
                        <a:pt x="461" y="46"/>
                      </a:lnTo>
                      <a:lnTo>
                        <a:pt x="461" y="46"/>
                      </a:lnTo>
                      <a:lnTo>
                        <a:pt x="452" y="43"/>
                      </a:lnTo>
                      <a:lnTo>
                        <a:pt x="441" y="36"/>
                      </a:lnTo>
                      <a:lnTo>
                        <a:pt x="441" y="36"/>
                      </a:lnTo>
                      <a:lnTo>
                        <a:pt x="439" y="35"/>
                      </a:lnTo>
                      <a:lnTo>
                        <a:pt x="437" y="32"/>
                      </a:lnTo>
                      <a:lnTo>
                        <a:pt x="433" y="27"/>
                      </a:lnTo>
                      <a:lnTo>
                        <a:pt x="430" y="23"/>
                      </a:lnTo>
                      <a:lnTo>
                        <a:pt x="426" y="19"/>
                      </a:lnTo>
                      <a:lnTo>
                        <a:pt x="421" y="17"/>
                      </a:lnTo>
                      <a:lnTo>
                        <a:pt x="413" y="13"/>
                      </a:lnTo>
                      <a:lnTo>
                        <a:pt x="413" y="13"/>
                      </a:lnTo>
                      <a:lnTo>
                        <a:pt x="408" y="13"/>
                      </a:lnTo>
                      <a:lnTo>
                        <a:pt x="402" y="14"/>
                      </a:lnTo>
                      <a:lnTo>
                        <a:pt x="393" y="14"/>
                      </a:lnTo>
                      <a:lnTo>
                        <a:pt x="385" y="14"/>
                      </a:lnTo>
                      <a:lnTo>
                        <a:pt x="385" y="14"/>
                      </a:lnTo>
                      <a:lnTo>
                        <a:pt x="382" y="13"/>
                      </a:lnTo>
                      <a:lnTo>
                        <a:pt x="382" y="11"/>
                      </a:lnTo>
                      <a:lnTo>
                        <a:pt x="382" y="9"/>
                      </a:lnTo>
                      <a:lnTo>
                        <a:pt x="382" y="8"/>
                      </a:lnTo>
                      <a:lnTo>
                        <a:pt x="381" y="6"/>
                      </a:lnTo>
                      <a:lnTo>
                        <a:pt x="380" y="6"/>
                      </a:lnTo>
                      <a:lnTo>
                        <a:pt x="376" y="6"/>
                      </a:lnTo>
                      <a:lnTo>
                        <a:pt x="376" y="6"/>
                      </a:lnTo>
                      <a:lnTo>
                        <a:pt x="373" y="11"/>
                      </a:lnTo>
                      <a:lnTo>
                        <a:pt x="369" y="15"/>
                      </a:lnTo>
                      <a:lnTo>
                        <a:pt x="365" y="18"/>
                      </a:lnTo>
                      <a:lnTo>
                        <a:pt x="359" y="19"/>
                      </a:lnTo>
                      <a:lnTo>
                        <a:pt x="359" y="19"/>
                      </a:lnTo>
                      <a:lnTo>
                        <a:pt x="356" y="15"/>
                      </a:lnTo>
                      <a:lnTo>
                        <a:pt x="351" y="9"/>
                      </a:lnTo>
                      <a:lnTo>
                        <a:pt x="345" y="2"/>
                      </a:lnTo>
                      <a:lnTo>
                        <a:pt x="341" y="0"/>
                      </a:lnTo>
                      <a:lnTo>
                        <a:pt x="337" y="0"/>
                      </a:lnTo>
                      <a:lnTo>
                        <a:pt x="337" y="0"/>
                      </a:lnTo>
                      <a:lnTo>
                        <a:pt x="330" y="0"/>
                      </a:lnTo>
                      <a:lnTo>
                        <a:pt x="328" y="1"/>
                      </a:lnTo>
                      <a:lnTo>
                        <a:pt x="328" y="5"/>
                      </a:lnTo>
                      <a:lnTo>
                        <a:pt x="328" y="11"/>
                      </a:lnTo>
                      <a:lnTo>
                        <a:pt x="328" y="11"/>
                      </a:lnTo>
                      <a:lnTo>
                        <a:pt x="334" y="15"/>
                      </a:lnTo>
                      <a:lnTo>
                        <a:pt x="339" y="21"/>
                      </a:lnTo>
                      <a:lnTo>
                        <a:pt x="341" y="23"/>
                      </a:lnTo>
                      <a:lnTo>
                        <a:pt x="341" y="24"/>
                      </a:lnTo>
                      <a:lnTo>
                        <a:pt x="339" y="27"/>
                      </a:lnTo>
                      <a:lnTo>
                        <a:pt x="337" y="30"/>
                      </a:lnTo>
                      <a:lnTo>
                        <a:pt x="337" y="30"/>
                      </a:lnTo>
                      <a:lnTo>
                        <a:pt x="333" y="30"/>
                      </a:lnTo>
                      <a:lnTo>
                        <a:pt x="329" y="28"/>
                      </a:lnTo>
                      <a:lnTo>
                        <a:pt x="326" y="26"/>
                      </a:lnTo>
                      <a:lnTo>
                        <a:pt x="323" y="22"/>
                      </a:lnTo>
                      <a:lnTo>
                        <a:pt x="317" y="14"/>
                      </a:lnTo>
                      <a:lnTo>
                        <a:pt x="315" y="11"/>
                      </a:lnTo>
                      <a:lnTo>
                        <a:pt x="312" y="10"/>
                      </a:lnTo>
                      <a:lnTo>
                        <a:pt x="312" y="10"/>
                      </a:lnTo>
                      <a:lnTo>
                        <a:pt x="311" y="11"/>
                      </a:lnTo>
                      <a:lnTo>
                        <a:pt x="308" y="14"/>
                      </a:lnTo>
                      <a:lnTo>
                        <a:pt x="303" y="21"/>
                      </a:lnTo>
                      <a:lnTo>
                        <a:pt x="301" y="28"/>
                      </a:lnTo>
                      <a:lnTo>
                        <a:pt x="298" y="33"/>
                      </a:lnTo>
                      <a:lnTo>
                        <a:pt x="298" y="33"/>
                      </a:lnTo>
                      <a:lnTo>
                        <a:pt x="299" y="37"/>
                      </a:lnTo>
                      <a:lnTo>
                        <a:pt x="301" y="40"/>
                      </a:lnTo>
                      <a:lnTo>
                        <a:pt x="301" y="43"/>
                      </a:lnTo>
                      <a:lnTo>
                        <a:pt x="299" y="44"/>
                      </a:lnTo>
                      <a:lnTo>
                        <a:pt x="297" y="45"/>
                      </a:lnTo>
                      <a:lnTo>
                        <a:pt x="290" y="45"/>
                      </a:lnTo>
                      <a:lnTo>
                        <a:pt x="282" y="44"/>
                      </a:lnTo>
                      <a:lnTo>
                        <a:pt x="282" y="44"/>
                      </a:lnTo>
                      <a:lnTo>
                        <a:pt x="275" y="46"/>
                      </a:lnTo>
                      <a:lnTo>
                        <a:pt x="266" y="46"/>
                      </a:lnTo>
                      <a:lnTo>
                        <a:pt x="255" y="46"/>
                      </a:lnTo>
                      <a:lnTo>
                        <a:pt x="255" y="46"/>
                      </a:lnTo>
                      <a:lnTo>
                        <a:pt x="253" y="46"/>
                      </a:lnTo>
                      <a:lnTo>
                        <a:pt x="249" y="49"/>
                      </a:lnTo>
                      <a:lnTo>
                        <a:pt x="249" y="50"/>
                      </a:lnTo>
                      <a:lnTo>
                        <a:pt x="249" y="54"/>
                      </a:lnTo>
                      <a:lnTo>
                        <a:pt x="251" y="57"/>
                      </a:lnTo>
                      <a:lnTo>
                        <a:pt x="257" y="62"/>
                      </a:lnTo>
                      <a:lnTo>
                        <a:pt x="257" y="62"/>
                      </a:lnTo>
                      <a:lnTo>
                        <a:pt x="258" y="63"/>
                      </a:lnTo>
                      <a:lnTo>
                        <a:pt x="258" y="65"/>
                      </a:lnTo>
                      <a:lnTo>
                        <a:pt x="257" y="70"/>
                      </a:lnTo>
                      <a:lnTo>
                        <a:pt x="255" y="75"/>
                      </a:lnTo>
                      <a:lnTo>
                        <a:pt x="253" y="80"/>
                      </a:lnTo>
                      <a:lnTo>
                        <a:pt x="253" y="80"/>
                      </a:lnTo>
                      <a:lnTo>
                        <a:pt x="251" y="87"/>
                      </a:lnTo>
                      <a:lnTo>
                        <a:pt x="249" y="90"/>
                      </a:lnTo>
                      <a:lnTo>
                        <a:pt x="246" y="92"/>
                      </a:lnTo>
                      <a:lnTo>
                        <a:pt x="242" y="93"/>
                      </a:lnTo>
                      <a:lnTo>
                        <a:pt x="237" y="94"/>
                      </a:lnTo>
                      <a:lnTo>
                        <a:pt x="231" y="93"/>
                      </a:lnTo>
                      <a:lnTo>
                        <a:pt x="223" y="90"/>
                      </a:lnTo>
                      <a:lnTo>
                        <a:pt x="223" y="90"/>
                      </a:lnTo>
                      <a:lnTo>
                        <a:pt x="218" y="89"/>
                      </a:lnTo>
                      <a:lnTo>
                        <a:pt x="212" y="89"/>
                      </a:lnTo>
                      <a:lnTo>
                        <a:pt x="210" y="90"/>
                      </a:lnTo>
                      <a:lnTo>
                        <a:pt x="207" y="93"/>
                      </a:lnTo>
                      <a:lnTo>
                        <a:pt x="206" y="97"/>
                      </a:lnTo>
                      <a:lnTo>
                        <a:pt x="206" y="102"/>
                      </a:lnTo>
                      <a:lnTo>
                        <a:pt x="206" y="102"/>
                      </a:lnTo>
                      <a:lnTo>
                        <a:pt x="205" y="103"/>
                      </a:lnTo>
                      <a:lnTo>
                        <a:pt x="203" y="106"/>
                      </a:lnTo>
                      <a:lnTo>
                        <a:pt x="198" y="109"/>
                      </a:lnTo>
                      <a:lnTo>
                        <a:pt x="188" y="113"/>
                      </a:lnTo>
                      <a:lnTo>
                        <a:pt x="188" y="113"/>
                      </a:lnTo>
                      <a:lnTo>
                        <a:pt x="183" y="114"/>
                      </a:lnTo>
                      <a:lnTo>
                        <a:pt x="174" y="114"/>
                      </a:lnTo>
                      <a:lnTo>
                        <a:pt x="165" y="113"/>
                      </a:lnTo>
                      <a:lnTo>
                        <a:pt x="155" y="111"/>
                      </a:lnTo>
                      <a:lnTo>
                        <a:pt x="155" y="111"/>
                      </a:lnTo>
                      <a:lnTo>
                        <a:pt x="153" y="113"/>
                      </a:lnTo>
                      <a:lnTo>
                        <a:pt x="152" y="114"/>
                      </a:lnTo>
                      <a:lnTo>
                        <a:pt x="149" y="118"/>
                      </a:lnTo>
                      <a:lnTo>
                        <a:pt x="146" y="119"/>
                      </a:lnTo>
                      <a:lnTo>
                        <a:pt x="142" y="120"/>
                      </a:lnTo>
                      <a:lnTo>
                        <a:pt x="137" y="123"/>
                      </a:lnTo>
                      <a:lnTo>
                        <a:pt x="130" y="124"/>
                      </a:lnTo>
                      <a:lnTo>
                        <a:pt x="130" y="124"/>
                      </a:lnTo>
                      <a:lnTo>
                        <a:pt x="122" y="125"/>
                      </a:lnTo>
                      <a:lnTo>
                        <a:pt x="110" y="127"/>
                      </a:lnTo>
                      <a:lnTo>
                        <a:pt x="97" y="129"/>
                      </a:lnTo>
                      <a:lnTo>
                        <a:pt x="65" y="140"/>
                      </a:lnTo>
                      <a:lnTo>
                        <a:pt x="52" y="141"/>
                      </a:lnTo>
                      <a:lnTo>
                        <a:pt x="14" y="155"/>
                      </a:lnTo>
                      <a:lnTo>
                        <a:pt x="14" y="155"/>
                      </a:lnTo>
                      <a:lnTo>
                        <a:pt x="17" y="173"/>
                      </a:lnTo>
                      <a:lnTo>
                        <a:pt x="18" y="185"/>
                      </a:lnTo>
                      <a:lnTo>
                        <a:pt x="18" y="194"/>
                      </a:lnTo>
                      <a:lnTo>
                        <a:pt x="18" y="194"/>
                      </a:lnTo>
                      <a:lnTo>
                        <a:pt x="23" y="207"/>
                      </a:lnTo>
                      <a:lnTo>
                        <a:pt x="27" y="215"/>
                      </a:lnTo>
                      <a:lnTo>
                        <a:pt x="28" y="220"/>
                      </a:lnTo>
                      <a:lnTo>
                        <a:pt x="28" y="220"/>
                      </a:lnTo>
                      <a:lnTo>
                        <a:pt x="25" y="223"/>
                      </a:lnTo>
                      <a:lnTo>
                        <a:pt x="18" y="225"/>
                      </a:lnTo>
                      <a:lnTo>
                        <a:pt x="10" y="228"/>
                      </a:lnTo>
                      <a:lnTo>
                        <a:pt x="10" y="228"/>
                      </a:lnTo>
                      <a:lnTo>
                        <a:pt x="17" y="232"/>
                      </a:lnTo>
                      <a:lnTo>
                        <a:pt x="26" y="240"/>
                      </a:lnTo>
                      <a:lnTo>
                        <a:pt x="35" y="247"/>
                      </a:lnTo>
                      <a:lnTo>
                        <a:pt x="44" y="256"/>
                      </a:lnTo>
                      <a:lnTo>
                        <a:pt x="44" y="256"/>
                      </a:lnTo>
                      <a:lnTo>
                        <a:pt x="23" y="262"/>
                      </a:lnTo>
                      <a:lnTo>
                        <a:pt x="14" y="269"/>
                      </a:lnTo>
                      <a:lnTo>
                        <a:pt x="0" y="275"/>
                      </a:lnTo>
                      <a:lnTo>
                        <a:pt x="5" y="286"/>
                      </a:lnTo>
                      <a:lnTo>
                        <a:pt x="9" y="290"/>
                      </a:lnTo>
                      <a:lnTo>
                        <a:pt x="12" y="313"/>
                      </a:lnTo>
                      <a:lnTo>
                        <a:pt x="25" y="313"/>
                      </a:lnTo>
                      <a:lnTo>
                        <a:pt x="26" y="338"/>
                      </a:lnTo>
                      <a:lnTo>
                        <a:pt x="15" y="350"/>
                      </a:lnTo>
                      <a:lnTo>
                        <a:pt x="17" y="370"/>
                      </a:lnTo>
                      <a:lnTo>
                        <a:pt x="32" y="370"/>
                      </a:lnTo>
                      <a:lnTo>
                        <a:pt x="32" y="370"/>
                      </a:lnTo>
                      <a:lnTo>
                        <a:pt x="34" y="429"/>
                      </a:lnTo>
                      <a:lnTo>
                        <a:pt x="34" y="429"/>
                      </a:lnTo>
                      <a:lnTo>
                        <a:pt x="44" y="434"/>
                      </a:lnTo>
                      <a:lnTo>
                        <a:pt x="50" y="438"/>
                      </a:lnTo>
                      <a:lnTo>
                        <a:pt x="50" y="438"/>
                      </a:lnTo>
                      <a:lnTo>
                        <a:pt x="50" y="449"/>
                      </a:lnTo>
                      <a:lnTo>
                        <a:pt x="32" y="449"/>
                      </a:lnTo>
                      <a:lnTo>
                        <a:pt x="10" y="455"/>
                      </a:lnTo>
                      <a:lnTo>
                        <a:pt x="12" y="470"/>
                      </a:lnTo>
                      <a:lnTo>
                        <a:pt x="41" y="473"/>
                      </a:lnTo>
                      <a:lnTo>
                        <a:pt x="39" y="488"/>
                      </a:lnTo>
                      <a:lnTo>
                        <a:pt x="17" y="488"/>
                      </a:lnTo>
                      <a:lnTo>
                        <a:pt x="18" y="512"/>
                      </a:lnTo>
                      <a:lnTo>
                        <a:pt x="5" y="512"/>
                      </a:lnTo>
                      <a:lnTo>
                        <a:pt x="3" y="569"/>
                      </a:lnTo>
                      <a:lnTo>
                        <a:pt x="3" y="575"/>
                      </a:lnTo>
                      <a:lnTo>
                        <a:pt x="12" y="571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1" name="Freeform 192"/>
                <p:cNvSpPr>
                  <a:spLocks/>
                </p:cNvSpPr>
                <p:nvPr/>
              </p:nvSpPr>
              <p:spPr bwMode="auto">
                <a:xfrm>
                  <a:off x="3732213" y="2811463"/>
                  <a:ext cx="3076575" cy="1660525"/>
                </a:xfrm>
                <a:custGeom>
                  <a:avLst/>
                  <a:gdLst>
                    <a:gd name="T0" fmla="*/ 400 w 1938"/>
                    <a:gd name="T1" fmla="*/ 1007 h 1046"/>
                    <a:gd name="T2" fmla="*/ 226 w 1938"/>
                    <a:gd name="T3" fmla="*/ 910 h 1046"/>
                    <a:gd name="T4" fmla="*/ 51 w 1938"/>
                    <a:gd name="T5" fmla="*/ 824 h 1046"/>
                    <a:gd name="T6" fmla="*/ 138 w 1938"/>
                    <a:gd name="T7" fmla="*/ 738 h 1046"/>
                    <a:gd name="T8" fmla="*/ 195 w 1938"/>
                    <a:gd name="T9" fmla="*/ 612 h 1046"/>
                    <a:gd name="T10" fmla="*/ 250 w 1938"/>
                    <a:gd name="T11" fmla="*/ 545 h 1046"/>
                    <a:gd name="T12" fmla="*/ 403 w 1938"/>
                    <a:gd name="T13" fmla="*/ 497 h 1046"/>
                    <a:gd name="T14" fmla="*/ 486 w 1938"/>
                    <a:gd name="T15" fmla="*/ 428 h 1046"/>
                    <a:gd name="T16" fmla="*/ 585 w 1938"/>
                    <a:gd name="T17" fmla="*/ 320 h 1046"/>
                    <a:gd name="T18" fmla="*/ 631 w 1938"/>
                    <a:gd name="T19" fmla="*/ 247 h 1046"/>
                    <a:gd name="T20" fmla="*/ 689 w 1938"/>
                    <a:gd name="T21" fmla="*/ 204 h 1046"/>
                    <a:gd name="T22" fmla="*/ 672 w 1938"/>
                    <a:gd name="T23" fmla="*/ 167 h 1046"/>
                    <a:gd name="T24" fmla="*/ 714 w 1938"/>
                    <a:gd name="T25" fmla="*/ 152 h 1046"/>
                    <a:gd name="T26" fmla="*/ 775 w 1938"/>
                    <a:gd name="T27" fmla="*/ 175 h 1046"/>
                    <a:gd name="T28" fmla="*/ 762 w 1938"/>
                    <a:gd name="T29" fmla="*/ 232 h 1046"/>
                    <a:gd name="T30" fmla="*/ 824 w 1938"/>
                    <a:gd name="T31" fmla="*/ 235 h 1046"/>
                    <a:gd name="T32" fmla="*/ 846 w 1938"/>
                    <a:gd name="T33" fmla="*/ 205 h 1046"/>
                    <a:gd name="T34" fmla="*/ 882 w 1938"/>
                    <a:gd name="T35" fmla="*/ 240 h 1046"/>
                    <a:gd name="T36" fmla="*/ 949 w 1938"/>
                    <a:gd name="T37" fmla="*/ 267 h 1046"/>
                    <a:gd name="T38" fmla="*/ 1008 w 1938"/>
                    <a:gd name="T39" fmla="*/ 222 h 1046"/>
                    <a:gd name="T40" fmla="*/ 1048 w 1938"/>
                    <a:gd name="T41" fmla="*/ 174 h 1046"/>
                    <a:gd name="T42" fmla="*/ 1089 w 1938"/>
                    <a:gd name="T43" fmla="*/ 125 h 1046"/>
                    <a:gd name="T44" fmla="*/ 1118 w 1938"/>
                    <a:gd name="T45" fmla="*/ 117 h 1046"/>
                    <a:gd name="T46" fmla="*/ 1140 w 1938"/>
                    <a:gd name="T47" fmla="*/ 139 h 1046"/>
                    <a:gd name="T48" fmla="*/ 1130 w 1938"/>
                    <a:gd name="T49" fmla="*/ 180 h 1046"/>
                    <a:gd name="T50" fmla="*/ 1185 w 1938"/>
                    <a:gd name="T51" fmla="*/ 160 h 1046"/>
                    <a:gd name="T52" fmla="*/ 1218 w 1938"/>
                    <a:gd name="T53" fmla="*/ 151 h 1046"/>
                    <a:gd name="T54" fmla="*/ 1220 w 1938"/>
                    <a:gd name="T55" fmla="*/ 118 h 1046"/>
                    <a:gd name="T56" fmla="*/ 1280 w 1938"/>
                    <a:gd name="T57" fmla="*/ 88 h 1046"/>
                    <a:gd name="T58" fmla="*/ 1333 w 1938"/>
                    <a:gd name="T59" fmla="*/ 47 h 1046"/>
                    <a:gd name="T60" fmla="*/ 1310 w 1938"/>
                    <a:gd name="T61" fmla="*/ 29 h 1046"/>
                    <a:gd name="T62" fmla="*/ 1299 w 1938"/>
                    <a:gd name="T63" fmla="*/ 5 h 1046"/>
                    <a:gd name="T64" fmla="*/ 1334 w 1938"/>
                    <a:gd name="T65" fmla="*/ 2 h 1046"/>
                    <a:gd name="T66" fmla="*/ 1403 w 1938"/>
                    <a:gd name="T67" fmla="*/ 85 h 1046"/>
                    <a:gd name="T68" fmla="*/ 1389 w 1938"/>
                    <a:gd name="T69" fmla="*/ 112 h 1046"/>
                    <a:gd name="T70" fmla="*/ 1447 w 1938"/>
                    <a:gd name="T71" fmla="*/ 121 h 1046"/>
                    <a:gd name="T72" fmla="*/ 1490 w 1938"/>
                    <a:gd name="T73" fmla="*/ 139 h 1046"/>
                    <a:gd name="T74" fmla="*/ 1526 w 1938"/>
                    <a:gd name="T75" fmla="*/ 165 h 1046"/>
                    <a:gd name="T76" fmla="*/ 1525 w 1938"/>
                    <a:gd name="T77" fmla="*/ 199 h 1046"/>
                    <a:gd name="T78" fmla="*/ 1560 w 1938"/>
                    <a:gd name="T79" fmla="*/ 209 h 1046"/>
                    <a:gd name="T80" fmla="*/ 1626 w 1938"/>
                    <a:gd name="T81" fmla="*/ 182 h 1046"/>
                    <a:gd name="T82" fmla="*/ 1679 w 1938"/>
                    <a:gd name="T83" fmla="*/ 175 h 1046"/>
                    <a:gd name="T84" fmla="*/ 1730 w 1938"/>
                    <a:gd name="T85" fmla="*/ 156 h 1046"/>
                    <a:gd name="T86" fmla="*/ 1743 w 1938"/>
                    <a:gd name="T87" fmla="*/ 92 h 1046"/>
                    <a:gd name="T88" fmla="*/ 1787 w 1938"/>
                    <a:gd name="T89" fmla="*/ 87 h 1046"/>
                    <a:gd name="T90" fmla="*/ 1849 w 1938"/>
                    <a:gd name="T91" fmla="*/ 127 h 1046"/>
                    <a:gd name="T92" fmla="*/ 1832 w 1938"/>
                    <a:gd name="T93" fmla="*/ 193 h 1046"/>
                    <a:gd name="T94" fmla="*/ 1805 w 1938"/>
                    <a:gd name="T95" fmla="*/ 252 h 1046"/>
                    <a:gd name="T96" fmla="*/ 1763 w 1938"/>
                    <a:gd name="T97" fmla="*/ 293 h 1046"/>
                    <a:gd name="T98" fmla="*/ 1775 w 1938"/>
                    <a:gd name="T99" fmla="*/ 349 h 1046"/>
                    <a:gd name="T100" fmla="*/ 1803 w 1938"/>
                    <a:gd name="T101" fmla="*/ 386 h 1046"/>
                    <a:gd name="T102" fmla="*/ 1846 w 1938"/>
                    <a:gd name="T103" fmla="*/ 416 h 1046"/>
                    <a:gd name="T104" fmla="*/ 1803 w 1938"/>
                    <a:gd name="T105" fmla="*/ 507 h 1046"/>
                    <a:gd name="T106" fmla="*/ 1835 w 1938"/>
                    <a:gd name="T107" fmla="*/ 534 h 1046"/>
                    <a:gd name="T108" fmla="*/ 1871 w 1938"/>
                    <a:gd name="T109" fmla="*/ 563 h 1046"/>
                    <a:gd name="T110" fmla="*/ 1837 w 1938"/>
                    <a:gd name="T111" fmla="*/ 643 h 1046"/>
                    <a:gd name="T112" fmla="*/ 1824 w 1938"/>
                    <a:gd name="T113" fmla="*/ 726 h 1046"/>
                    <a:gd name="T114" fmla="*/ 1881 w 1938"/>
                    <a:gd name="T115" fmla="*/ 732 h 1046"/>
                    <a:gd name="T116" fmla="*/ 1776 w 1938"/>
                    <a:gd name="T117" fmla="*/ 847 h 1046"/>
                    <a:gd name="T118" fmla="*/ 1135 w 1938"/>
                    <a:gd name="T119" fmla="*/ 1029 h 10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938" h="1046">
                      <a:moveTo>
                        <a:pt x="581" y="1045"/>
                      </a:moveTo>
                      <a:lnTo>
                        <a:pt x="581" y="1045"/>
                      </a:lnTo>
                      <a:lnTo>
                        <a:pt x="579" y="1031"/>
                      </a:lnTo>
                      <a:lnTo>
                        <a:pt x="578" y="1024"/>
                      </a:lnTo>
                      <a:lnTo>
                        <a:pt x="574" y="1018"/>
                      </a:lnTo>
                      <a:lnTo>
                        <a:pt x="574" y="1018"/>
                      </a:lnTo>
                      <a:lnTo>
                        <a:pt x="570" y="1016"/>
                      </a:lnTo>
                      <a:lnTo>
                        <a:pt x="557" y="1014"/>
                      </a:lnTo>
                      <a:lnTo>
                        <a:pt x="537" y="1014"/>
                      </a:lnTo>
                      <a:lnTo>
                        <a:pt x="526" y="1015"/>
                      </a:lnTo>
                      <a:lnTo>
                        <a:pt x="513" y="1016"/>
                      </a:lnTo>
                      <a:lnTo>
                        <a:pt x="416" y="1011"/>
                      </a:lnTo>
                      <a:lnTo>
                        <a:pt x="416" y="1011"/>
                      </a:lnTo>
                      <a:lnTo>
                        <a:pt x="400" y="1007"/>
                      </a:lnTo>
                      <a:lnTo>
                        <a:pt x="387" y="1005"/>
                      </a:lnTo>
                      <a:lnTo>
                        <a:pt x="373" y="1005"/>
                      </a:lnTo>
                      <a:lnTo>
                        <a:pt x="373" y="1005"/>
                      </a:lnTo>
                      <a:lnTo>
                        <a:pt x="370" y="1001"/>
                      </a:lnTo>
                      <a:lnTo>
                        <a:pt x="370" y="1001"/>
                      </a:lnTo>
                      <a:lnTo>
                        <a:pt x="359" y="994"/>
                      </a:lnTo>
                      <a:lnTo>
                        <a:pt x="348" y="986"/>
                      </a:lnTo>
                      <a:lnTo>
                        <a:pt x="334" y="974"/>
                      </a:lnTo>
                      <a:lnTo>
                        <a:pt x="317" y="954"/>
                      </a:lnTo>
                      <a:lnTo>
                        <a:pt x="317" y="954"/>
                      </a:lnTo>
                      <a:lnTo>
                        <a:pt x="303" y="950"/>
                      </a:lnTo>
                      <a:lnTo>
                        <a:pt x="289" y="946"/>
                      </a:lnTo>
                      <a:lnTo>
                        <a:pt x="226" y="910"/>
                      </a:lnTo>
                      <a:lnTo>
                        <a:pt x="226" y="910"/>
                      </a:lnTo>
                      <a:lnTo>
                        <a:pt x="194" y="898"/>
                      </a:lnTo>
                      <a:lnTo>
                        <a:pt x="167" y="887"/>
                      </a:lnTo>
                      <a:lnTo>
                        <a:pt x="154" y="880"/>
                      </a:lnTo>
                      <a:lnTo>
                        <a:pt x="143" y="874"/>
                      </a:lnTo>
                      <a:lnTo>
                        <a:pt x="143" y="874"/>
                      </a:lnTo>
                      <a:lnTo>
                        <a:pt x="140" y="876"/>
                      </a:lnTo>
                      <a:lnTo>
                        <a:pt x="138" y="878"/>
                      </a:lnTo>
                      <a:lnTo>
                        <a:pt x="137" y="878"/>
                      </a:lnTo>
                      <a:lnTo>
                        <a:pt x="137" y="878"/>
                      </a:lnTo>
                      <a:lnTo>
                        <a:pt x="121" y="869"/>
                      </a:lnTo>
                      <a:lnTo>
                        <a:pt x="105" y="859"/>
                      </a:lnTo>
                      <a:lnTo>
                        <a:pt x="80" y="850"/>
                      </a:lnTo>
                      <a:lnTo>
                        <a:pt x="51" y="824"/>
                      </a:lnTo>
                      <a:lnTo>
                        <a:pt x="51" y="824"/>
                      </a:lnTo>
                      <a:lnTo>
                        <a:pt x="26" y="830"/>
                      </a:lnTo>
                      <a:lnTo>
                        <a:pt x="0" y="834"/>
                      </a:lnTo>
                      <a:lnTo>
                        <a:pt x="0" y="834"/>
                      </a:lnTo>
                      <a:lnTo>
                        <a:pt x="4" y="830"/>
                      </a:lnTo>
                      <a:lnTo>
                        <a:pt x="11" y="823"/>
                      </a:lnTo>
                      <a:lnTo>
                        <a:pt x="29" y="810"/>
                      </a:lnTo>
                      <a:lnTo>
                        <a:pt x="29" y="810"/>
                      </a:lnTo>
                      <a:lnTo>
                        <a:pt x="35" y="806"/>
                      </a:lnTo>
                      <a:lnTo>
                        <a:pt x="35" y="806"/>
                      </a:lnTo>
                      <a:lnTo>
                        <a:pt x="45" y="796"/>
                      </a:lnTo>
                      <a:lnTo>
                        <a:pt x="58" y="787"/>
                      </a:lnTo>
                      <a:lnTo>
                        <a:pt x="84" y="770"/>
                      </a:lnTo>
                      <a:lnTo>
                        <a:pt x="138" y="738"/>
                      </a:lnTo>
                      <a:lnTo>
                        <a:pt x="138" y="738"/>
                      </a:lnTo>
                      <a:lnTo>
                        <a:pt x="158" y="726"/>
                      </a:lnTo>
                      <a:lnTo>
                        <a:pt x="171" y="718"/>
                      </a:lnTo>
                      <a:lnTo>
                        <a:pt x="178" y="713"/>
                      </a:lnTo>
                      <a:lnTo>
                        <a:pt x="186" y="705"/>
                      </a:lnTo>
                      <a:lnTo>
                        <a:pt x="208" y="679"/>
                      </a:lnTo>
                      <a:lnTo>
                        <a:pt x="208" y="679"/>
                      </a:lnTo>
                      <a:lnTo>
                        <a:pt x="207" y="677"/>
                      </a:lnTo>
                      <a:lnTo>
                        <a:pt x="202" y="670"/>
                      </a:lnTo>
                      <a:lnTo>
                        <a:pt x="194" y="659"/>
                      </a:lnTo>
                      <a:lnTo>
                        <a:pt x="189" y="650"/>
                      </a:lnTo>
                      <a:lnTo>
                        <a:pt x="185" y="639"/>
                      </a:lnTo>
                      <a:lnTo>
                        <a:pt x="180" y="625"/>
                      </a:lnTo>
                      <a:lnTo>
                        <a:pt x="180" y="625"/>
                      </a:lnTo>
                      <a:lnTo>
                        <a:pt x="195" y="612"/>
                      </a:lnTo>
                      <a:lnTo>
                        <a:pt x="215" y="595"/>
                      </a:lnTo>
                      <a:lnTo>
                        <a:pt x="215" y="595"/>
                      </a:lnTo>
                      <a:lnTo>
                        <a:pt x="212" y="581"/>
                      </a:lnTo>
                      <a:lnTo>
                        <a:pt x="210" y="572"/>
                      </a:lnTo>
                      <a:lnTo>
                        <a:pt x="210" y="572"/>
                      </a:lnTo>
                      <a:lnTo>
                        <a:pt x="234" y="568"/>
                      </a:lnTo>
                      <a:lnTo>
                        <a:pt x="246" y="565"/>
                      </a:lnTo>
                      <a:lnTo>
                        <a:pt x="252" y="563"/>
                      </a:lnTo>
                      <a:lnTo>
                        <a:pt x="252" y="563"/>
                      </a:lnTo>
                      <a:lnTo>
                        <a:pt x="243" y="555"/>
                      </a:lnTo>
                      <a:lnTo>
                        <a:pt x="243" y="555"/>
                      </a:lnTo>
                      <a:lnTo>
                        <a:pt x="246" y="550"/>
                      </a:lnTo>
                      <a:lnTo>
                        <a:pt x="250" y="545"/>
                      </a:lnTo>
                      <a:lnTo>
                        <a:pt x="250" y="545"/>
                      </a:lnTo>
                      <a:lnTo>
                        <a:pt x="245" y="538"/>
                      </a:lnTo>
                      <a:lnTo>
                        <a:pt x="241" y="532"/>
                      </a:lnTo>
                      <a:lnTo>
                        <a:pt x="270" y="533"/>
                      </a:lnTo>
                      <a:lnTo>
                        <a:pt x="270" y="533"/>
                      </a:lnTo>
                      <a:lnTo>
                        <a:pt x="273" y="508"/>
                      </a:lnTo>
                      <a:lnTo>
                        <a:pt x="278" y="484"/>
                      </a:lnTo>
                      <a:lnTo>
                        <a:pt x="278" y="484"/>
                      </a:lnTo>
                      <a:lnTo>
                        <a:pt x="322" y="495"/>
                      </a:lnTo>
                      <a:lnTo>
                        <a:pt x="368" y="506"/>
                      </a:lnTo>
                      <a:lnTo>
                        <a:pt x="368" y="506"/>
                      </a:lnTo>
                      <a:lnTo>
                        <a:pt x="377" y="504"/>
                      </a:lnTo>
                      <a:lnTo>
                        <a:pt x="382" y="501"/>
                      </a:lnTo>
                      <a:lnTo>
                        <a:pt x="390" y="498"/>
                      </a:lnTo>
                      <a:lnTo>
                        <a:pt x="403" y="497"/>
                      </a:lnTo>
                      <a:lnTo>
                        <a:pt x="403" y="497"/>
                      </a:lnTo>
                      <a:lnTo>
                        <a:pt x="405" y="485"/>
                      </a:lnTo>
                      <a:lnTo>
                        <a:pt x="405" y="480"/>
                      </a:lnTo>
                      <a:lnTo>
                        <a:pt x="407" y="477"/>
                      </a:lnTo>
                      <a:lnTo>
                        <a:pt x="407" y="477"/>
                      </a:lnTo>
                      <a:lnTo>
                        <a:pt x="409" y="476"/>
                      </a:lnTo>
                      <a:lnTo>
                        <a:pt x="413" y="476"/>
                      </a:lnTo>
                      <a:lnTo>
                        <a:pt x="423" y="476"/>
                      </a:lnTo>
                      <a:lnTo>
                        <a:pt x="442" y="476"/>
                      </a:lnTo>
                      <a:lnTo>
                        <a:pt x="442" y="476"/>
                      </a:lnTo>
                      <a:lnTo>
                        <a:pt x="452" y="467"/>
                      </a:lnTo>
                      <a:lnTo>
                        <a:pt x="466" y="451"/>
                      </a:lnTo>
                      <a:lnTo>
                        <a:pt x="486" y="428"/>
                      </a:lnTo>
                      <a:lnTo>
                        <a:pt x="486" y="428"/>
                      </a:lnTo>
                      <a:lnTo>
                        <a:pt x="500" y="424"/>
                      </a:lnTo>
                      <a:lnTo>
                        <a:pt x="500" y="424"/>
                      </a:lnTo>
                      <a:lnTo>
                        <a:pt x="504" y="419"/>
                      </a:lnTo>
                      <a:lnTo>
                        <a:pt x="509" y="410"/>
                      </a:lnTo>
                      <a:lnTo>
                        <a:pt x="513" y="399"/>
                      </a:lnTo>
                      <a:lnTo>
                        <a:pt x="515" y="392"/>
                      </a:lnTo>
                      <a:lnTo>
                        <a:pt x="515" y="392"/>
                      </a:lnTo>
                      <a:lnTo>
                        <a:pt x="528" y="376"/>
                      </a:lnTo>
                      <a:lnTo>
                        <a:pt x="539" y="366"/>
                      </a:lnTo>
                      <a:lnTo>
                        <a:pt x="548" y="359"/>
                      </a:lnTo>
                      <a:lnTo>
                        <a:pt x="561" y="353"/>
                      </a:lnTo>
                      <a:lnTo>
                        <a:pt x="561" y="353"/>
                      </a:lnTo>
                      <a:lnTo>
                        <a:pt x="574" y="339"/>
                      </a:lnTo>
                      <a:lnTo>
                        <a:pt x="585" y="320"/>
                      </a:lnTo>
                      <a:lnTo>
                        <a:pt x="604" y="294"/>
                      </a:lnTo>
                      <a:lnTo>
                        <a:pt x="604" y="294"/>
                      </a:lnTo>
                      <a:lnTo>
                        <a:pt x="609" y="298"/>
                      </a:lnTo>
                      <a:lnTo>
                        <a:pt x="609" y="298"/>
                      </a:lnTo>
                      <a:lnTo>
                        <a:pt x="622" y="280"/>
                      </a:lnTo>
                      <a:lnTo>
                        <a:pt x="636" y="261"/>
                      </a:lnTo>
                      <a:lnTo>
                        <a:pt x="636" y="261"/>
                      </a:lnTo>
                      <a:lnTo>
                        <a:pt x="632" y="261"/>
                      </a:lnTo>
                      <a:lnTo>
                        <a:pt x="631" y="259"/>
                      </a:lnTo>
                      <a:lnTo>
                        <a:pt x="629" y="256"/>
                      </a:lnTo>
                      <a:lnTo>
                        <a:pt x="629" y="256"/>
                      </a:lnTo>
                      <a:lnTo>
                        <a:pt x="629" y="253"/>
                      </a:lnTo>
                      <a:lnTo>
                        <a:pt x="629" y="250"/>
                      </a:lnTo>
                      <a:lnTo>
                        <a:pt x="631" y="247"/>
                      </a:lnTo>
                      <a:lnTo>
                        <a:pt x="631" y="247"/>
                      </a:lnTo>
                      <a:lnTo>
                        <a:pt x="629" y="243"/>
                      </a:lnTo>
                      <a:lnTo>
                        <a:pt x="629" y="241"/>
                      </a:lnTo>
                      <a:lnTo>
                        <a:pt x="636" y="237"/>
                      </a:lnTo>
                      <a:lnTo>
                        <a:pt x="636" y="237"/>
                      </a:lnTo>
                      <a:lnTo>
                        <a:pt x="642" y="239"/>
                      </a:lnTo>
                      <a:lnTo>
                        <a:pt x="648" y="237"/>
                      </a:lnTo>
                      <a:lnTo>
                        <a:pt x="655" y="234"/>
                      </a:lnTo>
                      <a:lnTo>
                        <a:pt x="668" y="227"/>
                      </a:lnTo>
                      <a:lnTo>
                        <a:pt x="668" y="227"/>
                      </a:lnTo>
                      <a:lnTo>
                        <a:pt x="677" y="219"/>
                      </a:lnTo>
                      <a:lnTo>
                        <a:pt x="684" y="213"/>
                      </a:lnTo>
                      <a:lnTo>
                        <a:pt x="686" y="208"/>
                      </a:lnTo>
                      <a:lnTo>
                        <a:pt x="689" y="204"/>
                      </a:lnTo>
                      <a:lnTo>
                        <a:pt x="689" y="204"/>
                      </a:lnTo>
                      <a:lnTo>
                        <a:pt x="692" y="200"/>
                      </a:lnTo>
                      <a:lnTo>
                        <a:pt x="692" y="196"/>
                      </a:lnTo>
                      <a:lnTo>
                        <a:pt x="690" y="195"/>
                      </a:lnTo>
                      <a:lnTo>
                        <a:pt x="688" y="193"/>
                      </a:lnTo>
                      <a:lnTo>
                        <a:pt x="688" y="193"/>
                      </a:lnTo>
                      <a:lnTo>
                        <a:pt x="684" y="189"/>
                      </a:lnTo>
                      <a:lnTo>
                        <a:pt x="683" y="187"/>
                      </a:lnTo>
                      <a:lnTo>
                        <a:pt x="681" y="184"/>
                      </a:lnTo>
                      <a:lnTo>
                        <a:pt x="679" y="182"/>
                      </a:lnTo>
                      <a:lnTo>
                        <a:pt x="679" y="182"/>
                      </a:lnTo>
                      <a:lnTo>
                        <a:pt x="675" y="180"/>
                      </a:lnTo>
                      <a:lnTo>
                        <a:pt x="673" y="178"/>
                      </a:lnTo>
                      <a:lnTo>
                        <a:pt x="672" y="167"/>
                      </a:lnTo>
                      <a:lnTo>
                        <a:pt x="667" y="158"/>
                      </a:lnTo>
                      <a:lnTo>
                        <a:pt x="684" y="157"/>
                      </a:lnTo>
                      <a:lnTo>
                        <a:pt x="684" y="157"/>
                      </a:lnTo>
                      <a:lnTo>
                        <a:pt x="690" y="164"/>
                      </a:lnTo>
                      <a:lnTo>
                        <a:pt x="693" y="165"/>
                      </a:lnTo>
                      <a:lnTo>
                        <a:pt x="694" y="165"/>
                      </a:lnTo>
                      <a:lnTo>
                        <a:pt x="694" y="165"/>
                      </a:lnTo>
                      <a:lnTo>
                        <a:pt x="698" y="165"/>
                      </a:lnTo>
                      <a:lnTo>
                        <a:pt x="701" y="162"/>
                      </a:lnTo>
                      <a:lnTo>
                        <a:pt x="705" y="160"/>
                      </a:lnTo>
                      <a:lnTo>
                        <a:pt x="705" y="160"/>
                      </a:lnTo>
                      <a:lnTo>
                        <a:pt x="707" y="158"/>
                      </a:lnTo>
                      <a:lnTo>
                        <a:pt x="710" y="157"/>
                      </a:lnTo>
                      <a:lnTo>
                        <a:pt x="714" y="152"/>
                      </a:lnTo>
                      <a:lnTo>
                        <a:pt x="718" y="145"/>
                      </a:lnTo>
                      <a:lnTo>
                        <a:pt x="718" y="145"/>
                      </a:lnTo>
                      <a:lnTo>
                        <a:pt x="727" y="140"/>
                      </a:lnTo>
                      <a:lnTo>
                        <a:pt x="732" y="136"/>
                      </a:lnTo>
                      <a:lnTo>
                        <a:pt x="738" y="132"/>
                      </a:lnTo>
                      <a:lnTo>
                        <a:pt x="738" y="132"/>
                      </a:lnTo>
                      <a:lnTo>
                        <a:pt x="743" y="130"/>
                      </a:lnTo>
                      <a:lnTo>
                        <a:pt x="750" y="130"/>
                      </a:lnTo>
                      <a:lnTo>
                        <a:pt x="763" y="129"/>
                      </a:lnTo>
                      <a:lnTo>
                        <a:pt x="777" y="130"/>
                      </a:lnTo>
                      <a:lnTo>
                        <a:pt x="777" y="130"/>
                      </a:lnTo>
                      <a:lnTo>
                        <a:pt x="780" y="173"/>
                      </a:lnTo>
                      <a:lnTo>
                        <a:pt x="780" y="173"/>
                      </a:lnTo>
                      <a:lnTo>
                        <a:pt x="775" y="175"/>
                      </a:lnTo>
                      <a:lnTo>
                        <a:pt x="772" y="179"/>
                      </a:lnTo>
                      <a:lnTo>
                        <a:pt x="771" y="183"/>
                      </a:lnTo>
                      <a:lnTo>
                        <a:pt x="771" y="183"/>
                      </a:lnTo>
                      <a:lnTo>
                        <a:pt x="771" y="199"/>
                      </a:lnTo>
                      <a:lnTo>
                        <a:pt x="771" y="199"/>
                      </a:lnTo>
                      <a:lnTo>
                        <a:pt x="769" y="204"/>
                      </a:lnTo>
                      <a:lnTo>
                        <a:pt x="768" y="209"/>
                      </a:lnTo>
                      <a:lnTo>
                        <a:pt x="767" y="217"/>
                      </a:lnTo>
                      <a:lnTo>
                        <a:pt x="767" y="217"/>
                      </a:lnTo>
                      <a:lnTo>
                        <a:pt x="767" y="223"/>
                      </a:lnTo>
                      <a:lnTo>
                        <a:pt x="765" y="227"/>
                      </a:lnTo>
                      <a:lnTo>
                        <a:pt x="764" y="230"/>
                      </a:lnTo>
                      <a:lnTo>
                        <a:pt x="762" y="232"/>
                      </a:lnTo>
                      <a:lnTo>
                        <a:pt x="762" y="232"/>
                      </a:lnTo>
                      <a:lnTo>
                        <a:pt x="765" y="236"/>
                      </a:lnTo>
                      <a:lnTo>
                        <a:pt x="773" y="240"/>
                      </a:lnTo>
                      <a:lnTo>
                        <a:pt x="784" y="244"/>
                      </a:lnTo>
                      <a:lnTo>
                        <a:pt x="798" y="247"/>
                      </a:lnTo>
                      <a:lnTo>
                        <a:pt x="798" y="247"/>
                      </a:lnTo>
                      <a:lnTo>
                        <a:pt x="807" y="247"/>
                      </a:lnTo>
                      <a:lnTo>
                        <a:pt x="812" y="245"/>
                      </a:lnTo>
                      <a:lnTo>
                        <a:pt x="812" y="245"/>
                      </a:lnTo>
                      <a:lnTo>
                        <a:pt x="811" y="244"/>
                      </a:lnTo>
                      <a:lnTo>
                        <a:pt x="812" y="241"/>
                      </a:lnTo>
                      <a:lnTo>
                        <a:pt x="815" y="239"/>
                      </a:lnTo>
                      <a:lnTo>
                        <a:pt x="821" y="234"/>
                      </a:lnTo>
                      <a:lnTo>
                        <a:pt x="821" y="234"/>
                      </a:lnTo>
                      <a:lnTo>
                        <a:pt x="824" y="235"/>
                      </a:lnTo>
                      <a:lnTo>
                        <a:pt x="828" y="236"/>
                      </a:lnTo>
                      <a:lnTo>
                        <a:pt x="830" y="236"/>
                      </a:lnTo>
                      <a:lnTo>
                        <a:pt x="833" y="235"/>
                      </a:lnTo>
                      <a:lnTo>
                        <a:pt x="837" y="232"/>
                      </a:lnTo>
                      <a:lnTo>
                        <a:pt x="839" y="231"/>
                      </a:lnTo>
                      <a:lnTo>
                        <a:pt x="839" y="231"/>
                      </a:lnTo>
                      <a:lnTo>
                        <a:pt x="834" y="223"/>
                      </a:lnTo>
                      <a:lnTo>
                        <a:pt x="833" y="218"/>
                      </a:lnTo>
                      <a:lnTo>
                        <a:pt x="833" y="212"/>
                      </a:lnTo>
                      <a:lnTo>
                        <a:pt x="833" y="212"/>
                      </a:lnTo>
                      <a:lnTo>
                        <a:pt x="837" y="209"/>
                      </a:lnTo>
                      <a:lnTo>
                        <a:pt x="841" y="206"/>
                      </a:lnTo>
                      <a:lnTo>
                        <a:pt x="845" y="205"/>
                      </a:lnTo>
                      <a:lnTo>
                        <a:pt x="846" y="205"/>
                      </a:lnTo>
                      <a:lnTo>
                        <a:pt x="846" y="204"/>
                      </a:lnTo>
                      <a:lnTo>
                        <a:pt x="846" y="204"/>
                      </a:lnTo>
                      <a:lnTo>
                        <a:pt x="847" y="204"/>
                      </a:lnTo>
                      <a:lnTo>
                        <a:pt x="848" y="206"/>
                      </a:lnTo>
                      <a:lnTo>
                        <a:pt x="852" y="212"/>
                      </a:lnTo>
                      <a:lnTo>
                        <a:pt x="856" y="215"/>
                      </a:lnTo>
                      <a:lnTo>
                        <a:pt x="860" y="218"/>
                      </a:lnTo>
                      <a:lnTo>
                        <a:pt x="867" y="222"/>
                      </a:lnTo>
                      <a:lnTo>
                        <a:pt x="874" y="224"/>
                      </a:lnTo>
                      <a:lnTo>
                        <a:pt x="874" y="224"/>
                      </a:lnTo>
                      <a:lnTo>
                        <a:pt x="876" y="230"/>
                      </a:lnTo>
                      <a:lnTo>
                        <a:pt x="878" y="235"/>
                      </a:lnTo>
                      <a:lnTo>
                        <a:pt x="882" y="240"/>
                      </a:lnTo>
                      <a:lnTo>
                        <a:pt x="882" y="240"/>
                      </a:lnTo>
                      <a:lnTo>
                        <a:pt x="898" y="237"/>
                      </a:lnTo>
                      <a:lnTo>
                        <a:pt x="915" y="234"/>
                      </a:lnTo>
                      <a:lnTo>
                        <a:pt x="933" y="228"/>
                      </a:lnTo>
                      <a:lnTo>
                        <a:pt x="947" y="236"/>
                      </a:lnTo>
                      <a:lnTo>
                        <a:pt x="947" y="236"/>
                      </a:lnTo>
                      <a:lnTo>
                        <a:pt x="942" y="247"/>
                      </a:lnTo>
                      <a:lnTo>
                        <a:pt x="940" y="256"/>
                      </a:lnTo>
                      <a:lnTo>
                        <a:pt x="940" y="262"/>
                      </a:lnTo>
                      <a:lnTo>
                        <a:pt x="940" y="266"/>
                      </a:lnTo>
                      <a:lnTo>
                        <a:pt x="940" y="266"/>
                      </a:lnTo>
                      <a:lnTo>
                        <a:pt x="943" y="267"/>
                      </a:lnTo>
                      <a:lnTo>
                        <a:pt x="946" y="269"/>
                      </a:lnTo>
                      <a:lnTo>
                        <a:pt x="949" y="267"/>
                      </a:lnTo>
                      <a:lnTo>
                        <a:pt x="949" y="267"/>
                      </a:lnTo>
                      <a:lnTo>
                        <a:pt x="973" y="257"/>
                      </a:lnTo>
                      <a:lnTo>
                        <a:pt x="973" y="257"/>
                      </a:lnTo>
                      <a:lnTo>
                        <a:pt x="987" y="249"/>
                      </a:lnTo>
                      <a:lnTo>
                        <a:pt x="990" y="247"/>
                      </a:lnTo>
                      <a:lnTo>
                        <a:pt x="991" y="245"/>
                      </a:lnTo>
                      <a:lnTo>
                        <a:pt x="991" y="245"/>
                      </a:lnTo>
                      <a:lnTo>
                        <a:pt x="987" y="237"/>
                      </a:lnTo>
                      <a:lnTo>
                        <a:pt x="982" y="230"/>
                      </a:lnTo>
                      <a:lnTo>
                        <a:pt x="982" y="230"/>
                      </a:lnTo>
                      <a:lnTo>
                        <a:pt x="986" y="227"/>
                      </a:lnTo>
                      <a:lnTo>
                        <a:pt x="994" y="223"/>
                      </a:lnTo>
                      <a:lnTo>
                        <a:pt x="1004" y="218"/>
                      </a:lnTo>
                      <a:lnTo>
                        <a:pt x="1004" y="218"/>
                      </a:lnTo>
                      <a:lnTo>
                        <a:pt x="1008" y="222"/>
                      </a:lnTo>
                      <a:lnTo>
                        <a:pt x="1012" y="224"/>
                      </a:lnTo>
                      <a:lnTo>
                        <a:pt x="1013" y="226"/>
                      </a:lnTo>
                      <a:lnTo>
                        <a:pt x="1013" y="226"/>
                      </a:lnTo>
                      <a:lnTo>
                        <a:pt x="1014" y="221"/>
                      </a:lnTo>
                      <a:lnTo>
                        <a:pt x="1016" y="208"/>
                      </a:lnTo>
                      <a:lnTo>
                        <a:pt x="1017" y="189"/>
                      </a:lnTo>
                      <a:lnTo>
                        <a:pt x="1017" y="189"/>
                      </a:lnTo>
                      <a:lnTo>
                        <a:pt x="1021" y="187"/>
                      </a:lnTo>
                      <a:lnTo>
                        <a:pt x="1023" y="184"/>
                      </a:lnTo>
                      <a:lnTo>
                        <a:pt x="1026" y="180"/>
                      </a:lnTo>
                      <a:lnTo>
                        <a:pt x="1026" y="180"/>
                      </a:lnTo>
                      <a:lnTo>
                        <a:pt x="1036" y="180"/>
                      </a:lnTo>
                      <a:lnTo>
                        <a:pt x="1042" y="179"/>
                      </a:lnTo>
                      <a:lnTo>
                        <a:pt x="1048" y="174"/>
                      </a:lnTo>
                      <a:lnTo>
                        <a:pt x="1048" y="174"/>
                      </a:lnTo>
                      <a:lnTo>
                        <a:pt x="1048" y="173"/>
                      </a:lnTo>
                      <a:lnTo>
                        <a:pt x="1048" y="169"/>
                      </a:lnTo>
                      <a:lnTo>
                        <a:pt x="1048" y="165"/>
                      </a:lnTo>
                      <a:lnTo>
                        <a:pt x="1058" y="153"/>
                      </a:lnTo>
                      <a:lnTo>
                        <a:pt x="1069" y="153"/>
                      </a:lnTo>
                      <a:lnTo>
                        <a:pt x="1069" y="145"/>
                      </a:lnTo>
                      <a:lnTo>
                        <a:pt x="1082" y="144"/>
                      </a:lnTo>
                      <a:lnTo>
                        <a:pt x="1082" y="144"/>
                      </a:lnTo>
                      <a:lnTo>
                        <a:pt x="1082" y="132"/>
                      </a:lnTo>
                      <a:lnTo>
                        <a:pt x="1083" y="130"/>
                      </a:lnTo>
                      <a:lnTo>
                        <a:pt x="1084" y="127"/>
                      </a:lnTo>
                      <a:lnTo>
                        <a:pt x="1087" y="126"/>
                      </a:lnTo>
                      <a:lnTo>
                        <a:pt x="1089" y="125"/>
                      </a:lnTo>
                      <a:lnTo>
                        <a:pt x="1096" y="125"/>
                      </a:lnTo>
                      <a:lnTo>
                        <a:pt x="1096" y="125"/>
                      </a:lnTo>
                      <a:lnTo>
                        <a:pt x="1099" y="122"/>
                      </a:lnTo>
                      <a:lnTo>
                        <a:pt x="1101" y="120"/>
                      </a:lnTo>
                      <a:lnTo>
                        <a:pt x="1104" y="118"/>
                      </a:lnTo>
                      <a:lnTo>
                        <a:pt x="1105" y="117"/>
                      </a:lnTo>
                      <a:lnTo>
                        <a:pt x="1105" y="117"/>
                      </a:lnTo>
                      <a:lnTo>
                        <a:pt x="1106" y="120"/>
                      </a:lnTo>
                      <a:lnTo>
                        <a:pt x="1108" y="120"/>
                      </a:lnTo>
                      <a:lnTo>
                        <a:pt x="1111" y="118"/>
                      </a:lnTo>
                      <a:lnTo>
                        <a:pt x="1114" y="117"/>
                      </a:lnTo>
                      <a:lnTo>
                        <a:pt x="1117" y="117"/>
                      </a:lnTo>
                      <a:lnTo>
                        <a:pt x="1118" y="117"/>
                      </a:lnTo>
                      <a:lnTo>
                        <a:pt x="1118" y="117"/>
                      </a:lnTo>
                      <a:lnTo>
                        <a:pt x="1119" y="122"/>
                      </a:lnTo>
                      <a:lnTo>
                        <a:pt x="1122" y="122"/>
                      </a:lnTo>
                      <a:lnTo>
                        <a:pt x="1130" y="122"/>
                      </a:lnTo>
                      <a:lnTo>
                        <a:pt x="1130" y="122"/>
                      </a:lnTo>
                      <a:lnTo>
                        <a:pt x="1132" y="129"/>
                      </a:lnTo>
                      <a:lnTo>
                        <a:pt x="1136" y="132"/>
                      </a:lnTo>
                      <a:lnTo>
                        <a:pt x="1139" y="132"/>
                      </a:lnTo>
                      <a:lnTo>
                        <a:pt x="1140" y="131"/>
                      </a:lnTo>
                      <a:lnTo>
                        <a:pt x="1140" y="131"/>
                      </a:lnTo>
                      <a:lnTo>
                        <a:pt x="1141" y="131"/>
                      </a:lnTo>
                      <a:lnTo>
                        <a:pt x="1141" y="134"/>
                      </a:lnTo>
                      <a:lnTo>
                        <a:pt x="1140" y="136"/>
                      </a:lnTo>
                      <a:lnTo>
                        <a:pt x="1140" y="139"/>
                      </a:lnTo>
                      <a:lnTo>
                        <a:pt x="1140" y="139"/>
                      </a:lnTo>
                      <a:lnTo>
                        <a:pt x="1137" y="140"/>
                      </a:lnTo>
                      <a:lnTo>
                        <a:pt x="1136" y="143"/>
                      </a:lnTo>
                      <a:lnTo>
                        <a:pt x="1136" y="144"/>
                      </a:lnTo>
                      <a:lnTo>
                        <a:pt x="1136" y="147"/>
                      </a:lnTo>
                      <a:lnTo>
                        <a:pt x="1139" y="149"/>
                      </a:lnTo>
                      <a:lnTo>
                        <a:pt x="1140" y="152"/>
                      </a:lnTo>
                      <a:lnTo>
                        <a:pt x="1140" y="152"/>
                      </a:lnTo>
                      <a:lnTo>
                        <a:pt x="1140" y="155"/>
                      </a:lnTo>
                      <a:lnTo>
                        <a:pt x="1139" y="157"/>
                      </a:lnTo>
                      <a:lnTo>
                        <a:pt x="1137" y="161"/>
                      </a:lnTo>
                      <a:lnTo>
                        <a:pt x="1137" y="173"/>
                      </a:lnTo>
                      <a:lnTo>
                        <a:pt x="1137" y="173"/>
                      </a:lnTo>
                      <a:lnTo>
                        <a:pt x="1132" y="178"/>
                      </a:lnTo>
                      <a:lnTo>
                        <a:pt x="1130" y="180"/>
                      </a:lnTo>
                      <a:lnTo>
                        <a:pt x="1130" y="183"/>
                      </a:lnTo>
                      <a:lnTo>
                        <a:pt x="1130" y="183"/>
                      </a:lnTo>
                      <a:lnTo>
                        <a:pt x="1132" y="184"/>
                      </a:lnTo>
                      <a:lnTo>
                        <a:pt x="1136" y="184"/>
                      </a:lnTo>
                      <a:lnTo>
                        <a:pt x="1141" y="184"/>
                      </a:lnTo>
                      <a:lnTo>
                        <a:pt x="1141" y="177"/>
                      </a:lnTo>
                      <a:lnTo>
                        <a:pt x="1167" y="175"/>
                      </a:lnTo>
                      <a:lnTo>
                        <a:pt x="1176" y="183"/>
                      </a:lnTo>
                      <a:lnTo>
                        <a:pt x="1179" y="183"/>
                      </a:lnTo>
                      <a:lnTo>
                        <a:pt x="1179" y="177"/>
                      </a:lnTo>
                      <a:lnTo>
                        <a:pt x="1179" y="177"/>
                      </a:lnTo>
                      <a:lnTo>
                        <a:pt x="1183" y="177"/>
                      </a:lnTo>
                      <a:lnTo>
                        <a:pt x="1188" y="175"/>
                      </a:lnTo>
                      <a:lnTo>
                        <a:pt x="1185" y="160"/>
                      </a:lnTo>
                      <a:lnTo>
                        <a:pt x="1185" y="160"/>
                      </a:lnTo>
                      <a:lnTo>
                        <a:pt x="1189" y="156"/>
                      </a:lnTo>
                      <a:lnTo>
                        <a:pt x="1193" y="152"/>
                      </a:lnTo>
                      <a:lnTo>
                        <a:pt x="1194" y="149"/>
                      </a:lnTo>
                      <a:lnTo>
                        <a:pt x="1194" y="149"/>
                      </a:lnTo>
                      <a:lnTo>
                        <a:pt x="1196" y="148"/>
                      </a:lnTo>
                      <a:lnTo>
                        <a:pt x="1198" y="149"/>
                      </a:lnTo>
                      <a:lnTo>
                        <a:pt x="1198" y="149"/>
                      </a:lnTo>
                      <a:lnTo>
                        <a:pt x="1201" y="152"/>
                      </a:lnTo>
                      <a:lnTo>
                        <a:pt x="1205" y="153"/>
                      </a:lnTo>
                      <a:lnTo>
                        <a:pt x="1209" y="155"/>
                      </a:lnTo>
                      <a:lnTo>
                        <a:pt x="1211" y="153"/>
                      </a:lnTo>
                      <a:lnTo>
                        <a:pt x="1215" y="152"/>
                      </a:lnTo>
                      <a:lnTo>
                        <a:pt x="1218" y="151"/>
                      </a:lnTo>
                      <a:lnTo>
                        <a:pt x="1218" y="151"/>
                      </a:lnTo>
                      <a:lnTo>
                        <a:pt x="1219" y="149"/>
                      </a:lnTo>
                      <a:lnTo>
                        <a:pt x="1219" y="147"/>
                      </a:lnTo>
                      <a:lnTo>
                        <a:pt x="1220" y="144"/>
                      </a:lnTo>
                      <a:lnTo>
                        <a:pt x="1220" y="144"/>
                      </a:lnTo>
                      <a:lnTo>
                        <a:pt x="1214" y="138"/>
                      </a:lnTo>
                      <a:lnTo>
                        <a:pt x="1211" y="135"/>
                      </a:lnTo>
                      <a:lnTo>
                        <a:pt x="1210" y="132"/>
                      </a:lnTo>
                      <a:lnTo>
                        <a:pt x="1210" y="132"/>
                      </a:lnTo>
                      <a:lnTo>
                        <a:pt x="1210" y="131"/>
                      </a:lnTo>
                      <a:lnTo>
                        <a:pt x="1215" y="123"/>
                      </a:lnTo>
                      <a:lnTo>
                        <a:pt x="1215" y="123"/>
                      </a:lnTo>
                      <a:lnTo>
                        <a:pt x="1219" y="118"/>
                      </a:lnTo>
                      <a:lnTo>
                        <a:pt x="1220" y="118"/>
                      </a:lnTo>
                      <a:lnTo>
                        <a:pt x="1223" y="121"/>
                      </a:lnTo>
                      <a:lnTo>
                        <a:pt x="1223" y="121"/>
                      </a:lnTo>
                      <a:lnTo>
                        <a:pt x="1229" y="118"/>
                      </a:lnTo>
                      <a:lnTo>
                        <a:pt x="1235" y="116"/>
                      </a:lnTo>
                      <a:lnTo>
                        <a:pt x="1240" y="116"/>
                      </a:lnTo>
                      <a:lnTo>
                        <a:pt x="1240" y="116"/>
                      </a:lnTo>
                      <a:lnTo>
                        <a:pt x="1242" y="110"/>
                      </a:lnTo>
                      <a:lnTo>
                        <a:pt x="1245" y="103"/>
                      </a:lnTo>
                      <a:lnTo>
                        <a:pt x="1250" y="95"/>
                      </a:lnTo>
                      <a:lnTo>
                        <a:pt x="1253" y="91"/>
                      </a:lnTo>
                      <a:lnTo>
                        <a:pt x="1257" y="87"/>
                      </a:lnTo>
                      <a:lnTo>
                        <a:pt x="1277" y="91"/>
                      </a:lnTo>
                      <a:lnTo>
                        <a:pt x="1277" y="91"/>
                      </a:lnTo>
                      <a:lnTo>
                        <a:pt x="1280" y="88"/>
                      </a:lnTo>
                      <a:lnTo>
                        <a:pt x="1283" y="86"/>
                      </a:lnTo>
                      <a:lnTo>
                        <a:pt x="1289" y="83"/>
                      </a:lnTo>
                      <a:lnTo>
                        <a:pt x="1295" y="81"/>
                      </a:lnTo>
                      <a:lnTo>
                        <a:pt x="1298" y="79"/>
                      </a:lnTo>
                      <a:lnTo>
                        <a:pt x="1298" y="65"/>
                      </a:lnTo>
                      <a:lnTo>
                        <a:pt x="1298" y="65"/>
                      </a:lnTo>
                      <a:lnTo>
                        <a:pt x="1303" y="62"/>
                      </a:lnTo>
                      <a:lnTo>
                        <a:pt x="1308" y="60"/>
                      </a:lnTo>
                      <a:lnTo>
                        <a:pt x="1314" y="60"/>
                      </a:lnTo>
                      <a:lnTo>
                        <a:pt x="1320" y="59"/>
                      </a:lnTo>
                      <a:lnTo>
                        <a:pt x="1323" y="57"/>
                      </a:lnTo>
                      <a:lnTo>
                        <a:pt x="1328" y="53"/>
                      </a:lnTo>
                      <a:lnTo>
                        <a:pt x="1328" y="53"/>
                      </a:lnTo>
                      <a:lnTo>
                        <a:pt x="1333" y="47"/>
                      </a:lnTo>
                      <a:lnTo>
                        <a:pt x="1334" y="44"/>
                      </a:lnTo>
                      <a:lnTo>
                        <a:pt x="1337" y="42"/>
                      </a:lnTo>
                      <a:lnTo>
                        <a:pt x="1343" y="37"/>
                      </a:lnTo>
                      <a:lnTo>
                        <a:pt x="1328" y="26"/>
                      </a:lnTo>
                      <a:lnTo>
                        <a:pt x="1328" y="26"/>
                      </a:lnTo>
                      <a:lnTo>
                        <a:pt x="1323" y="33"/>
                      </a:lnTo>
                      <a:lnTo>
                        <a:pt x="1319" y="38"/>
                      </a:lnTo>
                      <a:lnTo>
                        <a:pt x="1316" y="39"/>
                      </a:lnTo>
                      <a:lnTo>
                        <a:pt x="1316" y="39"/>
                      </a:lnTo>
                      <a:lnTo>
                        <a:pt x="1314" y="38"/>
                      </a:lnTo>
                      <a:lnTo>
                        <a:pt x="1312" y="37"/>
                      </a:lnTo>
                      <a:lnTo>
                        <a:pt x="1312" y="33"/>
                      </a:lnTo>
                      <a:lnTo>
                        <a:pt x="1312" y="33"/>
                      </a:lnTo>
                      <a:lnTo>
                        <a:pt x="1310" y="29"/>
                      </a:lnTo>
                      <a:lnTo>
                        <a:pt x="1307" y="25"/>
                      </a:lnTo>
                      <a:lnTo>
                        <a:pt x="1306" y="21"/>
                      </a:lnTo>
                      <a:lnTo>
                        <a:pt x="1305" y="18"/>
                      </a:lnTo>
                      <a:lnTo>
                        <a:pt x="1305" y="18"/>
                      </a:lnTo>
                      <a:lnTo>
                        <a:pt x="1303" y="18"/>
                      </a:lnTo>
                      <a:lnTo>
                        <a:pt x="1301" y="20"/>
                      </a:lnTo>
                      <a:lnTo>
                        <a:pt x="1299" y="22"/>
                      </a:lnTo>
                      <a:lnTo>
                        <a:pt x="1299" y="22"/>
                      </a:lnTo>
                      <a:lnTo>
                        <a:pt x="1295" y="18"/>
                      </a:lnTo>
                      <a:lnTo>
                        <a:pt x="1293" y="13"/>
                      </a:lnTo>
                      <a:lnTo>
                        <a:pt x="1293" y="13"/>
                      </a:lnTo>
                      <a:lnTo>
                        <a:pt x="1294" y="9"/>
                      </a:lnTo>
                      <a:lnTo>
                        <a:pt x="1297" y="7"/>
                      </a:lnTo>
                      <a:lnTo>
                        <a:pt x="1299" y="5"/>
                      </a:lnTo>
                      <a:lnTo>
                        <a:pt x="1299" y="5"/>
                      </a:lnTo>
                      <a:lnTo>
                        <a:pt x="1302" y="5"/>
                      </a:lnTo>
                      <a:lnTo>
                        <a:pt x="1303" y="7"/>
                      </a:lnTo>
                      <a:lnTo>
                        <a:pt x="1306" y="9"/>
                      </a:lnTo>
                      <a:lnTo>
                        <a:pt x="1306" y="9"/>
                      </a:lnTo>
                      <a:lnTo>
                        <a:pt x="1310" y="11"/>
                      </a:lnTo>
                      <a:lnTo>
                        <a:pt x="1316" y="11"/>
                      </a:lnTo>
                      <a:lnTo>
                        <a:pt x="1325" y="9"/>
                      </a:lnTo>
                      <a:lnTo>
                        <a:pt x="1325" y="9"/>
                      </a:lnTo>
                      <a:lnTo>
                        <a:pt x="1327" y="8"/>
                      </a:lnTo>
                      <a:lnTo>
                        <a:pt x="1328" y="5"/>
                      </a:lnTo>
                      <a:lnTo>
                        <a:pt x="1329" y="0"/>
                      </a:lnTo>
                      <a:lnTo>
                        <a:pt x="1329" y="0"/>
                      </a:lnTo>
                      <a:lnTo>
                        <a:pt x="1334" y="2"/>
                      </a:lnTo>
                      <a:lnTo>
                        <a:pt x="1342" y="3"/>
                      </a:lnTo>
                      <a:lnTo>
                        <a:pt x="1354" y="7"/>
                      </a:lnTo>
                      <a:lnTo>
                        <a:pt x="1393" y="15"/>
                      </a:lnTo>
                      <a:lnTo>
                        <a:pt x="1398" y="30"/>
                      </a:lnTo>
                      <a:lnTo>
                        <a:pt x="1398" y="30"/>
                      </a:lnTo>
                      <a:lnTo>
                        <a:pt x="1399" y="34"/>
                      </a:lnTo>
                      <a:lnTo>
                        <a:pt x="1400" y="38"/>
                      </a:lnTo>
                      <a:lnTo>
                        <a:pt x="1399" y="51"/>
                      </a:lnTo>
                      <a:lnTo>
                        <a:pt x="1398" y="65"/>
                      </a:lnTo>
                      <a:lnTo>
                        <a:pt x="1398" y="65"/>
                      </a:lnTo>
                      <a:lnTo>
                        <a:pt x="1400" y="72"/>
                      </a:lnTo>
                      <a:lnTo>
                        <a:pt x="1403" y="82"/>
                      </a:lnTo>
                      <a:lnTo>
                        <a:pt x="1403" y="82"/>
                      </a:lnTo>
                      <a:lnTo>
                        <a:pt x="1403" y="85"/>
                      </a:lnTo>
                      <a:lnTo>
                        <a:pt x="1402" y="86"/>
                      </a:lnTo>
                      <a:lnTo>
                        <a:pt x="1399" y="87"/>
                      </a:lnTo>
                      <a:lnTo>
                        <a:pt x="1393" y="88"/>
                      </a:lnTo>
                      <a:lnTo>
                        <a:pt x="1393" y="88"/>
                      </a:lnTo>
                      <a:lnTo>
                        <a:pt x="1390" y="91"/>
                      </a:lnTo>
                      <a:lnTo>
                        <a:pt x="1390" y="95"/>
                      </a:lnTo>
                      <a:lnTo>
                        <a:pt x="1390" y="95"/>
                      </a:lnTo>
                      <a:lnTo>
                        <a:pt x="1393" y="99"/>
                      </a:lnTo>
                      <a:lnTo>
                        <a:pt x="1394" y="101"/>
                      </a:lnTo>
                      <a:lnTo>
                        <a:pt x="1394" y="104"/>
                      </a:lnTo>
                      <a:lnTo>
                        <a:pt x="1393" y="107"/>
                      </a:lnTo>
                      <a:lnTo>
                        <a:pt x="1390" y="109"/>
                      </a:lnTo>
                      <a:lnTo>
                        <a:pt x="1389" y="112"/>
                      </a:lnTo>
                      <a:lnTo>
                        <a:pt x="1389" y="112"/>
                      </a:lnTo>
                      <a:lnTo>
                        <a:pt x="1389" y="114"/>
                      </a:lnTo>
                      <a:lnTo>
                        <a:pt x="1390" y="117"/>
                      </a:lnTo>
                      <a:lnTo>
                        <a:pt x="1395" y="122"/>
                      </a:lnTo>
                      <a:lnTo>
                        <a:pt x="1402" y="126"/>
                      </a:lnTo>
                      <a:lnTo>
                        <a:pt x="1406" y="127"/>
                      </a:lnTo>
                      <a:lnTo>
                        <a:pt x="1406" y="127"/>
                      </a:lnTo>
                      <a:lnTo>
                        <a:pt x="1410" y="129"/>
                      </a:lnTo>
                      <a:lnTo>
                        <a:pt x="1413" y="129"/>
                      </a:lnTo>
                      <a:lnTo>
                        <a:pt x="1421" y="127"/>
                      </a:lnTo>
                      <a:lnTo>
                        <a:pt x="1435" y="123"/>
                      </a:lnTo>
                      <a:lnTo>
                        <a:pt x="1435" y="123"/>
                      </a:lnTo>
                      <a:lnTo>
                        <a:pt x="1438" y="123"/>
                      </a:lnTo>
                      <a:lnTo>
                        <a:pt x="1442" y="123"/>
                      </a:lnTo>
                      <a:lnTo>
                        <a:pt x="1447" y="121"/>
                      </a:lnTo>
                      <a:lnTo>
                        <a:pt x="1450" y="117"/>
                      </a:lnTo>
                      <a:lnTo>
                        <a:pt x="1451" y="116"/>
                      </a:lnTo>
                      <a:lnTo>
                        <a:pt x="1472" y="118"/>
                      </a:lnTo>
                      <a:lnTo>
                        <a:pt x="1481" y="125"/>
                      </a:lnTo>
                      <a:lnTo>
                        <a:pt x="1477" y="131"/>
                      </a:lnTo>
                      <a:lnTo>
                        <a:pt x="1477" y="131"/>
                      </a:lnTo>
                      <a:lnTo>
                        <a:pt x="1479" y="139"/>
                      </a:lnTo>
                      <a:lnTo>
                        <a:pt x="1482" y="144"/>
                      </a:lnTo>
                      <a:lnTo>
                        <a:pt x="1485" y="148"/>
                      </a:lnTo>
                      <a:lnTo>
                        <a:pt x="1485" y="148"/>
                      </a:lnTo>
                      <a:lnTo>
                        <a:pt x="1486" y="147"/>
                      </a:lnTo>
                      <a:lnTo>
                        <a:pt x="1489" y="144"/>
                      </a:lnTo>
                      <a:lnTo>
                        <a:pt x="1490" y="142"/>
                      </a:lnTo>
                      <a:lnTo>
                        <a:pt x="1490" y="139"/>
                      </a:lnTo>
                      <a:lnTo>
                        <a:pt x="1490" y="138"/>
                      </a:lnTo>
                      <a:lnTo>
                        <a:pt x="1490" y="138"/>
                      </a:lnTo>
                      <a:lnTo>
                        <a:pt x="1494" y="134"/>
                      </a:lnTo>
                      <a:lnTo>
                        <a:pt x="1498" y="131"/>
                      </a:lnTo>
                      <a:lnTo>
                        <a:pt x="1498" y="131"/>
                      </a:lnTo>
                      <a:lnTo>
                        <a:pt x="1500" y="136"/>
                      </a:lnTo>
                      <a:lnTo>
                        <a:pt x="1505" y="142"/>
                      </a:lnTo>
                      <a:lnTo>
                        <a:pt x="1512" y="148"/>
                      </a:lnTo>
                      <a:lnTo>
                        <a:pt x="1517" y="145"/>
                      </a:lnTo>
                      <a:lnTo>
                        <a:pt x="1517" y="145"/>
                      </a:lnTo>
                      <a:lnTo>
                        <a:pt x="1527" y="160"/>
                      </a:lnTo>
                      <a:lnTo>
                        <a:pt x="1527" y="160"/>
                      </a:lnTo>
                      <a:lnTo>
                        <a:pt x="1526" y="161"/>
                      </a:lnTo>
                      <a:lnTo>
                        <a:pt x="1526" y="165"/>
                      </a:lnTo>
                      <a:lnTo>
                        <a:pt x="1527" y="171"/>
                      </a:lnTo>
                      <a:lnTo>
                        <a:pt x="1527" y="171"/>
                      </a:lnTo>
                      <a:lnTo>
                        <a:pt x="1533" y="174"/>
                      </a:lnTo>
                      <a:lnTo>
                        <a:pt x="1539" y="177"/>
                      </a:lnTo>
                      <a:lnTo>
                        <a:pt x="1544" y="180"/>
                      </a:lnTo>
                      <a:lnTo>
                        <a:pt x="1547" y="182"/>
                      </a:lnTo>
                      <a:lnTo>
                        <a:pt x="1548" y="183"/>
                      </a:lnTo>
                      <a:lnTo>
                        <a:pt x="1548" y="183"/>
                      </a:lnTo>
                      <a:lnTo>
                        <a:pt x="1546" y="188"/>
                      </a:lnTo>
                      <a:lnTo>
                        <a:pt x="1543" y="191"/>
                      </a:lnTo>
                      <a:lnTo>
                        <a:pt x="1538" y="191"/>
                      </a:lnTo>
                      <a:lnTo>
                        <a:pt x="1538" y="191"/>
                      </a:lnTo>
                      <a:lnTo>
                        <a:pt x="1531" y="195"/>
                      </a:lnTo>
                      <a:lnTo>
                        <a:pt x="1525" y="199"/>
                      </a:lnTo>
                      <a:lnTo>
                        <a:pt x="1525" y="199"/>
                      </a:lnTo>
                      <a:lnTo>
                        <a:pt x="1521" y="208"/>
                      </a:lnTo>
                      <a:lnTo>
                        <a:pt x="1517" y="214"/>
                      </a:lnTo>
                      <a:lnTo>
                        <a:pt x="1533" y="231"/>
                      </a:lnTo>
                      <a:lnTo>
                        <a:pt x="1533" y="231"/>
                      </a:lnTo>
                      <a:lnTo>
                        <a:pt x="1535" y="231"/>
                      </a:lnTo>
                      <a:lnTo>
                        <a:pt x="1538" y="230"/>
                      </a:lnTo>
                      <a:lnTo>
                        <a:pt x="1542" y="227"/>
                      </a:lnTo>
                      <a:lnTo>
                        <a:pt x="1543" y="223"/>
                      </a:lnTo>
                      <a:lnTo>
                        <a:pt x="1546" y="221"/>
                      </a:lnTo>
                      <a:lnTo>
                        <a:pt x="1546" y="221"/>
                      </a:lnTo>
                      <a:lnTo>
                        <a:pt x="1548" y="217"/>
                      </a:lnTo>
                      <a:lnTo>
                        <a:pt x="1551" y="214"/>
                      </a:lnTo>
                      <a:lnTo>
                        <a:pt x="1560" y="209"/>
                      </a:lnTo>
                      <a:lnTo>
                        <a:pt x="1569" y="202"/>
                      </a:lnTo>
                      <a:lnTo>
                        <a:pt x="1573" y="199"/>
                      </a:lnTo>
                      <a:lnTo>
                        <a:pt x="1575" y="196"/>
                      </a:lnTo>
                      <a:lnTo>
                        <a:pt x="1575" y="196"/>
                      </a:lnTo>
                      <a:lnTo>
                        <a:pt x="1584" y="192"/>
                      </a:lnTo>
                      <a:lnTo>
                        <a:pt x="1596" y="191"/>
                      </a:lnTo>
                      <a:lnTo>
                        <a:pt x="1608" y="189"/>
                      </a:lnTo>
                      <a:lnTo>
                        <a:pt x="1612" y="188"/>
                      </a:lnTo>
                      <a:lnTo>
                        <a:pt x="1612" y="188"/>
                      </a:lnTo>
                      <a:lnTo>
                        <a:pt x="1614" y="182"/>
                      </a:lnTo>
                      <a:lnTo>
                        <a:pt x="1617" y="179"/>
                      </a:lnTo>
                      <a:lnTo>
                        <a:pt x="1618" y="178"/>
                      </a:lnTo>
                      <a:lnTo>
                        <a:pt x="1621" y="179"/>
                      </a:lnTo>
                      <a:lnTo>
                        <a:pt x="1626" y="182"/>
                      </a:lnTo>
                      <a:lnTo>
                        <a:pt x="1629" y="183"/>
                      </a:lnTo>
                      <a:lnTo>
                        <a:pt x="1632" y="183"/>
                      </a:lnTo>
                      <a:lnTo>
                        <a:pt x="1632" y="183"/>
                      </a:lnTo>
                      <a:lnTo>
                        <a:pt x="1638" y="182"/>
                      </a:lnTo>
                      <a:lnTo>
                        <a:pt x="1641" y="179"/>
                      </a:lnTo>
                      <a:lnTo>
                        <a:pt x="1651" y="174"/>
                      </a:lnTo>
                      <a:lnTo>
                        <a:pt x="1657" y="170"/>
                      </a:lnTo>
                      <a:lnTo>
                        <a:pt x="1660" y="169"/>
                      </a:lnTo>
                      <a:lnTo>
                        <a:pt x="1662" y="167"/>
                      </a:lnTo>
                      <a:lnTo>
                        <a:pt x="1662" y="167"/>
                      </a:lnTo>
                      <a:lnTo>
                        <a:pt x="1667" y="169"/>
                      </a:lnTo>
                      <a:lnTo>
                        <a:pt x="1673" y="173"/>
                      </a:lnTo>
                      <a:lnTo>
                        <a:pt x="1676" y="175"/>
                      </a:lnTo>
                      <a:lnTo>
                        <a:pt x="1679" y="175"/>
                      </a:lnTo>
                      <a:lnTo>
                        <a:pt x="1680" y="175"/>
                      </a:lnTo>
                      <a:lnTo>
                        <a:pt x="1680" y="175"/>
                      </a:lnTo>
                      <a:lnTo>
                        <a:pt x="1683" y="171"/>
                      </a:lnTo>
                      <a:lnTo>
                        <a:pt x="1683" y="166"/>
                      </a:lnTo>
                      <a:lnTo>
                        <a:pt x="1684" y="161"/>
                      </a:lnTo>
                      <a:lnTo>
                        <a:pt x="1686" y="157"/>
                      </a:lnTo>
                      <a:lnTo>
                        <a:pt x="1686" y="157"/>
                      </a:lnTo>
                      <a:lnTo>
                        <a:pt x="1696" y="153"/>
                      </a:lnTo>
                      <a:lnTo>
                        <a:pt x="1711" y="148"/>
                      </a:lnTo>
                      <a:lnTo>
                        <a:pt x="1711" y="148"/>
                      </a:lnTo>
                      <a:lnTo>
                        <a:pt x="1718" y="149"/>
                      </a:lnTo>
                      <a:lnTo>
                        <a:pt x="1723" y="153"/>
                      </a:lnTo>
                      <a:lnTo>
                        <a:pt x="1727" y="155"/>
                      </a:lnTo>
                      <a:lnTo>
                        <a:pt x="1730" y="156"/>
                      </a:lnTo>
                      <a:lnTo>
                        <a:pt x="1730" y="156"/>
                      </a:lnTo>
                      <a:lnTo>
                        <a:pt x="1732" y="155"/>
                      </a:lnTo>
                      <a:lnTo>
                        <a:pt x="1733" y="153"/>
                      </a:lnTo>
                      <a:lnTo>
                        <a:pt x="1733" y="145"/>
                      </a:lnTo>
                      <a:lnTo>
                        <a:pt x="1732" y="134"/>
                      </a:lnTo>
                      <a:lnTo>
                        <a:pt x="1732" y="134"/>
                      </a:lnTo>
                      <a:lnTo>
                        <a:pt x="1735" y="130"/>
                      </a:lnTo>
                      <a:lnTo>
                        <a:pt x="1736" y="125"/>
                      </a:lnTo>
                      <a:lnTo>
                        <a:pt x="1737" y="116"/>
                      </a:lnTo>
                      <a:lnTo>
                        <a:pt x="1737" y="104"/>
                      </a:lnTo>
                      <a:lnTo>
                        <a:pt x="1737" y="104"/>
                      </a:lnTo>
                      <a:lnTo>
                        <a:pt x="1737" y="100"/>
                      </a:lnTo>
                      <a:lnTo>
                        <a:pt x="1740" y="96"/>
                      </a:lnTo>
                      <a:lnTo>
                        <a:pt x="1743" y="92"/>
                      </a:lnTo>
                      <a:lnTo>
                        <a:pt x="1743" y="92"/>
                      </a:lnTo>
                      <a:lnTo>
                        <a:pt x="1744" y="91"/>
                      </a:lnTo>
                      <a:lnTo>
                        <a:pt x="1744" y="90"/>
                      </a:lnTo>
                      <a:lnTo>
                        <a:pt x="1745" y="87"/>
                      </a:lnTo>
                      <a:lnTo>
                        <a:pt x="1746" y="86"/>
                      </a:lnTo>
                      <a:lnTo>
                        <a:pt x="1749" y="85"/>
                      </a:lnTo>
                      <a:lnTo>
                        <a:pt x="1762" y="81"/>
                      </a:lnTo>
                      <a:lnTo>
                        <a:pt x="1762" y="81"/>
                      </a:lnTo>
                      <a:lnTo>
                        <a:pt x="1767" y="79"/>
                      </a:lnTo>
                      <a:lnTo>
                        <a:pt x="1772" y="79"/>
                      </a:lnTo>
                      <a:lnTo>
                        <a:pt x="1776" y="81"/>
                      </a:lnTo>
                      <a:lnTo>
                        <a:pt x="1780" y="82"/>
                      </a:lnTo>
                      <a:lnTo>
                        <a:pt x="1784" y="85"/>
                      </a:lnTo>
                      <a:lnTo>
                        <a:pt x="1787" y="87"/>
                      </a:lnTo>
                      <a:lnTo>
                        <a:pt x="1787" y="87"/>
                      </a:lnTo>
                      <a:lnTo>
                        <a:pt x="1792" y="91"/>
                      </a:lnTo>
                      <a:lnTo>
                        <a:pt x="1798" y="94"/>
                      </a:lnTo>
                      <a:lnTo>
                        <a:pt x="1803" y="95"/>
                      </a:lnTo>
                      <a:lnTo>
                        <a:pt x="1809" y="95"/>
                      </a:lnTo>
                      <a:lnTo>
                        <a:pt x="1816" y="94"/>
                      </a:lnTo>
                      <a:lnTo>
                        <a:pt x="1822" y="94"/>
                      </a:lnTo>
                      <a:lnTo>
                        <a:pt x="1822" y="94"/>
                      </a:lnTo>
                      <a:lnTo>
                        <a:pt x="1831" y="97"/>
                      </a:lnTo>
                      <a:lnTo>
                        <a:pt x="1846" y="107"/>
                      </a:lnTo>
                      <a:lnTo>
                        <a:pt x="1846" y="107"/>
                      </a:lnTo>
                      <a:lnTo>
                        <a:pt x="1848" y="110"/>
                      </a:lnTo>
                      <a:lnTo>
                        <a:pt x="1849" y="116"/>
                      </a:lnTo>
                      <a:lnTo>
                        <a:pt x="1849" y="127"/>
                      </a:lnTo>
                      <a:lnTo>
                        <a:pt x="1848" y="142"/>
                      </a:lnTo>
                      <a:lnTo>
                        <a:pt x="1848" y="142"/>
                      </a:lnTo>
                      <a:lnTo>
                        <a:pt x="1858" y="151"/>
                      </a:lnTo>
                      <a:lnTo>
                        <a:pt x="1858" y="151"/>
                      </a:lnTo>
                      <a:lnTo>
                        <a:pt x="1859" y="152"/>
                      </a:lnTo>
                      <a:lnTo>
                        <a:pt x="1860" y="153"/>
                      </a:lnTo>
                      <a:lnTo>
                        <a:pt x="1860" y="157"/>
                      </a:lnTo>
                      <a:lnTo>
                        <a:pt x="1858" y="162"/>
                      </a:lnTo>
                      <a:lnTo>
                        <a:pt x="1858" y="162"/>
                      </a:lnTo>
                      <a:lnTo>
                        <a:pt x="1845" y="179"/>
                      </a:lnTo>
                      <a:lnTo>
                        <a:pt x="1845" y="179"/>
                      </a:lnTo>
                      <a:lnTo>
                        <a:pt x="1840" y="182"/>
                      </a:lnTo>
                      <a:lnTo>
                        <a:pt x="1837" y="186"/>
                      </a:lnTo>
                      <a:lnTo>
                        <a:pt x="1832" y="193"/>
                      </a:lnTo>
                      <a:lnTo>
                        <a:pt x="1832" y="193"/>
                      </a:lnTo>
                      <a:lnTo>
                        <a:pt x="1825" y="196"/>
                      </a:lnTo>
                      <a:lnTo>
                        <a:pt x="1819" y="201"/>
                      </a:lnTo>
                      <a:lnTo>
                        <a:pt x="1810" y="209"/>
                      </a:lnTo>
                      <a:lnTo>
                        <a:pt x="1810" y="209"/>
                      </a:lnTo>
                      <a:lnTo>
                        <a:pt x="1803" y="212"/>
                      </a:lnTo>
                      <a:lnTo>
                        <a:pt x="1802" y="214"/>
                      </a:lnTo>
                      <a:lnTo>
                        <a:pt x="1801" y="217"/>
                      </a:lnTo>
                      <a:lnTo>
                        <a:pt x="1801" y="218"/>
                      </a:lnTo>
                      <a:lnTo>
                        <a:pt x="1801" y="218"/>
                      </a:lnTo>
                      <a:lnTo>
                        <a:pt x="1803" y="247"/>
                      </a:lnTo>
                      <a:lnTo>
                        <a:pt x="1803" y="247"/>
                      </a:lnTo>
                      <a:lnTo>
                        <a:pt x="1805" y="249"/>
                      </a:lnTo>
                      <a:lnTo>
                        <a:pt x="1805" y="252"/>
                      </a:lnTo>
                      <a:lnTo>
                        <a:pt x="1805" y="258"/>
                      </a:lnTo>
                      <a:lnTo>
                        <a:pt x="1801" y="266"/>
                      </a:lnTo>
                      <a:lnTo>
                        <a:pt x="1801" y="266"/>
                      </a:lnTo>
                      <a:lnTo>
                        <a:pt x="1797" y="272"/>
                      </a:lnTo>
                      <a:lnTo>
                        <a:pt x="1796" y="276"/>
                      </a:lnTo>
                      <a:lnTo>
                        <a:pt x="1794" y="280"/>
                      </a:lnTo>
                      <a:lnTo>
                        <a:pt x="1790" y="283"/>
                      </a:lnTo>
                      <a:lnTo>
                        <a:pt x="1790" y="283"/>
                      </a:lnTo>
                      <a:lnTo>
                        <a:pt x="1783" y="287"/>
                      </a:lnTo>
                      <a:lnTo>
                        <a:pt x="1775" y="292"/>
                      </a:lnTo>
                      <a:lnTo>
                        <a:pt x="1768" y="294"/>
                      </a:lnTo>
                      <a:lnTo>
                        <a:pt x="1766" y="294"/>
                      </a:lnTo>
                      <a:lnTo>
                        <a:pt x="1763" y="293"/>
                      </a:lnTo>
                      <a:lnTo>
                        <a:pt x="1763" y="293"/>
                      </a:lnTo>
                      <a:lnTo>
                        <a:pt x="1758" y="297"/>
                      </a:lnTo>
                      <a:lnTo>
                        <a:pt x="1752" y="302"/>
                      </a:lnTo>
                      <a:lnTo>
                        <a:pt x="1745" y="310"/>
                      </a:lnTo>
                      <a:lnTo>
                        <a:pt x="1743" y="314"/>
                      </a:lnTo>
                      <a:lnTo>
                        <a:pt x="1743" y="318"/>
                      </a:lnTo>
                      <a:lnTo>
                        <a:pt x="1743" y="318"/>
                      </a:lnTo>
                      <a:lnTo>
                        <a:pt x="1743" y="323"/>
                      </a:lnTo>
                      <a:lnTo>
                        <a:pt x="1745" y="329"/>
                      </a:lnTo>
                      <a:lnTo>
                        <a:pt x="1749" y="333"/>
                      </a:lnTo>
                      <a:lnTo>
                        <a:pt x="1752" y="337"/>
                      </a:lnTo>
                      <a:lnTo>
                        <a:pt x="1752" y="337"/>
                      </a:lnTo>
                      <a:lnTo>
                        <a:pt x="1766" y="342"/>
                      </a:lnTo>
                      <a:lnTo>
                        <a:pt x="1771" y="346"/>
                      </a:lnTo>
                      <a:lnTo>
                        <a:pt x="1775" y="349"/>
                      </a:lnTo>
                      <a:lnTo>
                        <a:pt x="1778" y="353"/>
                      </a:lnTo>
                      <a:lnTo>
                        <a:pt x="1780" y="358"/>
                      </a:lnTo>
                      <a:lnTo>
                        <a:pt x="1784" y="368"/>
                      </a:lnTo>
                      <a:lnTo>
                        <a:pt x="1784" y="368"/>
                      </a:lnTo>
                      <a:lnTo>
                        <a:pt x="1785" y="370"/>
                      </a:lnTo>
                      <a:lnTo>
                        <a:pt x="1788" y="371"/>
                      </a:lnTo>
                      <a:lnTo>
                        <a:pt x="1794" y="372"/>
                      </a:lnTo>
                      <a:lnTo>
                        <a:pt x="1798" y="374"/>
                      </a:lnTo>
                      <a:lnTo>
                        <a:pt x="1801" y="375"/>
                      </a:lnTo>
                      <a:lnTo>
                        <a:pt x="1803" y="379"/>
                      </a:lnTo>
                      <a:lnTo>
                        <a:pt x="1806" y="383"/>
                      </a:lnTo>
                      <a:lnTo>
                        <a:pt x="1806" y="383"/>
                      </a:lnTo>
                      <a:lnTo>
                        <a:pt x="1805" y="385"/>
                      </a:lnTo>
                      <a:lnTo>
                        <a:pt x="1803" y="386"/>
                      </a:lnTo>
                      <a:lnTo>
                        <a:pt x="1798" y="389"/>
                      </a:lnTo>
                      <a:lnTo>
                        <a:pt x="1792" y="389"/>
                      </a:lnTo>
                      <a:lnTo>
                        <a:pt x="1789" y="390"/>
                      </a:lnTo>
                      <a:lnTo>
                        <a:pt x="1785" y="393"/>
                      </a:lnTo>
                      <a:lnTo>
                        <a:pt x="1785" y="393"/>
                      </a:lnTo>
                      <a:lnTo>
                        <a:pt x="1787" y="409"/>
                      </a:lnTo>
                      <a:lnTo>
                        <a:pt x="1790" y="418"/>
                      </a:lnTo>
                      <a:lnTo>
                        <a:pt x="1793" y="421"/>
                      </a:lnTo>
                      <a:lnTo>
                        <a:pt x="1797" y="427"/>
                      </a:lnTo>
                      <a:lnTo>
                        <a:pt x="1797" y="427"/>
                      </a:lnTo>
                      <a:lnTo>
                        <a:pt x="1806" y="425"/>
                      </a:lnTo>
                      <a:lnTo>
                        <a:pt x="1822" y="421"/>
                      </a:lnTo>
                      <a:lnTo>
                        <a:pt x="1838" y="418"/>
                      </a:lnTo>
                      <a:lnTo>
                        <a:pt x="1846" y="416"/>
                      </a:lnTo>
                      <a:lnTo>
                        <a:pt x="1846" y="416"/>
                      </a:lnTo>
                      <a:lnTo>
                        <a:pt x="1849" y="421"/>
                      </a:lnTo>
                      <a:lnTo>
                        <a:pt x="1850" y="427"/>
                      </a:lnTo>
                      <a:lnTo>
                        <a:pt x="1851" y="442"/>
                      </a:lnTo>
                      <a:lnTo>
                        <a:pt x="1851" y="460"/>
                      </a:lnTo>
                      <a:lnTo>
                        <a:pt x="1838" y="486"/>
                      </a:lnTo>
                      <a:lnTo>
                        <a:pt x="1811" y="486"/>
                      </a:lnTo>
                      <a:lnTo>
                        <a:pt x="1806" y="491"/>
                      </a:lnTo>
                      <a:lnTo>
                        <a:pt x="1806" y="491"/>
                      </a:lnTo>
                      <a:lnTo>
                        <a:pt x="1806" y="498"/>
                      </a:lnTo>
                      <a:lnTo>
                        <a:pt x="1806" y="503"/>
                      </a:lnTo>
                      <a:lnTo>
                        <a:pt x="1805" y="506"/>
                      </a:lnTo>
                      <a:lnTo>
                        <a:pt x="1803" y="507"/>
                      </a:lnTo>
                      <a:lnTo>
                        <a:pt x="1803" y="507"/>
                      </a:lnTo>
                      <a:lnTo>
                        <a:pt x="1800" y="507"/>
                      </a:lnTo>
                      <a:lnTo>
                        <a:pt x="1798" y="508"/>
                      </a:lnTo>
                      <a:lnTo>
                        <a:pt x="1798" y="510"/>
                      </a:lnTo>
                      <a:lnTo>
                        <a:pt x="1798" y="512"/>
                      </a:lnTo>
                      <a:lnTo>
                        <a:pt x="1802" y="515"/>
                      </a:lnTo>
                      <a:lnTo>
                        <a:pt x="1806" y="516"/>
                      </a:lnTo>
                      <a:lnTo>
                        <a:pt x="1806" y="516"/>
                      </a:lnTo>
                      <a:lnTo>
                        <a:pt x="1814" y="521"/>
                      </a:lnTo>
                      <a:lnTo>
                        <a:pt x="1819" y="528"/>
                      </a:lnTo>
                      <a:lnTo>
                        <a:pt x="1842" y="528"/>
                      </a:lnTo>
                      <a:lnTo>
                        <a:pt x="1842" y="528"/>
                      </a:lnTo>
                      <a:lnTo>
                        <a:pt x="1841" y="533"/>
                      </a:lnTo>
                      <a:lnTo>
                        <a:pt x="1841" y="533"/>
                      </a:lnTo>
                      <a:lnTo>
                        <a:pt x="1835" y="534"/>
                      </a:lnTo>
                      <a:lnTo>
                        <a:pt x="1832" y="536"/>
                      </a:lnTo>
                      <a:lnTo>
                        <a:pt x="1829" y="538"/>
                      </a:lnTo>
                      <a:lnTo>
                        <a:pt x="1829" y="541"/>
                      </a:lnTo>
                      <a:lnTo>
                        <a:pt x="1832" y="546"/>
                      </a:lnTo>
                      <a:lnTo>
                        <a:pt x="1835" y="548"/>
                      </a:lnTo>
                      <a:lnTo>
                        <a:pt x="1835" y="548"/>
                      </a:lnTo>
                      <a:lnTo>
                        <a:pt x="1841" y="554"/>
                      </a:lnTo>
                      <a:lnTo>
                        <a:pt x="1848" y="559"/>
                      </a:lnTo>
                      <a:lnTo>
                        <a:pt x="1848" y="559"/>
                      </a:lnTo>
                      <a:lnTo>
                        <a:pt x="1851" y="559"/>
                      </a:lnTo>
                      <a:lnTo>
                        <a:pt x="1858" y="558"/>
                      </a:lnTo>
                      <a:lnTo>
                        <a:pt x="1864" y="559"/>
                      </a:lnTo>
                      <a:lnTo>
                        <a:pt x="1868" y="560"/>
                      </a:lnTo>
                      <a:lnTo>
                        <a:pt x="1871" y="563"/>
                      </a:lnTo>
                      <a:lnTo>
                        <a:pt x="1871" y="563"/>
                      </a:lnTo>
                      <a:lnTo>
                        <a:pt x="1853" y="574"/>
                      </a:lnTo>
                      <a:lnTo>
                        <a:pt x="1853" y="574"/>
                      </a:lnTo>
                      <a:lnTo>
                        <a:pt x="1854" y="578"/>
                      </a:lnTo>
                      <a:lnTo>
                        <a:pt x="1857" y="583"/>
                      </a:lnTo>
                      <a:lnTo>
                        <a:pt x="1857" y="583"/>
                      </a:lnTo>
                      <a:lnTo>
                        <a:pt x="1853" y="587"/>
                      </a:lnTo>
                      <a:lnTo>
                        <a:pt x="1850" y="590"/>
                      </a:lnTo>
                      <a:lnTo>
                        <a:pt x="1850" y="604"/>
                      </a:lnTo>
                      <a:lnTo>
                        <a:pt x="1840" y="605"/>
                      </a:lnTo>
                      <a:lnTo>
                        <a:pt x="1840" y="605"/>
                      </a:lnTo>
                      <a:lnTo>
                        <a:pt x="1840" y="624"/>
                      </a:lnTo>
                      <a:lnTo>
                        <a:pt x="1838" y="634"/>
                      </a:lnTo>
                      <a:lnTo>
                        <a:pt x="1837" y="643"/>
                      </a:lnTo>
                      <a:lnTo>
                        <a:pt x="1837" y="651"/>
                      </a:lnTo>
                      <a:lnTo>
                        <a:pt x="1837" y="651"/>
                      </a:lnTo>
                      <a:lnTo>
                        <a:pt x="1841" y="656"/>
                      </a:lnTo>
                      <a:lnTo>
                        <a:pt x="1844" y="661"/>
                      </a:lnTo>
                      <a:lnTo>
                        <a:pt x="1846" y="670"/>
                      </a:lnTo>
                      <a:lnTo>
                        <a:pt x="1849" y="679"/>
                      </a:lnTo>
                      <a:lnTo>
                        <a:pt x="1853" y="692"/>
                      </a:lnTo>
                      <a:lnTo>
                        <a:pt x="1853" y="692"/>
                      </a:lnTo>
                      <a:lnTo>
                        <a:pt x="1850" y="692"/>
                      </a:lnTo>
                      <a:lnTo>
                        <a:pt x="1846" y="691"/>
                      </a:lnTo>
                      <a:lnTo>
                        <a:pt x="1840" y="690"/>
                      </a:lnTo>
                      <a:lnTo>
                        <a:pt x="1829" y="691"/>
                      </a:lnTo>
                      <a:lnTo>
                        <a:pt x="1829" y="721"/>
                      </a:lnTo>
                      <a:lnTo>
                        <a:pt x="1824" y="726"/>
                      </a:lnTo>
                      <a:lnTo>
                        <a:pt x="1824" y="726"/>
                      </a:lnTo>
                      <a:lnTo>
                        <a:pt x="1837" y="738"/>
                      </a:lnTo>
                      <a:lnTo>
                        <a:pt x="1837" y="738"/>
                      </a:lnTo>
                      <a:lnTo>
                        <a:pt x="1848" y="742"/>
                      </a:lnTo>
                      <a:lnTo>
                        <a:pt x="1859" y="747"/>
                      </a:lnTo>
                      <a:lnTo>
                        <a:pt x="1870" y="751"/>
                      </a:lnTo>
                      <a:lnTo>
                        <a:pt x="1873" y="751"/>
                      </a:lnTo>
                      <a:lnTo>
                        <a:pt x="1876" y="751"/>
                      </a:lnTo>
                      <a:lnTo>
                        <a:pt x="1876" y="751"/>
                      </a:lnTo>
                      <a:lnTo>
                        <a:pt x="1877" y="749"/>
                      </a:lnTo>
                      <a:lnTo>
                        <a:pt x="1879" y="747"/>
                      </a:lnTo>
                      <a:lnTo>
                        <a:pt x="1880" y="742"/>
                      </a:lnTo>
                      <a:lnTo>
                        <a:pt x="1880" y="736"/>
                      </a:lnTo>
                      <a:lnTo>
                        <a:pt x="1881" y="732"/>
                      </a:lnTo>
                      <a:lnTo>
                        <a:pt x="1881" y="732"/>
                      </a:lnTo>
                      <a:lnTo>
                        <a:pt x="1884" y="731"/>
                      </a:lnTo>
                      <a:lnTo>
                        <a:pt x="1888" y="731"/>
                      </a:lnTo>
                      <a:lnTo>
                        <a:pt x="1895" y="732"/>
                      </a:lnTo>
                      <a:lnTo>
                        <a:pt x="1903" y="732"/>
                      </a:lnTo>
                      <a:lnTo>
                        <a:pt x="1907" y="732"/>
                      </a:lnTo>
                      <a:lnTo>
                        <a:pt x="1911" y="731"/>
                      </a:lnTo>
                      <a:lnTo>
                        <a:pt x="1911" y="731"/>
                      </a:lnTo>
                      <a:lnTo>
                        <a:pt x="1912" y="732"/>
                      </a:lnTo>
                      <a:lnTo>
                        <a:pt x="1912" y="732"/>
                      </a:lnTo>
                      <a:lnTo>
                        <a:pt x="1936" y="828"/>
                      </a:lnTo>
                      <a:lnTo>
                        <a:pt x="1938" y="849"/>
                      </a:lnTo>
                      <a:lnTo>
                        <a:pt x="1859" y="863"/>
                      </a:lnTo>
                      <a:lnTo>
                        <a:pt x="1776" y="847"/>
                      </a:lnTo>
                      <a:lnTo>
                        <a:pt x="1766" y="845"/>
                      </a:lnTo>
                      <a:lnTo>
                        <a:pt x="1737" y="836"/>
                      </a:lnTo>
                      <a:lnTo>
                        <a:pt x="1683" y="852"/>
                      </a:lnTo>
                      <a:lnTo>
                        <a:pt x="1667" y="852"/>
                      </a:lnTo>
                      <a:lnTo>
                        <a:pt x="1644" y="858"/>
                      </a:lnTo>
                      <a:lnTo>
                        <a:pt x="1606" y="887"/>
                      </a:lnTo>
                      <a:lnTo>
                        <a:pt x="1573" y="896"/>
                      </a:lnTo>
                      <a:lnTo>
                        <a:pt x="1505" y="972"/>
                      </a:lnTo>
                      <a:lnTo>
                        <a:pt x="1491" y="1003"/>
                      </a:lnTo>
                      <a:lnTo>
                        <a:pt x="1491" y="1003"/>
                      </a:lnTo>
                      <a:lnTo>
                        <a:pt x="1399" y="1011"/>
                      </a:lnTo>
                      <a:lnTo>
                        <a:pt x="1308" y="1019"/>
                      </a:lnTo>
                      <a:lnTo>
                        <a:pt x="1220" y="1024"/>
                      </a:lnTo>
                      <a:lnTo>
                        <a:pt x="1135" y="1029"/>
                      </a:lnTo>
                      <a:lnTo>
                        <a:pt x="975" y="1037"/>
                      </a:lnTo>
                      <a:lnTo>
                        <a:pt x="837" y="1041"/>
                      </a:lnTo>
                      <a:lnTo>
                        <a:pt x="837" y="1041"/>
                      </a:lnTo>
                      <a:lnTo>
                        <a:pt x="829" y="1042"/>
                      </a:lnTo>
                      <a:lnTo>
                        <a:pt x="829" y="1042"/>
                      </a:lnTo>
                      <a:lnTo>
                        <a:pt x="798" y="1043"/>
                      </a:lnTo>
                      <a:lnTo>
                        <a:pt x="760" y="1045"/>
                      </a:lnTo>
                      <a:lnTo>
                        <a:pt x="679" y="1046"/>
                      </a:lnTo>
                      <a:lnTo>
                        <a:pt x="581" y="1045"/>
                      </a:lnTo>
                      <a:lnTo>
                        <a:pt x="581" y="1045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2" name="Freeform 193"/>
                <p:cNvSpPr>
                  <a:spLocks/>
                </p:cNvSpPr>
                <p:nvPr/>
              </p:nvSpPr>
              <p:spPr bwMode="auto">
                <a:xfrm>
                  <a:off x="4394200" y="4465638"/>
                  <a:ext cx="1104900" cy="1604962"/>
                </a:xfrm>
                <a:custGeom>
                  <a:avLst/>
                  <a:gdLst>
                    <a:gd name="T0" fmla="*/ 253 w 696"/>
                    <a:gd name="T1" fmla="*/ 525 h 1038"/>
                    <a:gd name="T2" fmla="*/ 241 w 696"/>
                    <a:gd name="T3" fmla="*/ 509 h 1038"/>
                    <a:gd name="T4" fmla="*/ 246 w 696"/>
                    <a:gd name="T5" fmla="*/ 486 h 1038"/>
                    <a:gd name="T6" fmla="*/ 258 w 696"/>
                    <a:gd name="T7" fmla="*/ 445 h 1038"/>
                    <a:gd name="T8" fmla="*/ 268 w 696"/>
                    <a:gd name="T9" fmla="*/ 442 h 1038"/>
                    <a:gd name="T10" fmla="*/ 275 w 696"/>
                    <a:gd name="T11" fmla="*/ 410 h 1038"/>
                    <a:gd name="T12" fmla="*/ 280 w 696"/>
                    <a:gd name="T13" fmla="*/ 395 h 1038"/>
                    <a:gd name="T14" fmla="*/ 262 w 696"/>
                    <a:gd name="T15" fmla="*/ 360 h 1038"/>
                    <a:gd name="T16" fmla="*/ 237 w 696"/>
                    <a:gd name="T17" fmla="*/ 331 h 1038"/>
                    <a:gd name="T18" fmla="*/ 209 w 696"/>
                    <a:gd name="T19" fmla="*/ 319 h 1038"/>
                    <a:gd name="T20" fmla="*/ 214 w 696"/>
                    <a:gd name="T21" fmla="*/ 252 h 1038"/>
                    <a:gd name="T22" fmla="*/ 190 w 696"/>
                    <a:gd name="T23" fmla="*/ 157 h 1038"/>
                    <a:gd name="T24" fmla="*/ 175 w 696"/>
                    <a:gd name="T25" fmla="*/ 119 h 1038"/>
                    <a:gd name="T26" fmla="*/ 181 w 696"/>
                    <a:gd name="T27" fmla="*/ 81 h 1038"/>
                    <a:gd name="T28" fmla="*/ 183 w 696"/>
                    <a:gd name="T29" fmla="*/ 35 h 1038"/>
                    <a:gd name="T30" fmla="*/ 412 w 696"/>
                    <a:gd name="T31" fmla="*/ 0 h 1038"/>
                    <a:gd name="T32" fmla="*/ 485 w 696"/>
                    <a:gd name="T33" fmla="*/ 162 h 1038"/>
                    <a:gd name="T34" fmla="*/ 504 w 696"/>
                    <a:gd name="T35" fmla="*/ 224 h 1038"/>
                    <a:gd name="T36" fmla="*/ 518 w 696"/>
                    <a:gd name="T37" fmla="*/ 381 h 1038"/>
                    <a:gd name="T38" fmla="*/ 504 w 696"/>
                    <a:gd name="T39" fmla="*/ 436 h 1038"/>
                    <a:gd name="T40" fmla="*/ 488 w 696"/>
                    <a:gd name="T41" fmla="*/ 476 h 1038"/>
                    <a:gd name="T42" fmla="*/ 496 w 696"/>
                    <a:gd name="T43" fmla="*/ 491 h 1038"/>
                    <a:gd name="T44" fmla="*/ 510 w 696"/>
                    <a:gd name="T45" fmla="*/ 512 h 1038"/>
                    <a:gd name="T46" fmla="*/ 527 w 696"/>
                    <a:gd name="T47" fmla="*/ 524 h 1038"/>
                    <a:gd name="T48" fmla="*/ 551 w 696"/>
                    <a:gd name="T49" fmla="*/ 529 h 1038"/>
                    <a:gd name="T50" fmla="*/ 571 w 696"/>
                    <a:gd name="T51" fmla="*/ 537 h 1038"/>
                    <a:gd name="T52" fmla="*/ 584 w 696"/>
                    <a:gd name="T53" fmla="*/ 550 h 1038"/>
                    <a:gd name="T54" fmla="*/ 590 w 696"/>
                    <a:gd name="T55" fmla="*/ 565 h 1038"/>
                    <a:gd name="T56" fmla="*/ 593 w 696"/>
                    <a:gd name="T57" fmla="*/ 592 h 1038"/>
                    <a:gd name="T58" fmla="*/ 593 w 696"/>
                    <a:gd name="T59" fmla="*/ 614 h 1038"/>
                    <a:gd name="T60" fmla="*/ 623 w 696"/>
                    <a:gd name="T61" fmla="*/ 631 h 1038"/>
                    <a:gd name="T62" fmla="*/ 657 w 696"/>
                    <a:gd name="T63" fmla="*/ 657 h 1038"/>
                    <a:gd name="T64" fmla="*/ 679 w 696"/>
                    <a:gd name="T65" fmla="*/ 674 h 1038"/>
                    <a:gd name="T66" fmla="*/ 696 w 696"/>
                    <a:gd name="T67" fmla="*/ 708 h 1038"/>
                    <a:gd name="T68" fmla="*/ 671 w 696"/>
                    <a:gd name="T69" fmla="*/ 723 h 1038"/>
                    <a:gd name="T70" fmla="*/ 654 w 696"/>
                    <a:gd name="T71" fmla="*/ 751 h 1038"/>
                    <a:gd name="T72" fmla="*/ 627 w 696"/>
                    <a:gd name="T73" fmla="*/ 739 h 1038"/>
                    <a:gd name="T74" fmla="*/ 615 w 696"/>
                    <a:gd name="T75" fmla="*/ 757 h 1038"/>
                    <a:gd name="T76" fmla="*/ 575 w 696"/>
                    <a:gd name="T77" fmla="*/ 796 h 1038"/>
                    <a:gd name="T78" fmla="*/ 510 w 696"/>
                    <a:gd name="T79" fmla="*/ 827 h 1038"/>
                    <a:gd name="T80" fmla="*/ 486 w 696"/>
                    <a:gd name="T81" fmla="*/ 846 h 1038"/>
                    <a:gd name="T82" fmla="*/ 443 w 696"/>
                    <a:gd name="T83" fmla="*/ 879 h 1038"/>
                    <a:gd name="T84" fmla="*/ 404 w 696"/>
                    <a:gd name="T85" fmla="*/ 931 h 1038"/>
                    <a:gd name="T86" fmla="*/ 391 w 696"/>
                    <a:gd name="T87" fmla="*/ 962 h 1038"/>
                    <a:gd name="T88" fmla="*/ 378 w 696"/>
                    <a:gd name="T89" fmla="*/ 954 h 1038"/>
                    <a:gd name="T90" fmla="*/ 361 w 696"/>
                    <a:gd name="T91" fmla="*/ 957 h 1038"/>
                    <a:gd name="T92" fmla="*/ 374 w 696"/>
                    <a:gd name="T93" fmla="*/ 981 h 1038"/>
                    <a:gd name="T94" fmla="*/ 387 w 696"/>
                    <a:gd name="T95" fmla="*/ 1028 h 1038"/>
                    <a:gd name="T96" fmla="*/ 315 w 696"/>
                    <a:gd name="T97" fmla="*/ 1010 h 1038"/>
                    <a:gd name="T98" fmla="*/ 285 w 696"/>
                    <a:gd name="T99" fmla="*/ 983 h 1038"/>
                    <a:gd name="T100" fmla="*/ 298 w 696"/>
                    <a:gd name="T101" fmla="*/ 970 h 1038"/>
                    <a:gd name="T102" fmla="*/ 307 w 696"/>
                    <a:gd name="T103" fmla="*/ 949 h 1038"/>
                    <a:gd name="T104" fmla="*/ 289 w 696"/>
                    <a:gd name="T105" fmla="*/ 955 h 1038"/>
                    <a:gd name="T106" fmla="*/ 280 w 696"/>
                    <a:gd name="T107" fmla="*/ 927 h 1038"/>
                    <a:gd name="T108" fmla="*/ 250 w 696"/>
                    <a:gd name="T109" fmla="*/ 922 h 1038"/>
                    <a:gd name="T110" fmla="*/ 202 w 696"/>
                    <a:gd name="T111" fmla="*/ 932 h 1038"/>
                    <a:gd name="T112" fmla="*/ 1 w 696"/>
                    <a:gd name="T113" fmla="*/ 696 h 10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96" h="1038">
                      <a:moveTo>
                        <a:pt x="14" y="703"/>
                      </a:moveTo>
                      <a:lnTo>
                        <a:pt x="27" y="703"/>
                      </a:lnTo>
                      <a:lnTo>
                        <a:pt x="174" y="587"/>
                      </a:lnTo>
                      <a:lnTo>
                        <a:pt x="259" y="541"/>
                      </a:lnTo>
                      <a:lnTo>
                        <a:pt x="259" y="541"/>
                      </a:lnTo>
                      <a:lnTo>
                        <a:pt x="258" y="535"/>
                      </a:lnTo>
                      <a:lnTo>
                        <a:pt x="255" y="532"/>
                      </a:lnTo>
                      <a:lnTo>
                        <a:pt x="254" y="529"/>
                      </a:lnTo>
                      <a:lnTo>
                        <a:pt x="253" y="525"/>
                      </a:lnTo>
                      <a:lnTo>
                        <a:pt x="253" y="525"/>
                      </a:lnTo>
                      <a:lnTo>
                        <a:pt x="254" y="521"/>
                      </a:lnTo>
                      <a:lnTo>
                        <a:pt x="254" y="519"/>
                      </a:lnTo>
                      <a:lnTo>
                        <a:pt x="254" y="516"/>
                      </a:lnTo>
                      <a:lnTo>
                        <a:pt x="253" y="513"/>
                      </a:lnTo>
                      <a:lnTo>
                        <a:pt x="249" y="511"/>
                      </a:lnTo>
                      <a:lnTo>
                        <a:pt x="245" y="508"/>
                      </a:lnTo>
                      <a:lnTo>
                        <a:pt x="245" y="508"/>
                      </a:lnTo>
                      <a:lnTo>
                        <a:pt x="241" y="509"/>
                      </a:lnTo>
                      <a:lnTo>
                        <a:pt x="237" y="509"/>
                      </a:lnTo>
                      <a:lnTo>
                        <a:pt x="236" y="507"/>
                      </a:lnTo>
                      <a:lnTo>
                        <a:pt x="233" y="504"/>
                      </a:lnTo>
                      <a:lnTo>
                        <a:pt x="233" y="504"/>
                      </a:lnTo>
                      <a:lnTo>
                        <a:pt x="237" y="503"/>
                      </a:lnTo>
                      <a:lnTo>
                        <a:pt x="241" y="500"/>
                      </a:lnTo>
                      <a:lnTo>
                        <a:pt x="245" y="494"/>
                      </a:lnTo>
                      <a:lnTo>
                        <a:pt x="247" y="489"/>
                      </a:lnTo>
                      <a:lnTo>
                        <a:pt x="246" y="486"/>
                      </a:lnTo>
                      <a:lnTo>
                        <a:pt x="246" y="485"/>
                      </a:lnTo>
                      <a:lnTo>
                        <a:pt x="246" y="485"/>
                      </a:lnTo>
                      <a:lnTo>
                        <a:pt x="249" y="477"/>
                      </a:lnTo>
                      <a:lnTo>
                        <a:pt x="253" y="472"/>
                      </a:lnTo>
                      <a:lnTo>
                        <a:pt x="256" y="467"/>
                      </a:lnTo>
                      <a:lnTo>
                        <a:pt x="256" y="467"/>
                      </a:lnTo>
                      <a:lnTo>
                        <a:pt x="258" y="458"/>
                      </a:lnTo>
                      <a:lnTo>
                        <a:pt x="258" y="450"/>
                      </a:lnTo>
                      <a:lnTo>
                        <a:pt x="258" y="445"/>
                      </a:lnTo>
                      <a:lnTo>
                        <a:pt x="258" y="445"/>
                      </a:lnTo>
                      <a:lnTo>
                        <a:pt x="256" y="437"/>
                      </a:lnTo>
                      <a:lnTo>
                        <a:pt x="256" y="436"/>
                      </a:lnTo>
                      <a:lnTo>
                        <a:pt x="258" y="434"/>
                      </a:lnTo>
                      <a:lnTo>
                        <a:pt x="262" y="436"/>
                      </a:lnTo>
                      <a:lnTo>
                        <a:pt x="264" y="437"/>
                      </a:lnTo>
                      <a:lnTo>
                        <a:pt x="264" y="437"/>
                      </a:lnTo>
                      <a:lnTo>
                        <a:pt x="266" y="440"/>
                      </a:lnTo>
                      <a:lnTo>
                        <a:pt x="268" y="442"/>
                      </a:lnTo>
                      <a:lnTo>
                        <a:pt x="271" y="442"/>
                      </a:lnTo>
                      <a:lnTo>
                        <a:pt x="272" y="441"/>
                      </a:lnTo>
                      <a:lnTo>
                        <a:pt x="275" y="440"/>
                      </a:lnTo>
                      <a:lnTo>
                        <a:pt x="276" y="436"/>
                      </a:lnTo>
                      <a:lnTo>
                        <a:pt x="276" y="436"/>
                      </a:lnTo>
                      <a:lnTo>
                        <a:pt x="277" y="425"/>
                      </a:lnTo>
                      <a:lnTo>
                        <a:pt x="277" y="419"/>
                      </a:lnTo>
                      <a:lnTo>
                        <a:pt x="276" y="415"/>
                      </a:lnTo>
                      <a:lnTo>
                        <a:pt x="275" y="410"/>
                      </a:lnTo>
                      <a:lnTo>
                        <a:pt x="275" y="410"/>
                      </a:lnTo>
                      <a:lnTo>
                        <a:pt x="271" y="410"/>
                      </a:lnTo>
                      <a:lnTo>
                        <a:pt x="269" y="410"/>
                      </a:lnTo>
                      <a:lnTo>
                        <a:pt x="269" y="407"/>
                      </a:lnTo>
                      <a:lnTo>
                        <a:pt x="269" y="406"/>
                      </a:lnTo>
                      <a:lnTo>
                        <a:pt x="272" y="401"/>
                      </a:lnTo>
                      <a:lnTo>
                        <a:pt x="275" y="398"/>
                      </a:lnTo>
                      <a:lnTo>
                        <a:pt x="275" y="398"/>
                      </a:lnTo>
                      <a:lnTo>
                        <a:pt x="280" y="395"/>
                      </a:lnTo>
                      <a:lnTo>
                        <a:pt x="284" y="392"/>
                      </a:lnTo>
                      <a:lnTo>
                        <a:pt x="288" y="385"/>
                      </a:lnTo>
                      <a:lnTo>
                        <a:pt x="289" y="380"/>
                      </a:lnTo>
                      <a:lnTo>
                        <a:pt x="289" y="380"/>
                      </a:lnTo>
                      <a:lnTo>
                        <a:pt x="279" y="372"/>
                      </a:lnTo>
                      <a:lnTo>
                        <a:pt x="272" y="368"/>
                      </a:lnTo>
                      <a:lnTo>
                        <a:pt x="267" y="366"/>
                      </a:lnTo>
                      <a:lnTo>
                        <a:pt x="262" y="360"/>
                      </a:lnTo>
                      <a:lnTo>
                        <a:pt x="262" y="360"/>
                      </a:lnTo>
                      <a:lnTo>
                        <a:pt x="255" y="354"/>
                      </a:lnTo>
                      <a:lnTo>
                        <a:pt x="251" y="348"/>
                      </a:lnTo>
                      <a:lnTo>
                        <a:pt x="251" y="348"/>
                      </a:lnTo>
                      <a:lnTo>
                        <a:pt x="247" y="345"/>
                      </a:lnTo>
                      <a:lnTo>
                        <a:pt x="246" y="344"/>
                      </a:lnTo>
                      <a:lnTo>
                        <a:pt x="245" y="338"/>
                      </a:lnTo>
                      <a:lnTo>
                        <a:pt x="244" y="336"/>
                      </a:lnTo>
                      <a:lnTo>
                        <a:pt x="242" y="333"/>
                      </a:lnTo>
                      <a:lnTo>
                        <a:pt x="237" y="331"/>
                      </a:lnTo>
                      <a:lnTo>
                        <a:pt x="231" y="328"/>
                      </a:lnTo>
                      <a:lnTo>
                        <a:pt x="231" y="328"/>
                      </a:lnTo>
                      <a:lnTo>
                        <a:pt x="227" y="328"/>
                      </a:lnTo>
                      <a:lnTo>
                        <a:pt x="221" y="328"/>
                      </a:lnTo>
                      <a:lnTo>
                        <a:pt x="216" y="327"/>
                      </a:lnTo>
                      <a:lnTo>
                        <a:pt x="214" y="324"/>
                      </a:lnTo>
                      <a:lnTo>
                        <a:pt x="211" y="322"/>
                      </a:lnTo>
                      <a:lnTo>
                        <a:pt x="211" y="322"/>
                      </a:lnTo>
                      <a:lnTo>
                        <a:pt x="209" y="319"/>
                      </a:lnTo>
                      <a:lnTo>
                        <a:pt x="206" y="316"/>
                      </a:lnTo>
                      <a:lnTo>
                        <a:pt x="206" y="314"/>
                      </a:lnTo>
                      <a:lnTo>
                        <a:pt x="207" y="311"/>
                      </a:lnTo>
                      <a:lnTo>
                        <a:pt x="211" y="302"/>
                      </a:lnTo>
                      <a:lnTo>
                        <a:pt x="211" y="302"/>
                      </a:lnTo>
                      <a:lnTo>
                        <a:pt x="212" y="280"/>
                      </a:lnTo>
                      <a:lnTo>
                        <a:pt x="214" y="263"/>
                      </a:lnTo>
                      <a:lnTo>
                        <a:pt x="214" y="252"/>
                      </a:lnTo>
                      <a:lnTo>
                        <a:pt x="214" y="252"/>
                      </a:lnTo>
                      <a:lnTo>
                        <a:pt x="214" y="232"/>
                      </a:lnTo>
                      <a:lnTo>
                        <a:pt x="212" y="223"/>
                      </a:lnTo>
                      <a:lnTo>
                        <a:pt x="212" y="217"/>
                      </a:lnTo>
                      <a:lnTo>
                        <a:pt x="212" y="217"/>
                      </a:lnTo>
                      <a:lnTo>
                        <a:pt x="211" y="166"/>
                      </a:lnTo>
                      <a:lnTo>
                        <a:pt x="211" y="166"/>
                      </a:lnTo>
                      <a:lnTo>
                        <a:pt x="205" y="165"/>
                      </a:lnTo>
                      <a:lnTo>
                        <a:pt x="199" y="162"/>
                      </a:lnTo>
                      <a:lnTo>
                        <a:pt x="190" y="157"/>
                      </a:lnTo>
                      <a:lnTo>
                        <a:pt x="184" y="152"/>
                      </a:lnTo>
                      <a:lnTo>
                        <a:pt x="177" y="147"/>
                      </a:lnTo>
                      <a:lnTo>
                        <a:pt x="177" y="147"/>
                      </a:lnTo>
                      <a:lnTo>
                        <a:pt x="174" y="147"/>
                      </a:lnTo>
                      <a:lnTo>
                        <a:pt x="171" y="144"/>
                      </a:lnTo>
                      <a:lnTo>
                        <a:pt x="167" y="140"/>
                      </a:lnTo>
                      <a:lnTo>
                        <a:pt x="167" y="128"/>
                      </a:lnTo>
                      <a:lnTo>
                        <a:pt x="175" y="119"/>
                      </a:lnTo>
                      <a:lnTo>
                        <a:pt x="175" y="119"/>
                      </a:lnTo>
                      <a:lnTo>
                        <a:pt x="176" y="110"/>
                      </a:lnTo>
                      <a:lnTo>
                        <a:pt x="177" y="104"/>
                      </a:lnTo>
                      <a:lnTo>
                        <a:pt x="176" y="97"/>
                      </a:lnTo>
                      <a:lnTo>
                        <a:pt x="176" y="97"/>
                      </a:lnTo>
                      <a:lnTo>
                        <a:pt x="176" y="94"/>
                      </a:lnTo>
                      <a:lnTo>
                        <a:pt x="176" y="88"/>
                      </a:lnTo>
                      <a:lnTo>
                        <a:pt x="177" y="83"/>
                      </a:lnTo>
                      <a:lnTo>
                        <a:pt x="181" y="81"/>
                      </a:lnTo>
                      <a:lnTo>
                        <a:pt x="181" y="81"/>
                      </a:lnTo>
                      <a:lnTo>
                        <a:pt x="181" y="77"/>
                      </a:lnTo>
                      <a:lnTo>
                        <a:pt x="183" y="73"/>
                      </a:lnTo>
                      <a:lnTo>
                        <a:pt x="181" y="70"/>
                      </a:lnTo>
                      <a:lnTo>
                        <a:pt x="181" y="70"/>
                      </a:lnTo>
                      <a:lnTo>
                        <a:pt x="183" y="65"/>
                      </a:lnTo>
                      <a:lnTo>
                        <a:pt x="185" y="60"/>
                      </a:lnTo>
                      <a:lnTo>
                        <a:pt x="189" y="52"/>
                      </a:lnTo>
                      <a:lnTo>
                        <a:pt x="189" y="52"/>
                      </a:lnTo>
                      <a:lnTo>
                        <a:pt x="183" y="35"/>
                      </a:lnTo>
                      <a:lnTo>
                        <a:pt x="177" y="35"/>
                      </a:lnTo>
                      <a:lnTo>
                        <a:pt x="170" y="26"/>
                      </a:lnTo>
                      <a:lnTo>
                        <a:pt x="164" y="18"/>
                      </a:lnTo>
                      <a:lnTo>
                        <a:pt x="164" y="3"/>
                      </a:lnTo>
                      <a:lnTo>
                        <a:pt x="164" y="3"/>
                      </a:lnTo>
                      <a:lnTo>
                        <a:pt x="262" y="4"/>
                      </a:lnTo>
                      <a:lnTo>
                        <a:pt x="343" y="3"/>
                      </a:lnTo>
                      <a:lnTo>
                        <a:pt x="381" y="1"/>
                      </a:lnTo>
                      <a:lnTo>
                        <a:pt x="412" y="0"/>
                      </a:lnTo>
                      <a:lnTo>
                        <a:pt x="416" y="0"/>
                      </a:lnTo>
                      <a:lnTo>
                        <a:pt x="421" y="11"/>
                      </a:lnTo>
                      <a:lnTo>
                        <a:pt x="443" y="44"/>
                      </a:lnTo>
                      <a:lnTo>
                        <a:pt x="457" y="95"/>
                      </a:lnTo>
                      <a:lnTo>
                        <a:pt x="457" y="95"/>
                      </a:lnTo>
                      <a:lnTo>
                        <a:pt x="461" y="103"/>
                      </a:lnTo>
                      <a:lnTo>
                        <a:pt x="470" y="122"/>
                      </a:lnTo>
                      <a:lnTo>
                        <a:pt x="479" y="148"/>
                      </a:lnTo>
                      <a:lnTo>
                        <a:pt x="485" y="162"/>
                      </a:lnTo>
                      <a:lnTo>
                        <a:pt x="486" y="175"/>
                      </a:lnTo>
                      <a:lnTo>
                        <a:pt x="486" y="175"/>
                      </a:lnTo>
                      <a:lnTo>
                        <a:pt x="488" y="186"/>
                      </a:lnTo>
                      <a:lnTo>
                        <a:pt x="492" y="197"/>
                      </a:lnTo>
                      <a:lnTo>
                        <a:pt x="492" y="197"/>
                      </a:lnTo>
                      <a:lnTo>
                        <a:pt x="495" y="202"/>
                      </a:lnTo>
                      <a:lnTo>
                        <a:pt x="498" y="206"/>
                      </a:lnTo>
                      <a:lnTo>
                        <a:pt x="501" y="213"/>
                      </a:lnTo>
                      <a:lnTo>
                        <a:pt x="504" y="224"/>
                      </a:lnTo>
                      <a:lnTo>
                        <a:pt x="504" y="224"/>
                      </a:lnTo>
                      <a:lnTo>
                        <a:pt x="529" y="348"/>
                      </a:lnTo>
                      <a:lnTo>
                        <a:pt x="529" y="348"/>
                      </a:lnTo>
                      <a:lnTo>
                        <a:pt x="526" y="353"/>
                      </a:lnTo>
                      <a:lnTo>
                        <a:pt x="523" y="359"/>
                      </a:lnTo>
                      <a:lnTo>
                        <a:pt x="520" y="367"/>
                      </a:lnTo>
                      <a:lnTo>
                        <a:pt x="514" y="373"/>
                      </a:lnTo>
                      <a:lnTo>
                        <a:pt x="514" y="373"/>
                      </a:lnTo>
                      <a:lnTo>
                        <a:pt x="518" y="381"/>
                      </a:lnTo>
                      <a:lnTo>
                        <a:pt x="513" y="393"/>
                      </a:lnTo>
                      <a:lnTo>
                        <a:pt x="512" y="412"/>
                      </a:lnTo>
                      <a:lnTo>
                        <a:pt x="512" y="412"/>
                      </a:lnTo>
                      <a:lnTo>
                        <a:pt x="512" y="419"/>
                      </a:lnTo>
                      <a:lnTo>
                        <a:pt x="512" y="424"/>
                      </a:lnTo>
                      <a:lnTo>
                        <a:pt x="510" y="427"/>
                      </a:lnTo>
                      <a:lnTo>
                        <a:pt x="509" y="429"/>
                      </a:lnTo>
                      <a:lnTo>
                        <a:pt x="509" y="429"/>
                      </a:lnTo>
                      <a:lnTo>
                        <a:pt x="504" y="436"/>
                      </a:lnTo>
                      <a:lnTo>
                        <a:pt x="501" y="443"/>
                      </a:lnTo>
                      <a:lnTo>
                        <a:pt x="499" y="452"/>
                      </a:lnTo>
                      <a:lnTo>
                        <a:pt x="499" y="452"/>
                      </a:lnTo>
                      <a:lnTo>
                        <a:pt x="498" y="460"/>
                      </a:lnTo>
                      <a:lnTo>
                        <a:pt x="495" y="467"/>
                      </a:lnTo>
                      <a:lnTo>
                        <a:pt x="494" y="471"/>
                      </a:lnTo>
                      <a:lnTo>
                        <a:pt x="491" y="473"/>
                      </a:lnTo>
                      <a:lnTo>
                        <a:pt x="491" y="473"/>
                      </a:lnTo>
                      <a:lnTo>
                        <a:pt x="488" y="476"/>
                      </a:lnTo>
                      <a:lnTo>
                        <a:pt x="485" y="480"/>
                      </a:lnTo>
                      <a:lnTo>
                        <a:pt x="482" y="482"/>
                      </a:lnTo>
                      <a:lnTo>
                        <a:pt x="482" y="485"/>
                      </a:lnTo>
                      <a:lnTo>
                        <a:pt x="482" y="486"/>
                      </a:lnTo>
                      <a:lnTo>
                        <a:pt x="482" y="486"/>
                      </a:lnTo>
                      <a:lnTo>
                        <a:pt x="485" y="487"/>
                      </a:lnTo>
                      <a:lnTo>
                        <a:pt x="488" y="489"/>
                      </a:lnTo>
                      <a:lnTo>
                        <a:pt x="496" y="491"/>
                      </a:lnTo>
                      <a:lnTo>
                        <a:pt x="496" y="491"/>
                      </a:lnTo>
                      <a:lnTo>
                        <a:pt x="496" y="494"/>
                      </a:lnTo>
                      <a:lnTo>
                        <a:pt x="495" y="498"/>
                      </a:lnTo>
                      <a:lnTo>
                        <a:pt x="495" y="504"/>
                      </a:lnTo>
                      <a:lnTo>
                        <a:pt x="498" y="511"/>
                      </a:lnTo>
                      <a:lnTo>
                        <a:pt x="498" y="511"/>
                      </a:lnTo>
                      <a:lnTo>
                        <a:pt x="500" y="512"/>
                      </a:lnTo>
                      <a:lnTo>
                        <a:pt x="503" y="512"/>
                      </a:lnTo>
                      <a:lnTo>
                        <a:pt x="510" y="512"/>
                      </a:lnTo>
                      <a:lnTo>
                        <a:pt x="510" y="512"/>
                      </a:lnTo>
                      <a:lnTo>
                        <a:pt x="510" y="516"/>
                      </a:lnTo>
                      <a:lnTo>
                        <a:pt x="512" y="519"/>
                      </a:lnTo>
                      <a:lnTo>
                        <a:pt x="514" y="520"/>
                      </a:lnTo>
                      <a:lnTo>
                        <a:pt x="516" y="520"/>
                      </a:lnTo>
                      <a:lnTo>
                        <a:pt x="518" y="520"/>
                      </a:lnTo>
                      <a:lnTo>
                        <a:pt x="521" y="520"/>
                      </a:lnTo>
                      <a:lnTo>
                        <a:pt x="521" y="520"/>
                      </a:lnTo>
                      <a:lnTo>
                        <a:pt x="525" y="522"/>
                      </a:lnTo>
                      <a:lnTo>
                        <a:pt x="527" y="524"/>
                      </a:lnTo>
                      <a:lnTo>
                        <a:pt x="535" y="522"/>
                      </a:lnTo>
                      <a:lnTo>
                        <a:pt x="535" y="522"/>
                      </a:lnTo>
                      <a:lnTo>
                        <a:pt x="539" y="520"/>
                      </a:lnTo>
                      <a:lnTo>
                        <a:pt x="543" y="519"/>
                      </a:lnTo>
                      <a:lnTo>
                        <a:pt x="544" y="520"/>
                      </a:lnTo>
                      <a:lnTo>
                        <a:pt x="547" y="521"/>
                      </a:lnTo>
                      <a:lnTo>
                        <a:pt x="548" y="528"/>
                      </a:lnTo>
                      <a:lnTo>
                        <a:pt x="548" y="528"/>
                      </a:lnTo>
                      <a:lnTo>
                        <a:pt x="551" y="529"/>
                      </a:lnTo>
                      <a:lnTo>
                        <a:pt x="553" y="529"/>
                      </a:lnTo>
                      <a:lnTo>
                        <a:pt x="557" y="529"/>
                      </a:lnTo>
                      <a:lnTo>
                        <a:pt x="562" y="532"/>
                      </a:lnTo>
                      <a:lnTo>
                        <a:pt x="562" y="532"/>
                      </a:lnTo>
                      <a:lnTo>
                        <a:pt x="564" y="530"/>
                      </a:lnTo>
                      <a:lnTo>
                        <a:pt x="567" y="532"/>
                      </a:lnTo>
                      <a:lnTo>
                        <a:pt x="570" y="533"/>
                      </a:lnTo>
                      <a:lnTo>
                        <a:pt x="571" y="534"/>
                      </a:lnTo>
                      <a:lnTo>
                        <a:pt x="571" y="537"/>
                      </a:lnTo>
                      <a:lnTo>
                        <a:pt x="571" y="541"/>
                      </a:lnTo>
                      <a:lnTo>
                        <a:pt x="571" y="541"/>
                      </a:lnTo>
                      <a:lnTo>
                        <a:pt x="571" y="544"/>
                      </a:lnTo>
                      <a:lnTo>
                        <a:pt x="574" y="547"/>
                      </a:lnTo>
                      <a:lnTo>
                        <a:pt x="577" y="550"/>
                      </a:lnTo>
                      <a:lnTo>
                        <a:pt x="579" y="551"/>
                      </a:lnTo>
                      <a:lnTo>
                        <a:pt x="579" y="551"/>
                      </a:lnTo>
                      <a:lnTo>
                        <a:pt x="582" y="550"/>
                      </a:lnTo>
                      <a:lnTo>
                        <a:pt x="584" y="550"/>
                      </a:lnTo>
                      <a:lnTo>
                        <a:pt x="587" y="552"/>
                      </a:lnTo>
                      <a:lnTo>
                        <a:pt x="587" y="555"/>
                      </a:lnTo>
                      <a:lnTo>
                        <a:pt x="587" y="555"/>
                      </a:lnTo>
                      <a:lnTo>
                        <a:pt x="584" y="559"/>
                      </a:lnTo>
                      <a:lnTo>
                        <a:pt x="583" y="560"/>
                      </a:lnTo>
                      <a:lnTo>
                        <a:pt x="584" y="561"/>
                      </a:lnTo>
                      <a:lnTo>
                        <a:pt x="587" y="561"/>
                      </a:lnTo>
                      <a:lnTo>
                        <a:pt x="587" y="561"/>
                      </a:lnTo>
                      <a:lnTo>
                        <a:pt x="590" y="565"/>
                      </a:lnTo>
                      <a:lnTo>
                        <a:pt x="590" y="569"/>
                      </a:lnTo>
                      <a:lnTo>
                        <a:pt x="590" y="573"/>
                      </a:lnTo>
                      <a:lnTo>
                        <a:pt x="592" y="576"/>
                      </a:lnTo>
                      <a:lnTo>
                        <a:pt x="592" y="576"/>
                      </a:lnTo>
                      <a:lnTo>
                        <a:pt x="593" y="577"/>
                      </a:lnTo>
                      <a:lnTo>
                        <a:pt x="595" y="579"/>
                      </a:lnTo>
                      <a:lnTo>
                        <a:pt x="595" y="590"/>
                      </a:lnTo>
                      <a:lnTo>
                        <a:pt x="595" y="590"/>
                      </a:lnTo>
                      <a:lnTo>
                        <a:pt x="593" y="592"/>
                      </a:lnTo>
                      <a:lnTo>
                        <a:pt x="592" y="595"/>
                      </a:lnTo>
                      <a:lnTo>
                        <a:pt x="593" y="600"/>
                      </a:lnTo>
                      <a:lnTo>
                        <a:pt x="596" y="604"/>
                      </a:lnTo>
                      <a:lnTo>
                        <a:pt x="597" y="605"/>
                      </a:lnTo>
                      <a:lnTo>
                        <a:pt x="597" y="608"/>
                      </a:lnTo>
                      <a:lnTo>
                        <a:pt x="597" y="608"/>
                      </a:lnTo>
                      <a:lnTo>
                        <a:pt x="595" y="612"/>
                      </a:lnTo>
                      <a:lnTo>
                        <a:pt x="593" y="614"/>
                      </a:lnTo>
                      <a:lnTo>
                        <a:pt x="593" y="614"/>
                      </a:lnTo>
                      <a:lnTo>
                        <a:pt x="601" y="620"/>
                      </a:lnTo>
                      <a:lnTo>
                        <a:pt x="601" y="620"/>
                      </a:lnTo>
                      <a:lnTo>
                        <a:pt x="605" y="620"/>
                      </a:lnTo>
                      <a:lnTo>
                        <a:pt x="609" y="620"/>
                      </a:lnTo>
                      <a:lnTo>
                        <a:pt x="613" y="622"/>
                      </a:lnTo>
                      <a:lnTo>
                        <a:pt x="613" y="622"/>
                      </a:lnTo>
                      <a:lnTo>
                        <a:pt x="617" y="624"/>
                      </a:lnTo>
                      <a:lnTo>
                        <a:pt x="621" y="626"/>
                      </a:lnTo>
                      <a:lnTo>
                        <a:pt x="623" y="631"/>
                      </a:lnTo>
                      <a:lnTo>
                        <a:pt x="623" y="631"/>
                      </a:lnTo>
                      <a:lnTo>
                        <a:pt x="631" y="634"/>
                      </a:lnTo>
                      <a:lnTo>
                        <a:pt x="632" y="635"/>
                      </a:lnTo>
                      <a:lnTo>
                        <a:pt x="632" y="638"/>
                      </a:lnTo>
                      <a:lnTo>
                        <a:pt x="632" y="638"/>
                      </a:lnTo>
                      <a:lnTo>
                        <a:pt x="637" y="640"/>
                      </a:lnTo>
                      <a:lnTo>
                        <a:pt x="647" y="647"/>
                      </a:lnTo>
                      <a:lnTo>
                        <a:pt x="652" y="652"/>
                      </a:lnTo>
                      <a:lnTo>
                        <a:pt x="657" y="657"/>
                      </a:lnTo>
                      <a:lnTo>
                        <a:pt x="659" y="662"/>
                      </a:lnTo>
                      <a:lnTo>
                        <a:pt x="662" y="669"/>
                      </a:lnTo>
                      <a:lnTo>
                        <a:pt x="662" y="669"/>
                      </a:lnTo>
                      <a:lnTo>
                        <a:pt x="670" y="668"/>
                      </a:lnTo>
                      <a:lnTo>
                        <a:pt x="675" y="668"/>
                      </a:lnTo>
                      <a:lnTo>
                        <a:pt x="678" y="668"/>
                      </a:lnTo>
                      <a:lnTo>
                        <a:pt x="679" y="669"/>
                      </a:lnTo>
                      <a:lnTo>
                        <a:pt x="679" y="669"/>
                      </a:lnTo>
                      <a:lnTo>
                        <a:pt x="679" y="674"/>
                      </a:lnTo>
                      <a:lnTo>
                        <a:pt x="680" y="681"/>
                      </a:lnTo>
                      <a:lnTo>
                        <a:pt x="682" y="684"/>
                      </a:lnTo>
                      <a:lnTo>
                        <a:pt x="684" y="687"/>
                      </a:lnTo>
                      <a:lnTo>
                        <a:pt x="687" y="690"/>
                      </a:lnTo>
                      <a:lnTo>
                        <a:pt x="691" y="691"/>
                      </a:lnTo>
                      <a:lnTo>
                        <a:pt x="691" y="691"/>
                      </a:lnTo>
                      <a:lnTo>
                        <a:pt x="693" y="697"/>
                      </a:lnTo>
                      <a:lnTo>
                        <a:pt x="696" y="704"/>
                      </a:lnTo>
                      <a:lnTo>
                        <a:pt x="696" y="708"/>
                      </a:lnTo>
                      <a:lnTo>
                        <a:pt x="696" y="710"/>
                      </a:lnTo>
                      <a:lnTo>
                        <a:pt x="693" y="713"/>
                      </a:lnTo>
                      <a:lnTo>
                        <a:pt x="689" y="714"/>
                      </a:lnTo>
                      <a:lnTo>
                        <a:pt x="689" y="714"/>
                      </a:lnTo>
                      <a:lnTo>
                        <a:pt x="682" y="714"/>
                      </a:lnTo>
                      <a:lnTo>
                        <a:pt x="676" y="714"/>
                      </a:lnTo>
                      <a:lnTo>
                        <a:pt x="674" y="716"/>
                      </a:lnTo>
                      <a:lnTo>
                        <a:pt x="672" y="717"/>
                      </a:lnTo>
                      <a:lnTo>
                        <a:pt x="671" y="723"/>
                      </a:lnTo>
                      <a:lnTo>
                        <a:pt x="671" y="723"/>
                      </a:lnTo>
                      <a:lnTo>
                        <a:pt x="669" y="729"/>
                      </a:lnTo>
                      <a:lnTo>
                        <a:pt x="666" y="734"/>
                      </a:lnTo>
                      <a:lnTo>
                        <a:pt x="665" y="740"/>
                      </a:lnTo>
                      <a:lnTo>
                        <a:pt x="663" y="745"/>
                      </a:lnTo>
                      <a:lnTo>
                        <a:pt x="662" y="748"/>
                      </a:lnTo>
                      <a:lnTo>
                        <a:pt x="658" y="751"/>
                      </a:lnTo>
                      <a:lnTo>
                        <a:pt x="658" y="751"/>
                      </a:lnTo>
                      <a:lnTo>
                        <a:pt x="654" y="751"/>
                      </a:lnTo>
                      <a:lnTo>
                        <a:pt x="650" y="749"/>
                      </a:lnTo>
                      <a:lnTo>
                        <a:pt x="649" y="747"/>
                      </a:lnTo>
                      <a:lnTo>
                        <a:pt x="648" y="744"/>
                      </a:lnTo>
                      <a:lnTo>
                        <a:pt x="645" y="741"/>
                      </a:lnTo>
                      <a:lnTo>
                        <a:pt x="643" y="740"/>
                      </a:lnTo>
                      <a:lnTo>
                        <a:pt x="639" y="739"/>
                      </a:lnTo>
                      <a:lnTo>
                        <a:pt x="632" y="740"/>
                      </a:lnTo>
                      <a:lnTo>
                        <a:pt x="632" y="740"/>
                      </a:lnTo>
                      <a:lnTo>
                        <a:pt x="627" y="739"/>
                      </a:lnTo>
                      <a:lnTo>
                        <a:pt x="623" y="740"/>
                      </a:lnTo>
                      <a:lnTo>
                        <a:pt x="619" y="741"/>
                      </a:lnTo>
                      <a:lnTo>
                        <a:pt x="618" y="744"/>
                      </a:lnTo>
                      <a:lnTo>
                        <a:pt x="615" y="747"/>
                      </a:lnTo>
                      <a:lnTo>
                        <a:pt x="615" y="749"/>
                      </a:lnTo>
                      <a:lnTo>
                        <a:pt x="615" y="753"/>
                      </a:lnTo>
                      <a:lnTo>
                        <a:pt x="617" y="756"/>
                      </a:lnTo>
                      <a:lnTo>
                        <a:pt x="617" y="756"/>
                      </a:lnTo>
                      <a:lnTo>
                        <a:pt x="615" y="757"/>
                      </a:lnTo>
                      <a:lnTo>
                        <a:pt x="614" y="760"/>
                      </a:lnTo>
                      <a:lnTo>
                        <a:pt x="608" y="763"/>
                      </a:lnTo>
                      <a:lnTo>
                        <a:pt x="605" y="766"/>
                      </a:lnTo>
                      <a:lnTo>
                        <a:pt x="601" y="770"/>
                      </a:lnTo>
                      <a:lnTo>
                        <a:pt x="599" y="776"/>
                      </a:lnTo>
                      <a:lnTo>
                        <a:pt x="595" y="784"/>
                      </a:lnTo>
                      <a:lnTo>
                        <a:pt x="595" y="784"/>
                      </a:lnTo>
                      <a:lnTo>
                        <a:pt x="583" y="789"/>
                      </a:lnTo>
                      <a:lnTo>
                        <a:pt x="575" y="796"/>
                      </a:lnTo>
                      <a:lnTo>
                        <a:pt x="569" y="802"/>
                      </a:lnTo>
                      <a:lnTo>
                        <a:pt x="565" y="809"/>
                      </a:lnTo>
                      <a:lnTo>
                        <a:pt x="565" y="809"/>
                      </a:lnTo>
                      <a:lnTo>
                        <a:pt x="558" y="811"/>
                      </a:lnTo>
                      <a:lnTo>
                        <a:pt x="553" y="813"/>
                      </a:lnTo>
                      <a:lnTo>
                        <a:pt x="548" y="811"/>
                      </a:lnTo>
                      <a:lnTo>
                        <a:pt x="548" y="811"/>
                      </a:lnTo>
                      <a:lnTo>
                        <a:pt x="510" y="827"/>
                      </a:lnTo>
                      <a:lnTo>
                        <a:pt x="510" y="827"/>
                      </a:lnTo>
                      <a:lnTo>
                        <a:pt x="509" y="831"/>
                      </a:lnTo>
                      <a:lnTo>
                        <a:pt x="507" y="837"/>
                      </a:lnTo>
                      <a:lnTo>
                        <a:pt x="505" y="840"/>
                      </a:lnTo>
                      <a:lnTo>
                        <a:pt x="503" y="843"/>
                      </a:lnTo>
                      <a:lnTo>
                        <a:pt x="499" y="844"/>
                      </a:lnTo>
                      <a:lnTo>
                        <a:pt x="495" y="843"/>
                      </a:lnTo>
                      <a:lnTo>
                        <a:pt x="495" y="843"/>
                      </a:lnTo>
                      <a:lnTo>
                        <a:pt x="490" y="844"/>
                      </a:lnTo>
                      <a:lnTo>
                        <a:pt x="486" y="846"/>
                      </a:lnTo>
                      <a:lnTo>
                        <a:pt x="485" y="849"/>
                      </a:lnTo>
                      <a:lnTo>
                        <a:pt x="485" y="852"/>
                      </a:lnTo>
                      <a:lnTo>
                        <a:pt x="486" y="854"/>
                      </a:lnTo>
                      <a:lnTo>
                        <a:pt x="491" y="857"/>
                      </a:lnTo>
                      <a:lnTo>
                        <a:pt x="491" y="857"/>
                      </a:lnTo>
                      <a:lnTo>
                        <a:pt x="491" y="865"/>
                      </a:lnTo>
                      <a:lnTo>
                        <a:pt x="463" y="865"/>
                      </a:lnTo>
                      <a:lnTo>
                        <a:pt x="463" y="865"/>
                      </a:lnTo>
                      <a:lnTo>
                        <a:pt x="443" y="879"/>
                      </a:lnTo>
                      <a:lnTo>
                        <a:pt x="443" y="879"/>
                      </a:lnTo>
                      <a:lnTo>
                        <a:pt x="439" y="883"/>
                      </a:lnTo>
                      <a:lnTo>
                        <a:pt x="437" y="888"/>
                      </a:lnTo>
                      <a:lnTo>
                        <a:pt x="434" y="893"/>
                      </a:lnTo>
                      <a:lnTo>
                        <a:pt x="433" y="898"/>
                      </a:lnTo>
                      <a:lnTo>
                        <a:pt x="431" y="906"/>
                      </a:lnTo>
                      <a:lnTo>
                        <a:pt x="431" y="910"/>
                      </a:lnTo>
                      <a:lnTo>
                        <a:pt x="404" y="931"/>
                      </a:lnTo>
                      <a:lnTo>
                        <a:pt x="404" y="931"/>
                      </a:lnTo>
                      <a:lnTo>
                        <a:pt x="400" y="933"/>
                      </a:lnTo>
                      <a:lnTo>
                        <a:pt x="394" y="940"/>
                      </a:lnTo>
                      <a:lnTo>
                        <a:pt x="391" y="944"/>
                      </a:lnTo>
                      <a:lnTo>
                        <a:pt x="390" y="948"/>
                      </a:lnTo>
                      <a:lnTo>
                        <a:pt x="391" y="950"/>
                      </a:lnTo>
                      <a:lnTo>
                        <a:pt x="396" y="951"/>
                      </a:lnTo>
                      <a:lnTo>
                        <a:pt x="396" y="951"/>
                      </a:lnTo>
                      <a:lnTo>
                        <a:pt x="395" y="957"/>
                      </a:lnTo>
                      <a:lnTo>
                        <a:pt x="391" y="962"/>
                      </a:lnTo>
                      <a:lnTo>
                        <a:pt x="389" y="964"/>
                      </a:lnTo>
                      <a:lnTo>
                        <a:pt x="386" y="964"/>
                      </a:lnTo>
                      <a:lnTo>
                        <a:pt x="383" y="963"/>
                      </a:lnTo>
                      <a:lnTo>
                        <a:pt x="380" y="959"/>
                      </a:lnTo>
                      <a:lnTo>
                        <a:pt x="380" y="959"/>
                      </a:lnTo>
                      <a:lnTo>
                        <a:pt x="380" y="958"/>
                      </a:lnTo>
                      <a:lnTo>
                        <a:pt x="380" y="957"/>
                      </a:lnTo>
                      <a:lnTo>
                        <a:pt x="380" y="955"/>
                      </a:lnTo>
                      <a:lnTo>
                        <a:pt x="378" y="954"/>
                      </a:lnTo>
                      <a:lnTo>
                        <a:pt x="378" y="954"/>
                      </a:lnTo>
                      <a:lnTo>
                        <a:pt x="374" y="955"/>
                      </a:lnTo>
                      <a:lnTo>
                        <a:pt x="372" y="955"/>
                      </a:lnTo>
                      <a:lnTo>
                        <a:pt x="367" y="954"/>
                      </a:lnTo>
                      <a:lnTo>
                        <a:pt x="367" y="954"/>
                      </a:lnTo>
                      <a:lnTo>
                        <a:pt x="364" y="954"/>
                      </a:lnTo>
                      <a:lnTo>
                        <a:pt x="361" y="954"/>
                      </a:lnTo>
                      <a:lnTo>
                        <a:pt x="361" y="955"/>
                      </a:lnTo>
                      <a:lnTo>
                        <a:pt x="361" y="957"/>
                      </a:lnTo>
                      <a:lnTo>
                        <a:pt x="364" y="963"/>
                      </a:lnTo>
                      <a:lnTo>
                        <a:pt x="364" y="963"/>
                      </a:lnTo>
                      <a:lnTo>
                        <a:pt x="365" y="964"/>
                      </a:lnTo>
                      <a:lnTo>
                        <a:pt x="368" y="966"/>
                      </a:lnTo>
                      <a:lnTo>
                        <a:pt x="371" y="967"/>
                      </a:lnTo>
                      <a:lnTo>
                        <a:pt x="371" y="967"/>
                      </a:lnTo>
                      <a:lnTo>
                        <a:pt x="373" y="971"/>
                      </a:lnTo>
                      <a:lnTo>
                        <a:pt x="373" y="973"/>
                      </a:lnTo>
                      <a:lnTo>
                        <a:pt x="374" y="981"/>
                      </a:lnTo>
                      <a:lnTo>
                        <a:pt x="374" y="992"/>
                      </a:lnTo>
                      <a:lnTo>
                        <a:pt x="377" y="1003"/>
                      </a:lnTo>
                      <a:lnTo>
                        <a:pt x="377" y="1003"/>
                      </a:lnTo>
                      <a:lnTo>
                        <a:pt x="377" y="1007"/>
                      </a:lnTo>
                      <a:lnTo>
                        <a:pt x="380" y="1008"/>
                      </a:lnTo>
                      <a:lnTo>
                        <a:pt x="383" y="1014"/>
                      </a:lnTo>
                      <a:lnTo>
                        <a:pt x="386" y="1019"/>
                      </a:lnTo>
                      <a:lnTo>
                        <a:pt x="387" y="1023"/>
                      </a:lnTo>
                      <a:lnTo>
                        <a:pt x="387" y="1028"/>
                      </a:lnTo>
                      <a:lnTo>
                        <a:pt x="387" y="1028"/>
                      </a:lnTo>
                      <a:lnTo>
                        <a:pt x="381" y="1033"/>
                      </a:lnTo>
                      <a:lnTo>
                        <a:pt x="376" y="1036"/>
                      </a:lnTo>
                      <a:lnTo>
                        <a:pt x="369" y="1037"/>
                      </a:lnTo>
                      <a:lnTo>
                        <a:pt x="359" y="1038"/>
                      </a:lnTo>
                      <a:lnTo>
                        <a:pt x="359" y="1038"/>
                      </a:lnTo>
                      <a:lnTo>
                        <a:pt x="339" y="1025"/>
                      </a:lnTo>
                      <a:lnTo>
                        <a:pt x="315" y="1010"/>
                      </a:lnTo>
                      <a:lnTo>
                        <a:pt x="315" y="1010"/>
                      </a:lnTo>
                      <a:lnTo>
                        <a:pt x="307" y="1001"/>
                      </a:lnTo>
                      <a:lnTo>
                        <a:pt x="299" y="995"/>
                      </a:lnTo>
                      <a:lnTo>
                        <a:pt x="294" y="993"/>
                      </a:lnTo>
                      <a:lnTo>
                        <a:pt x="289" y="993"/>
                      </a:lnTo>
                      <a:lnTo>
                        <a:pt x="289" y="993"/>
                      </a:lnTo>
                      <a:lnTo>
                        <a:pt x="285" y="989"/>
                      </a:lnTo>
                      <a:lnTo>
                        <a:pt x="284" y="985"/>
                      </a:lnTo>
                      <a:lnTo>
                        <a:pt x="284" y="984"/>
                      </a:lnTo>
                      <a:lnTo>
                        <a:pt x="285" y="983"/>
                      </a:lnTo>
                      <a:lnTo>
                        <a:pt x="285" y="983"/>
                      </a:lnTo>
                      <a:lnTo>
                        <a:pt x="286" y="981"/>
                      </a:lnTo>
                      <a:lnTo>
                        <a:pt x="288" y="981"/>
                      </a:lnTo>
                      <a:lnTo>
                        <a:pt x="290" y="985"/>
                      </a:lnTo>
                      <a:lnTo>
                        <a:pt x="291" y="986"/>
                      </a:lnTo>
                      <a:lnTo>
                        <a:pt x="293" y="984"/>
                      </a:lnTo>
                      <a:lnTo>
                        <a:pt x="295" y="979"/>
                      </a:lnTo>
                      <a:lnTo>
                        <a:pt x="298" y="970"/>
                      </a:lnTo>
                      <a:lnTo>
                        <a:pt x="298" y="970"/>
                      </a:lnTo>
                      <a:lnTo>
                        <a:pt x="299" y="967"/>
                      </a:lnTo>
                      <a:lnTo>
                        <a:pt x="299" y="964"/>
                      </a:lnTo>
                      <a:lnTo>
                        <a:pt x="301" y="960"/>
                      </a:lnTo>
                      <a:lnTo>
                        <a:pt x="299" y="955"/>
                      </a:lnTo>
                      <a:lnTo>
                        <a:pt x="299" y="953"/>
                      </a:lnTo>
                      <a:lnTo>
                        <a:pt x="299" y="953"/>
                      </a:lnTo>
                      <a:lnTo>
                        <a:pt x="302" y="951"/>
                      </a:lnTo>
                      <a:lnTo>
                        <a:pt x="304" y="950"/>
                      </a:lnTo>
                      <a:lnTo>
                        <a:pt x="307" y="949"/>
                      </a:lnTo>
                      <a:lnTo>
                        <a:pt x="308" y="948"/>
                      </a:lnTo>
                      <a:lnTo>
                        <a:pt x="308" y="948"/>
                      </a:lnTo>
                      <a:lnTo>
                        <a:pt x="307" y="946"/>
                      </a:lnTo>
                      <a:lnTo>
                        <a:pt x="304" y="944"/>
                      </a:lnTo>
                      <a:lnTo>
                        <a:pt x="302" y="942"/>
                      </a:lnTo>
                      <a:lnTo>
                        <a:pt x="299" y="942"/>
                      </a:lnTo>
                      <a:lnTo>
                        <a:pt x="299" y="942"/>
                      </a:lnTo>
                      <a:lnTo>
                        <a:pt x="289" y="955"/>
                      </a:lnTo>
                      <a:lnTo>
                        <a:pt x="289" y="955"/>
                      </a:lnTo>
                      <a:lnTo>
                        <a:pt x="285" y="950"/>
                      </a:lnTo>
                      <a:lnTo>
                        <a:pt x="284" y="946"/>
                      </a:lnTo>
                      <a:lnTo>
                        <a:pt x="282" y="942"/>
                      </a:lnTo>
                      <a:lnTo>
                        <a:pt x="282" y="940"/>
                      </a:lnTo>
                      <a:lnTo>
                        <a:pt x="284" y="935"/>
                      </a:lnTo>
                      <a:lnTo>
                        <a:pt x="284" y="933"/>
                      </a:lnTo>
                      <a:lnTo>
                        <a:pt x="282" y="931"/>
                      </a:lnTo>
                      <a:lnTo>
                        <a:pt x="282" y="931"/>
                      </a:lnTo>
                      <a:lnTo>
                        <a:pt x="280" y="927"/>
                      </a:lnTo>
                      <a:lnTo>
                        <a:pt x="276" y="927"/>
                      </a:lnTo>
                      <a:lnTo>
                        <a:pt x="273" y="928"/>
                      </a:lnTo>
                      <a:lnTo>
                        <a:pt x="271" y="929"/>
                      </a:lnTo>
                      <a:lnTo>
                        <a:pt x="268" y="931"/>
                      </a:lnTo>
                      <a:lnTo>
                        <a:pt x="264" y="929"/>
                      </a:lnTo>
                      <a:lnTo>
                        <a:pt x="259" y="927"/>
                      </a:lnTo>
                      <a:lnTo>
                        <a:pt x="254" y="920"/>
                      </a:lnTo>
                      <a:lnTo>
                        <a:pt x="254" y="920"/>
                      </a:lnTo>
                      <a:lnTo>
                        <a:pt x="250" y="922"/>
                      </a:lnTo>
                      <a:lnTo>
                        <a:pt x="245" y="924"/>
                      </a:lnTo>
                      <a:lnTo>
                        <a:pt x="240" y="925"/>
                      </a:lnTo>
                      <a:lnTo>
                        <a:pt x="237" y="925"/>
                      </a:lnTo>
                      <a:lnTo>
                        <a:pt x="236" y="925"/>
                      </a:lnTo>
                      <a:lnTo>
                        <a:pt x="236" y="925"/>
                      </a:lnTo>
                      <a:lnTo>
                        <a:pt x="232" y="924"/>
                      </a:lnTo>
                      <a:lnTo>
                        <a:pt x="228" y="924"/>
                      </a:lnTo>
                      <a:lnTo>
                        <a:pt x="216" y="927"/>
                      </a:lnTo>
                      <a:lnTo>
                        <a:pt x="202" y="932"/>
                      </a:lnTo>
                      <a:lnTo>
                        <a:pt x="101" y="931"/>
                      </a:lnTo>
                      <a:lnTo>
                        <a:pt x="101" y="931"/>
                      </a:lnTo>
                      <a:lnTo>
                        <a:pt x="89" y="879"/>
                      </a:lnTo>
                      <a:lnTo>
                        <a:pt x="80" y="833"/>
                      </a:lnTo>
                      <a:lnTo>
                        <a:pt x="78" y="810"/>
                      </a:lnTo>
                      <a:lnTo>
                        <a:pt x="76" y="791"/>
                      </a:lnTo>
                      <a:lnTo>
                        <a:pt x="76" y="791"/>
                      </a:lnTo>
                      <a:lnTo>
                        <a:pt x="0" y="778"/>
                      </a:lnTo>
                      <a:lnTo>
                        <a:pt x="1" y="696"/>
                      </a:lnTo>
                      <a:lnTo>
                        <a:pt x="1" y="696"/>
                      </a:lnTo>
                      <a:lnTo>
                        <a:pt x="6" y="697"/>
                      </a:lnTo>
                      <a:lnTo>
                        <a:pt x="10" y="699"/>
                      </a:lnTo>
                      <a:lnTo>
                        <a:pt x="14" y="703"/>
                      </a:lnTo>
                      <a:lnTo>
                        <a:pt x="14" y="703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3" name="Freeform 194"/>
                <p:cNvSpPr>
                  <a:spLocks/>
                </p:cNvSpPr>
                <p:nvPr/>
              </p:nvSpPr>
              <p:spPr bwMode="auto">
                <a:xfrm>
                  <a:off x="4319588" y="2149475"/>
                  <a:ext cx="1662113" cy="1089025"/>
                </a:xfrm>
                <a:custGeom>
                  <a:avLst/>
                  <a:gdLst>
                    <a:gd name="T0" fmla="*/ 998 w 1047"/>
                    <a:gd name="T1" fmla="*/ 311 h 686"/>
                    <a:gd name="T2" fmla="*/ 1002 w 1047"/>
                    <a:gd name="T3" fmla="*/ 354 h 686"/>
                    <a:gd name="T4" fmla="*/ 1047 w 1047"/>
                    <a:gd name="T5" fmla="*/ 367 h 686"/>
                    <a:gd name="T6" fmla="*/ 1020 w 1047"/>
                    <a:gd name="T7" fmla="*/ 376 h 686"/>
                    <a:gd name="T8" fmla="*/ 984 w 1047"/>
                    <a:gd name="T9" fmla="*/ 421 h 686"/>
                    <a:gd name="T10" fmla="*/ 955 w 1047"/>
                    <a:gd name="T11" fmla="*/ 426 h 686"/>
                    <a:gd name="T12" fmla="*/ 923 w 1047"/>
                    <a:gd name="T13" fmla="*/ 430 h 686"/>
                    <a:gd name="T14" fmla="*/ 940 w 1047"/>
                    <a:gd name="T15" fmla="*/ 446 h 686"/>
                    <a:gd name="T16" fmla="*/ 973 w 1047"/>
                    <a:gd name="T17" fmla="*/ 454 h 686"/>
                    <a:gd name="T18" fmla="*/ 928 w 1047"/>
                    <a:gd name="T19" fmla="*/ 482 h 686"/>
                    <a:gd name="T20" fmla="*/ 880 w 1047"/>
                    <a:gd name="T21" fmla="*/ 512 h 686"/>
                    <a:gd name="T22" fmla="*/ 845 w 1047"/>
                    <a:gd name="T23" fmla="*/ 540 h 686"/>
                    <a:gd name="T24" fmla="*/ 848 w 1047"/>
                    <a:gd name="T25" fmla="*/ 568 h 686"/>
                    <a:gd name="T26" fmla="*/ 824 w 1047"/>
                    <a:gd name="T27" fmla="*/ 566 h 686"/>
                    <a:gd name="T28" fmla="*/ 771 w 1047"/>
                    <a:gd name="T29" fmla="*/ 594 h 686"/>
                    <a:gd name="T30" fmla="*/ 767 w 1047"/>
                    <a:gd name="T31" fmla="*/ 578 h 686"/>
                    <a:gd name="T32" fmla="*/ 770 w 1047"/>
                    <a:gd name="T33" fmla="*/ 556 h 686"/>
                    <a:gd name="T34" fmla="*/ 752 w 1047"/>
                    <a:gd name="T35" fmla="*/ 540 h 686"/>
                    <a:gd name="T36" fmla="*/ 734 w 1047"/>
                    <a:gd name="T37" fmla="*/ 535 h 686"/>
                    <a:gd name="T38" fmla="*/ 699 w 1047"/>
                    <a:gd name="T39" fmla="*/ 562 h 686"/>
                    <a:gd name="T40" fmla="*/ 656 w 1047"/>
                    <a:gd name="T41" fmla="*/ 597 h 686"/>
                    <a:gd name="T42" fmla="*/ 638 w 1047"/>
                    <a:gd name="T43" fmla="*/ 639 h 686"/>
                    <a:gd name="T44" fmla="*/ 616 w 1047"/>
                    <a:gd name="T45" fmla="*/ 667 h 686"/>
                    <a:gd name="T46" fmla="*/ 572 w 1047"/>
                    <a:gd name="T47" fmla="*/ 665 h 686"/>
                    <a:gd name="T48" fmla="*/ 503 w 1047"/>
                    <a:gd name="T49" fmla="*/ 641 h 686"/>
                    <a:gd name="T50" fmla="*/ 471 w 1047"/>
                    <a:gd name="T51" fmla="*/ 623 h 686"/>
                    <a:gd name="T52" fmla="*/ 458 w 1047"/>
                    <a:gd name="T53" fmla="*/ 653 h 686"/>
                    <a:gd name="T54" fmla="*/ 428 w 1047"/>
                    <a:gd name="T55" fmla="*/ 664 h 686"/>
                    <a:gd name="T56" fmla="*/ 398 w 1047"/>
                    <a:gd name="T57" fmla="*/ 626 h 686"/>
                    <a:gd name="T58" fmla="*/ 407 w 1047"/>
                    <a:gd name="T59" fmla="*/ 547 h 686"/>
                    <a:gd name="T60" fmla="*/ 340 w 1047"/>
                    <a:gd name="T61" fmla="*/ 574 h 686"/>
                    <a:gd name="T62" fmla="*/ 297 w 1047"/>
                    <a:gd name="T63" fmla="*/ 575 h 686"/>
                    <a:gd name="T64" fmla="*/ 256 w 1047"/>
                    <a:gd name="T65" fmla="*/ 608 h 686"/>
                    <a:gd name="T66" fmla="*/ 156 w 1047"/>
                    <a:gd name="T67" fmla="*/ 586 h 686"/>
                    <a:gd name="T68" fmla="*/ 83 w 1047"/>
                    <a:gd name="T69" fmla="*/ 548 h 686"/>
                    <a:gd name="T70" fmla="*/ 59 w 1047"/>
                    <a:gd name="T71" fmla="*/ 516 h 686"/>
                    <a:gd name="T72" fmla="*/ 21 w 1047"/>
                    <a:gd name="T73" fmla="*/ 533 h 686"/>
                    <a:gd name="T74" fmla="*/ 4 w 1047"/>
                    <a:gd name="T75" fmla="*/ 470 h 686"/>
                    <a:gd name="T76" fmla="*/ 16 w 1047"/>
                    <a:gd name="T77" fmla="*/ 381 h 686"/>
                    <a:gd name="T78" fmla="*/ 55 w 1047"/>
                    <a:gd name="T79" fmla="*/ 293 h 686"/>
                    <a:gd name="T80" fmla="*/ 131 w 1047"/>
                    <a:gd name="T81" fmla="*/ 248 h 686"/>
                    <a:gd name="T82" fmla="*/ 180 w 1047"/>
                    <a:gd name="T83" fmla="*/ 272 h 686"/>
                    <a:gd name="T84" fmla="*/ 284 w 1047"/>
                    <a:gd name="T85" fmla="*/ 263 h 686"/>
                    <a:gd name="T86" fmla="*/ 302 w 1047"/>
                    <a:gd name="T87" fmla="*/ 246 h 686"/>
                    <a:gd name="T88" fmla="*/ 320 w 1047"/>
                    <a:gd name="T89" fmla="*/ 214 h 686"/>
                    <a:gd name="T90" fmla="*/ 383 w 1047"/>
                    <a:gd name="T91" fmla="*/ 132 h 686"/>
                    <a:gd name="T92" fmla="*/ 368 w 1047"/>
                    <a:gd name="T93" fmla="*/ 66 h 686"/>
                    <a:gd name="T94" fmla="*/ 386 w 1047"/>
                    <a:gd name="T95" fmla="*/ 18 h 686"/>
                    <a:gd name="T96" fmla="*/ 450 w 1047"/>
                    <a:gd name="T97" fmla="*/ 34 h 686"/>
                    <a:gd name="T98" fmla="*/ 521 w 1047"/>
                    <a:gd name="T99" fmla="*/ 29 h 686"/>
                    <a:gd name="T100" fmla="*/ 535 w 1047"/>
                    <a:gd name="T101" fmla="*/ 56 h 686"/>
                    <a:gd name="T102" fmla="*/ 577 w 1047"/>
                    <a:gd name="T103" fmla="*/ 76 h 686"/>
                    <a:gd name="T104" fmla="*/ 643 w 1047"/>
                    <a:gd name="T105" fmla="*/ 53 h 686"/>
                    <a:gd name="T106" fmla="*/ 694 w 1047"/>
                    <a:gd name="T107" fmla="*/ 39 h 686"/>
                    <a:gd name="T108" fmla="*/ 722 w 1047"/>
                    <a:gd name="T109" fmla="*/ 76 h 686"/>
                    <a:gd name="T110" fmla="*/ 769 w 1047"/>
                    <a:gd name="T111" fmla="*/ 127 h 686"/>
                    <a:gd name="T112" fmla="*/ 854 w 1047"/>
                    <a:gd name="T113" fmla="*/ 113 h 686"/>
                    <a:gd name="T114" fmla="*/ 885 w 1047"/>
                    <a:gd name="T115" fmla="*/ 149 h 686"/>
                    <a:gd name="T116" fmla="*/ 990 w 1047"/>
                    <a:gd name="T117" fmla="*/ 180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47" h="686">
                      <a:moveTo>
                        <a:pt x="1001" y="188"/>
                      </a:moveTo>
                      <a:lnTo>
                        <a:pt x="1012" y="294"/>
                      </a:lnTo>
                      <a:lnTo>
                        <a:pt x="1015" y="294"/>
                      </a:lnTo>
                      <a:lnTo>
                        <a:pt x="1015" y="298"/>
                      </a:lnTo>
                      <a:lnTo>
                        <a:pt x="1015" y="298"/>
                      </a:lnTo>
                      <a:lnTo>
                        <a:pt x="1011" y="299"/>
                      </a:lnTo>
                      <a:lnTo>
                        <a:pt x="1007" y="301"/>
                      </a:lnTo>
                      <a:lnTo>
                        <a:pt x="1003" y="305"/>
                      </a:lnTo>
                      <a:lnTo>
                        <a:pt x="1003" y="305"/>
                      </a:lnTo>
                      <a:lnTo>
                        <a:pt x="1002" y="308"/>
                      </a:lnTo>
                      <a:lnTo>
                        <a:pt x="998" y="311"/>
                      </a:lnTo>
                      <a:lnTo>
                        <a:pt x="995" y="315"/>
                      </a:lnTo>
                      <a:lnTo>
                        <a:pt x="992" y="319"/>
                      </a:lnTo>
                      <a:lnTo>
                        <a:pt x="992" y="319"/>
                      </a:lnTo>
                      <a:lnTo>
                        <a:pt x="992" y="320"/>
                      </a:lnTo>
                      <a:lnTo>
                        <a:pt x="992" y="324"/>
                      </a:lnTo>
                      <a:lnTo>
                        <a:pt x="992" y="329"/>
                      </a:lnTo>
                      <a:lnTo>
                        <a:pt x="990" y="336"/>
                      </a:lnTo>
                      <a:lnTo>
                        <a:pt x="990" y="336"/>
                      </a:lnTo>
                      <a:lnTo>
                        <a:pt x="992" y="354"/>
                      </a:lnTo>
                      <a:lnTo>
                        <a:pt x="992" y="354"/>
                      </a:lnTo>
                      <a:lnTo>
                        <a:pt x="1002" y="354"/>
                      </a:lnTo>
                      <a:lnTo>
                        <a:pt x="1010" y="352"/>
                      </a:lnTo>
                      <a:lnTo>
                        <a:pt x="1017" y="351"/>
                      </a:lnTo>
                      <a:lnTo>
                        <a:pt x="1017" y="351"/>
                      </a:lnTo>
                      <a:lnTo>
                        <a:pt x="1019" y="354"/>
                      </a:lnTo>
                      <a:lnTo>
                        <a:pt x="1021" y="356"/>
                      </a:lnTo>
                      <a:lnTo>
                        <a:pt x="1021" y="356"/>
                      </a:lnTo>
                      <a:lnTo>
                        <a:pt x="1045" y="360"/>
                      </a:lnTo>
                      <a:lnTo>
                        <a:pt x="1045" y="360"/>
                      </a:lnTo>
                      <a:lnTo>
                        <a:pt x="1046" y="362"/>
                      </a:lnTo>
                      <a:lnTo>
                        <a:pt x="1047" y="365"/>
                      </a:lnTo>
                      <a:lnTo>
                        <a:pt x="1047" y="367"/>
                      </a:lnTo>
                      <a:lnTo>
                        <a:pt x="1046" y="368"/>
                      </a:lnTo>
                      <a:lnTo>
                        <a:pt x="1045" y="369"/>
                      </a:lnTo>
                      <a:lnTo>
                        <a:pt x="1041" y="369"/>
                      </a:lnTo>
                      <a:lnTo>
                        <a:pt x="1041" y="369"/>
                      </a:lnTo>
                      <a:lnTo>
                        <a:pt x="1038" y="369"/>
                      </a:lnTo>
                      <a:lnTo>
                        <a:pt x="1037" y="371"/>
                      </a:lnTo>
                      <a:lnTo>
                        <a:pt x="1036" y="372"/>
                      </a:lnTo>
                      <a:lnTo>
                        <a:pt x="1032" y="373"/>
                      </a:lnTo>
                      <a:lnTo>
                        <a:pt x="1032" y="373"/>
                      </a:lnTo>
                      <a:lnTo>
                        <a:pt x="1027" y="375"/>
                      </a:lnTo>
                      <a:lnTo>
                        <a:pt x="1020" y="376"/>
                      </a:lnTo>
                      <a:lnTo>
                        <a:pt x="1011" y="380"/>
                      </a:lnTo>
                      <a:lnTo>
                        <a:pt x="1006" y="384"/>
                      </a:lnTo>
                      <a:lnTo>
                        <a:pt x="999" y="389"/>
                      </a:lnTo>
                      <a:lnTo>
                        <a:pt x="999" y="389"/>
                      </a:lnTo>
                      <a:lnTo>
                        <a:pt x="998" y="391"/>
                      </a:lnTo>
                      <a:lnTo>
                        <a:pt x="998" y="394"/>
                      </a:lnTo>
                      <a:lnTo>
                        <a:pt x="995" y="402"/>
                      </a:lnTo>
                      <a:lnTo>
                        <a:pt x="995" y="402"/>
                      </a:lnTo>
                      <a:lnTo>
                        <a:pt x="990" y="408"/>
                      </a:lnTo>
                      <a:lnTo>
                        <a:pt x="986" y="413"/>
                      </a:lnTo>
                      <a:lnTo>
                        <a:pt x="984" y="421"/>
                      </a:lnTo>
                      <a:lnTo>
                        <a:pt x="984" y="421"/>
                      </a:lnTo>
                      <a:lnTo>
                        <a:pt x="983" y="424"/>
                      </a:lnTo>
                      <a:lnTo>
                        <a:pt x="983" y="424"/>
                      </a:lnTo>
                      <a:lnTo>
                        <a:pt x="972" y="420"/>
                      </a:lnTo>
                      <a:lnTo>
                        <a:pt x="964" y="419"/>
                      </a:lnTo>
                      <a:lnTo>
                        <a:pt x="959" y="417"/>
                      </a:lnTo>
                      <a:lnTo>
                        <a:pt x="959" y="417"/>
                      </a:lnTo>
                      <a:lnTo>
                        <a:pt x="958" y="422"/>
                      </a:lnTo>
                      <a:lnTo>
                        <a:pt x="957" y="425"/>
                      </a:lnTo>
                      <a:lnTo>
                        <a:pt x="955" y="426"/>
                      </a:lnTo>
                      <a:lnTo>
                        <a:pt x="955" y="426"/>
                      </a:lnTo>
                      <a:lnTo>
                        <a:pt x="946" y="428"/>
                      </a:lnTo>
                      <a:lnTo>
                        <a:pt x="940" y="428"/>
                      </a:lnTo>
                      <a:lnTo>
                        <a:pt x="936" y="426"/>
                      </a:lnTo>
                      <a:lnTo>
                        <a:pt x="936" y="426"/>
                      </a:lnTo>
                      <a:lnTo>
                        <a:pt x="933" y="424"/>
                      </a:lnTo>
                      <a:lnTo>
                        <a:pt x="932" y="424"/>
                      </a:lnTo>
                      <a:lnTo>
                        <a:pt x="929" y="422"/>
                      </a:lnTo>
                      <a:lnTo>
                        <a:pt x="929" y="422"/>
                      </a:lnTo>
                      <a:lnTo>
                        <a:pt x="927" y="424"/>
                      </a:lnTo>
                      <a:lnTo>
                        <a:pt x="924" y="426"/>
                      </a:lnTo>
                      <a:lnTo>
                        <a:pt x="923" y="430"/>
                      </a:lnTo>
                      <a:lnTo>
                        <a:pt x="923" y="430"/>
                      </a:lnTo>
                      <a:lnTo>
                        <a:pt x="925" y="435"/>
                      </a:lnTo>
                      <a:lnTo>
                        <a:pt x="928" y="439"/>
                      </a:lnTo>
                      <a:lnTo>
                        <a:pt x="928" y="439"/>
                      </a:lnTo>
                      <a:lnTo>
                        <a:pt x="931" y="438"/>
                      </a:lnTo>
                      <a:lnTo>
                        <a:pt x="932" y="437"/>
                      </a:lnTo>
                      <a:lnTo>
                        <a:pt x="935" y="435"/>
                      </a:lnTo>
                      <a:lnTo>
                        <a:pt x="935" y="435"/>
                      </a:lnTo>
                      <a:lnTo>
                        <a:pt x="936" y="438"/>
                      </a:lnTo>
                      <a:lnTo>
                        <a:pt x="937" y="442"/>
                      </a:lnTo>
                      <a:lnTo>
                        <a:pt x="940" y="446"/>
                      </a:lnTo>
                      <a:lnTo>
                        <a:pt x="942" y="450"/>
                      </a:lnTo>
                      <a:lnTo>
                        <a:pt x="942" y="450"/>
                      </a:lnTo>
                      <a:lnTo>
                        <a:pt x="942" y="454"/>
                      </a:lnTo>
                      <a:lnTo>
                        <a:pt x="944" y="455"/>
                      </a:lnTo>
                      <a:lnTo>
                        <a:pt x="945" y="456"/>
                      </a:lnTo>
                      <a:lnTo>
                        <a:pt x="945" y="456"/>
                      </a:lnTo>
                      <a:lnTo>
                        <a:pt x="949" y="455"/>
                      </a:lnTo>
                      <a:lnTo>
                        <a:pt x="953" y="450"/>
                      </a:lnTo>
                      <a:lnTo>
                        <a:pt x="958" y="443"/>
                      </a:lnTo>
                      <a:lnTo>
                        <a:pt x="973" y="454"/>
                      </a:lnTo>
                      <a:lnTo>
                        <a:pt x="973" y="454"/>
                      </a:lnTo>
                      <a:lnTo>
                        <a:pt x="967" y="459"/>
                      </a:lnTo>
                      <a:lnTo>
                        <a:pt x="964" y="461"/>
                      </a:lnTo>
                      <a:lnTo>
                        <a:pt x="963" y="464"/>
                      </a:lnTo>
                      <a:lnTo>
                        <a:pt x="958" y="470"/>
                      </a:lnTo>
                      <a:lnTo>
                        <a:pt x="958" y="470"/>
                      </a:lnTo>
                      <a:lnTo>
                        <a:pt x="953" y="474"/>
                      </a:lnTo>
                      <a:lnTo>
                        <a:pt x="950" y="477"/>
                      </a:lnTo>
                      <a:lnTo>
                        <a:pt x="944" y="477"/>
                      </a:lnTo>
                      <a:lnTo>
                        <a:pt x="937" y="477"/>
                      </a:lnTo>
                      <a:lnTo>
                        <a:pt x="933" y="479"/>
                      </a:lnTo>
                      <a:lnTo>
                        <a:pt x="928" y="482"/>
                      </a:lnTo>
                      <a:lnTo>
                        <a:pt x="928" y="496"/>
                      </a:lnTo>
                      <a:lnTo>
                        <a:pt x="928" y="496"/>
                      </a:lnTo>
                      <a:lnTo>
                        <a:pt x="924" y="498"/>
                      </a:lnTo>
                      <a:lnTo>
                        <a:pt x="919" y="500"/>
                      </a:lnTo>
                      <a:lnTo>
                        <a:pt x="913" y="503"/>
                      </a:lnTo>
                      <a:lnTo>
                        <a:pt x="909" y="505"/>
                      </a:lnTo>
                      <a:lnTo>
                        <a:pt x="907" y="508"/>
                      </a:lnTo>
                      <a:lnTo>
                        <a:pt x="887" y="504"/>
                      </a:lnTo>
                      <a:lnTo>
                        <a:pt x="887" y="504"/>
                      </a:lnTo>
                      <a:lnTo>
                        <a:pt x="883" y="508"/>
                      </a:lnTo>
                      <a:lnTo>
                        <a:pt x="880" y="512"/>
                      </a:lnTo>
                      <a:lnTo>
                        <a:pt x="875" y="521"/>
                      </a:lnTo>
                      <a:lnTo>
                        <a:pt x="872" y="529"/>
                      </a:lnTo>
                      <a:lnTo>
                        <a:pt x="870" y="533"/>
                      </a:lnTo>
                      <a:lnTo>
                        <a:pt x="870" y="533"/>
                      </a:lnTo>
                      <a:lnTo>
                        <a:pt x="865" y="533"/>
                      </a:lnTo>
                      <a:lnTo>
                        <a:pt x="859" y="535"/>
                      </a:lnTo>
                      <a:lnTo>
                        <a:pt x="853" y="538"/>
                      </a:lnTo>
                      <a:lnTo>
                        <a:pt x="853" y="538"/>
                      </a:lnTo>
                      <a:lnTo>
                        <a:pt x="850" y="535"/>
                      </a:lnTo>
                      <a:lnTo>
                        <a:pt x="848" y="535"/>
                      </a:lnTo>
                      <a:lnTo>
                        <a:pt x="845" y="540"/>
                      </a:lnTo>
                      <a:lnTo>
                        <a:pt x="845" y="540"/>
                      </a:lnTo>
                      <a:lnTo>
                        <a:pt x="840" y="548"/>
                      </a:lnTo>
                      <a:lnTo>
                        <a:pt x="839" y="549"/>
                      </a:lnTo>
                      <a:lnTo>
                        <a:pt x="839" y="549"/>
                      </a:lnTo>
                      <a:lnTo>
                        <a:pt x="841" y="552"/>
                      </a:lnTo>
                      <a:lnTo>
                        <a:pt x="844" y="556"/>
                      </a:lnTo>
                      <a:lnTo>
                        <a:pt x="849" y="561"/>
                      </a:lnTo>
                      <a:lnTo>
                        <a:pt x="849" y="561"/>
                      </a:lnTo>
                      <a:lnTo>
                        <a:pt x="849" y="564"/>
                      </a:lnTo>
                      <a:lnTo>
                        <a:pt x="849" y="566"/>
                      </a:lnTo>
                      <a:lnTo>
                        <a:pt x="848" y="568"/>
                      </a:lnTo>
                      <a:lnTo>
                        <a:pt x="848" y="568"/>
                      </a:lnTo>
                      <a:lnTo>
                        <a:pt x="845" y="569"/>
                      </a:lnTo>
                      <a:lnTo>
                        <a:pt x="841" y="572"/>
                      </a:lnTo>
                      <a:lnTo>
                        <a:pt x="839" y="572"/>
                      </a:lnTo>
                      <a:lnTo>
                        <a:pt x="835" y="570"/>
                      </a:lnTo>
                      <a:lnTo>
                        <a:pt x="831" y="569"/>
                      </a:lnTo>
                      <a:lnTo>
                        <a:pt x="827" y="566"/>
                      </a:lnTo>
                      <a:lnTo>
                        <a:pt x="827" y="566"/>
                      </a:lnTo>
                      <a:lnTo>
                        <a:pt x="826" y="565"/>
                      </a:lnTo>
                      <a:lnTo>
                        <a:pt x="824" y="566"/>
                      </a:lnTo>
                      <a:lnTo>
                        <a:pt x="824" y="566"/>
                      </a:lnTo>
                      <a:lnTo>
                        <a:pt x="823" y="569"/>
                      </a:lnTo>
                      <a:lnTo>
                        <a:pt x="819" y="573"/>
                      </a:lnTo>
                      <a:lnTo>
                        <a:pt x="814" y="577"/>
                      </a:lnTo>
                      <a:lnTo>
                        <a:pt x="818" y="592"/>
                      </a:lnTo>
                      <a:lnTo>
                        <a:pt x="818" y="592"/>
                      </a:lnTo>
                      <a:lnTo>
                        <a:pt x="813" y="594"/>
                      </a:lnTo>
                      <a:lnTo>
                        <a:pt x="809" y="594"/>
                      </a:lnTo>
                      <a:lnTo>
                        <a:pt x="809" y="600"/>
                      </a:lnTo>
                      <a:lnTo>
                        <a:pt x="806" y="600"/>
                      </a:lnTo>
                      <a:lnTo>
                        <a:pt x="796" y="592"/>
                      </a:lnTo>
                      <a:lnTo>
                        <a:pt x="771" y="594"/>
                      </a:lnTo>
                      <a:lnTo>
                        <a:pt x="771" y="601"/>
                      </a:lnTo>
                      <a:lnTo>
                        <a:pt x="771" y="601"/>
                      </a:lnTo>
                      <a:lnTo>
                        <a:pt x="766" y="603"/>
                      </a:lnTo>
                      <a:lnTo>
                        <a:pt x="762" y="601"/>
                      </a:lnTo>
                      <a:lnTo>
                        <a:pt x="760" y="600"/>
                      </a:lnTo>
                      <a:lnTo>
                        <a:pt x="760" y="600"/>
                      </a:lnTo>
                      <a:lnTo>
                        <a:pt x="760" y="597"/>
                      </a:lnTo>
                      <a:lnTo>
                        <a:pt x="762" y="595"/>
                      </a:lnTo>
                      <a:lnTo>
                        <a:pt x="767" y="590"/>
                      </a:lnTo>
                      <a:lnTo>
                        <a:pt x="767" y="590"/>
                      </a:lnTo>
                      <a:lnTo>
                        <a:pt x="767" y="578"/>
                      </a:lnTo>
                      <a:lnTo>
                        <a:pt x="769" y="574"/>
                      </a:lnTo>
                      <a:lnTo>
                        <a:pt x="770" y="572"/>
                      </a:lnTo>
                      <a:lnTo>
                        <a:pt x="770" y="569"/>
                      </a:lnTo>
                      <a:lnTo>
                        <a:pt x="770" y="569"/>
                      </a:lnTo>
                      <a:lnTo>
                        <a:pt x="769" y="566"/>
                      </a:lnTo>
                      <a:lnTo>
                        <a:pt x="766" y="564"/>
                      </a:lnTo>
                      <a:lnTo>
                        <a:pt x="766" y="562"/>
                      </a:lnTo>
                      <a:lnTo>
                        <a:pt x="766" y="560"/>
                      </a:lnTo>
                      <a:lnTo>
                        <a:pt x="767" y="559"/>
                      </a:lnTo>
                      <a:lnTo>
                        <a:pt x="770" y="556"/>
                      </a:lnTo>
                      <a:lnTo>
                        <a:pt x="770" y="556"/>
                      </a:lnTo>
                      <a:lnTo>
                        <a:pt x="770" y="553"/>
                      </a:lnTo>
                      <a:lnTo>
                        <a:pt x="771" y="551"/>
                      </a:lnTo>
                      <a:lnTo>
                        <a:pt x="771" y="548"/>
                      </a:lnTo>
                      <a:lnTo>
                        <a:pt x="770" y="548"/>
                      </a:lnTo>
                      <a:lnTo>
                        <a:pt x="770" y="548"/>
                      </a:lnTo>
                      <a:lnTo>
                        <a:pt x="769" y="549"/>
                      </a:lnTo>
                      <a:lnTo>
                        <a:pt x="766" y="549"/>
                      </a:lnTo>
                      <a:lnTo>
                        <a:pt x="762" y="546"/>
                      </a:lnTo>
                      <a:lnTo>
                        <a:pt x="758" y="539"/>
                      </a:lnTo>
                      <a:lnTo>
                        <a:pt x="758" y="539"/>
                      </a:lnTo>
                      <a:lnTo>
                        <a:pt x="752" y="540"/>
                      </a:lnTo>
                      <a:lnTo>
                        <a:pt x="749" y="539"/>
                      </a:lnTo>
                      <a:lnTo>
                        <a:pt x="748" y="534"/>
                      </a:lnTo>
                      <a:lnTo>
                        <a:pt x="748" y="534"/>
                      </a:lnTo>
                      <a:lnTo>
                        <a:pt x="747" y="534"/>
                      </a:lnTo>
                      <a:lnTo>
                        <a:pt x="744" y="534"/>
                      </a:lnTo>
                      <a:lnTo>
                        <a:pt x="741" y="535"/>
                      </a:lnTo>
                      <a:lnTo>
                        <a:pt x="738" y="537"/>
                      </a:lnTo>
                      <a:lnTo>
                        <a:pt x="736" y="537"/>
                      </a:lnTo>
                      <a:lnTo>
                        <a:pt x="735" y="535"/>
                      </a:lnTo>
                      <a:lnTo>
                        <a:pt x="735" y="535"/>
                      </a:lnTo>
                      <a:lnTo>
                        <a:pt x="734" y="535"/>
                      </a:lnTo>
                      <a:lnTo>
                        <a:pt x="731" y="537"/>
                      </a:lnTo>
                      <a:lnTo>
                        <a:pt x="729" y="539"/>
                      </a:lnTo>
                      <a:lnTo>
                        <a:pt x="726" y="542"/>
                      </a:lnTo>
                      <a:lnTo>
                        <a:pt x="726" y="542"/>
                      </a:lnTo>
                      <a:lnTo>
                        <a:pt x="719" y="543"/>
                      </a:lnTo>
                      <a:lnTo>
                        <a:pt x="716" y="543"/>
                      </a:lnTo>
                      <a:lnTo>
                        <a:pt x="714" y="544"/>
                      </a:lnTo>
                      <a:lnTo>
                        <a:pt x="713" y="547"/>
                      </a:lnTo>
                      <a:lnTo>
                        <a:pt x="712" y="551"/>
                      </a:lnTo>
                      <a:lnTo>
                        <a:pt x="712" y="561"/>
                      </a:lnTo>
                      <a:lnTo>
                        <a:pt x="699" y="562"/>
                      </a:lnTo>
                      <a:lnTo>
                        <a:pt x="699" y="570"/>
                      </a:lnTo>
                      <a:lnTo>
                        <a:pt x="688" y="570"/>
                      </a:lnTo>
                      <a:lnTo>
                        <a:pt x="678" y="582"/>
                      </a:lnTo>
                      <a:lnTo>
                        <a:pt x="678" y="582"/>
                      </a:lnTo>
                      <a:lnTo>
                        <a:pt x="678" y="586"/>
                      </a:lnTo>
                      <a:lnTo>
                        <a:pt x="678" y="590"/>
                      </a:lnTo>
                      <a:lnTo>
                        <a:pt x="678" y="591"/>
                      </a:lnTo>
                      <a:lnTo>
                        <a:pt x="678" y="591"/>
                      </a:lnTo>
                      <a:lnTo>
                        <a:pt x="670" y="596"/>
                      </a:lnTo>
                      <a:lnTo>
                        <a:pt x="666" y="597"/>
                      </a:lnTo>
                      <a:lnTo>
                        <a:pt x="656" y="597"/>
                      </a:lnTo>
                      <a:lnTo>
                        <a:pt x="656" y="597"/>
                      </a:lnTo>
                      <a:lnTo>
                        <a:pt x="653" y="601"/>
                      </a:lnTo>
                      <a:lnTo>
                        <a:pt x="651" y="604"/>
                      </a:lnTo>
                      <a:lnTo>
                        <a:pt x="647" y="606"/>
                      </a:lnTo>
                      <a:lnTo>
                        <a:pt x="647" y="606"/>
                      </a:lnTo>
                      <a:lnTo>
                        <a:pt x="646" y="625"/>
                      </a:lnTo>
                      <a:lnTo>
                        <a:pt x="644" y="638"/>
                      </a:lnTo>
                      <a:lnTo>
                        <a:pt x="643" y="643"/>
                      </a:lnTo>
                      <a:lnTo>
                        <a:pt x="643" y="643"/>
                      </a:lnTo>
                      <a:lnTo>
                        <a:pt x="642" y="643"/>
                      </a:lnTo>
                      <a:lnTo>
                        <a:pt x="638" y="639"/>
                      </a:lnTo>
                      <a:lnTo>
                        <a:pt x="634" y="635"/>
                      </a:lnTo>
                      <a:lnTo>
                        <a:pt x="634" y="635"/>
                      </a:lnTo>
                      <a:lnTo>
                        <a:pt x="624" y="640"/>
                      </a:lnTo>
                      <a:lnTo>
                        <a:pt x="616" y="644"/>
                      </a:lnTo>
                      <a:lnTo>
                        <a:pt x="612" y="647"/>
                      </a:lnTo>
                      <a:lnTo>
                        <a:pt x="612" y="647"/>
                      </a:lnTo>
                      <a:lnTo>
                        <a:pt x="617" y="654"/>
                      </a:lnTo>
                      <a:lnTo>
                        <a:pt x="621" y="662"/>
                      </a:lnTo>
                      <a:lnTo>
                        <a:pt x="621" y="662"/>
                      </a:lnTo>
                      <a:lnTo>
                        <a:pt x="620" y="664"/>
                      </a:lnTo>
                      <a:lnTo>
                        <a:pt x="616" y="667"/>
                      </a:lnTo>
                      <a:lnTo>
                        <a:pt x="603" y="674"/>
                      </a:lnTo>
                      <a:lnTo>
                        <a:pt x="603" y="674"/>
                      </a:lnTo>
                      <a:lnTo>
                        <a:pt x="578" y="684"/>
                      </a:lnTo>
                      <a:lnTo>
                        <a:pt x="578" y="684"/>
                      </a:lnTo>
                      <a:lnTo>
                        <a:pt x="576" y="686"/>
                      </a:lnTo>
                      <a:lnTo>
                        <a:pt x="572" y="684"/>
                      </a:lnTo>
                      <a:lnTo>
                        <a:pt x="570" y="683"/>
                      </a:lnTo>
                      <a:lnTo>
                        <a:pt x="570" y="683"/>
                      </a:lnTo>
                      <a:lnTo>
                        <a:pt x="569" y="679"/>
                      </a:lnTo>
                      <a:lnTo>
                        <a:pt x="569" y="673"/>
                      </a:lnTo>
                      <a:lnTo>
                        <a:pt x="572" y="665"/>
                      </a:lnTo>
                      <a:lnTo>
                        <a:pt x="576" y="653"/>
                      </a:lnTo>
                      <a:lnTo>
                        <a:pt x="563" y="645"/>
                      </a:lnTo>
                      <a:lnTo>
                        <a:pt x="563" y="645"/>
                      </a:lnTo>
                      <a:lnTo>
                        <a:pt x="545" y="651"/>
                      </a:lnTo>
                      <a:lnTo>
                        <a:pt x="528" y="654"/>
                      </a:lnTo>
                      <a:lnTo>
                        <a:pt x="512" y="657"/>
                      </a:lnTo>
                      <a:lnTo>
                        <a:pt x="512" y="657"/>
                      </a:lnTo>
                      <a:lnTo>
                        <a:pt x="508" y="652"/>
                      </a:lnTo>
                      <a:lnTo>
                        <a:pt x="506" y="647"/>
                      </a:lnTo>
                      <a:lnTo>
                        <a:pt x="503" y="641"/>
                      </a:lnTo>
                      <a:lnTo>
                        <a:pt x="503" y="641"/>
                      </a:lnTo>
                      <a:lnTo>
                        <a:pt x="495" y="639"/>
                      </a:lnTo>
                      <a:lnTo>
                        <a:pt x="490" y="636"/>
                      </a:lnTo>
                      <a:lnTo>
                        <a:pt x="486" y="632"/>
                      </a:lnTo>
                      <a:lnTo>
                        <a:pt x="482" y="629"/>
                      </a:lnTo>
                      <a:lnTo>
                        <a:pt x="478" y="623"/>
                      </a:lnTo>
                      <a:lnTo>
                        <a:pt x="477" y="621"/>
                      </a:lnTo>
                      <a:lnTo>
                        <a:pt x="476" y="621"/>
                      </a:lnTo>
                      <a:lnTo>
                        <a:pt x="476" y="621"/>
                      </a:lnTo>
                      <a:lnTo>
                        <a:pt x="476" y="622"/>
                      </a:lnTo>
                      <a:lnTo>
                        <a:pt x="475" y="623"/>
                      </a:lnTo>
                      <a:lnTo>
                        <a:pt x="471" y="623"/>
                      </a:lnTo>
                      <a:lnTo>
                        <a:pt x="467" y="626"/>
                      </a:lnTo>
                      <a:lnTo>
                        <a:pt x="462" y="630"/>
                      </a:lnTo>
                      <a:lnTo>
                        <a:pt x="462" y="630"/>
                      </a:lnTo>
                      <a:lnTo>
                        <a:pt x="463" y="635"/>
                      </a:lnTo>
                      <a:lnTo>
                        <a:pt x="464" y="640"/>
                      </a:lnTo>
                      <a:lnTo>
                        <a:pt x="469" y="648"/>
                      </a:lnTo>
                      <a:lnTo>
                        <a:pt x="469" y="648"/>
                      </a:lnTo>
                      <a:lnTo>
                        <a:pt x="467" y="651"/>
                      </a:lnTo>
                      <a:lnTo>
                        <a:pt x="463" y="652"/>
                      </a:lnTo>
                      <a:lnTo>
                        <a:pt x="460" y="653"/>
                      </a:lnTo>
                      <a:lnTo>
                        <a:pt x="458" y="653"/>
                      </a:lnTo>
                      <a:lnTo>
                        <a:pt x="454" y="652"/>
                      </a:lnTo>
                      <a:lnTo>
                        <a:pt x="451" y="651"/>
                      </a:lnTo>
                      <a:lnTo>
                        <a:pt x="451" y="651"/>
                      </a:lnTo>
                      <a:lnTo>
                        <a:pt x="445" y="656"/>
                      </a:lnTo>
                      <a:lnTo>
                        <a:pt x="442" y="658"/>
                      </a:lnTo>
                      <a:lnTo>
                        <a:pt x="441" y="661"/>
                      </a:lnTo>
                      <a:lnTo>
                        <a:pt x="442" y="662"/>
                      </a:lnTo>
                      <a:lnTo>
                        <a:pt x="442" y="662"/>
                      </a:lnTo>
                      <a:lnTo>
                        <a:pt x="436" y="664"/>
                      </a:lnTo>
                      <a:lnTo>
                        <a:pt x="428" y="664"/>
                      </a:lnTo>
                      <a:lnTo>
                        <a:pt x="428" y="664"/>
                      </a:lnTo>
                      <a:lnTo>
                        <a:pt x="414" y="661"/>
                      </a:lnTo>
                      <a:lnTo>
                        <a:pt x="403" y="657"/>
                      </a:lnTo>
                      <a:lnTo>
                        <a:pt x="395" y="653"/>
                      </a:lnTo>
                      <a:lnTo>
                        <a:pt x="392" y="649"/>
                      </a:lnTo>
                      <a:lnTo>
                        <a:pt x="392" y="649"/>
                      </a:lnTo>
                      <a:lnTo>
                        <a:pt x="394" y="647"/>
                      </a:lnTo>
                      <a:lnTo>
                        <a:pt x="395" y="644"/>
                      </a:lnTo>
                      <a:lnTo>
                        <a:pt x="397" y="640"/>
                      </a:lnTo>
                      <a:lnTo>
                        <a:pt x="397" y="634"/>
                      </a:lnTo>
                      <a:lnTo>
                        <a:pt x="397" y="634"/>
                      </a:lnTo>
                      <a:lnTo>
                        <a:pt x="398" y="626"/>
                      </a:lnTo>
                      <a:lnTo>
                        <a:pt x="399" y="621"/>
                      </a:lnTo>
                      <a:lnTo>
                        <a:pt x="401" y="616"/>
                      </a:lnTo>
                      <a:lnTo>
                        <a:pt x="401" y="616"/>
                      </a:lnTo>
                      <a:lnTo>
                        <a:pt x="401" y="600"/>
                      </a:lnTo>
                      <a:lnTo>
                        <a:pt x="401" y="600"/>
                      </a:lnTo>
                      <a:lnTo>
                        <a:pt x="402" y="596"/>
                      </a:lnTo>
                      <a:lnTo>
                        <a:pt x="405" y="592"/>
                      </a:lnTo>
                      <a:lnTo>
                        <a:pt x="408" y="590"/>
                      </a:lnTo>
                      <a:lnTo>
                        <a:pt x="408" y="590"/>
                      </a:lnTo>
                      <a:lnTo>
                        <a:pt x="407" y="547"/>
                      </a:lnTo>
                      <a:lnTo>
                        <a:pt x="407" y="547"/>
                      </a:lnTo>
                      <a:lnTo>
                        <a:pt x="393" y="546"/>
                      </a:lnTo>
                      <a:lnTo>
                        <a:pt x="380" y="547"/>
                      </a:lnTo>
                      <a:lnTo>
                        <a:pt x="373" y="548"/>
                      </a:lnTo>
                      <a:lnTo>
                        <a:pt x="367" y="549"/>
                      </a:lnTo>
                      <a:lnTo>
                        <a:pt x="367" y="549"/>
                      </a:lnTo>
                      <a:lnTo>
                        <a:pt x="362" y="553"/>
                      </a:lnTo>
                      <a:lnTo>
                        <a:pt x="355" y="557"/>
                      </a:lnTo>
                      <a:lnTo>
                        <a:pt x="348" y="562"/>
                      </a:lnTo>
                      <a:lnTo>
                        <a:pt x="348" y="562"/>
                      </a:lnTo>
                      <a:lnTo>
                        <a:pt x="344" y="570"/>
                      </a:lnTo>
                      <a:lnTo>
                        <a:pt x="340" y="574"/>
                      </a:lnTo>
                      <a:lnTo>
                        <a:pt x="337" y="575"/>
                      </a:lnTo>
                      <a:lnTo>
                        <a:pt x="335" y="577"/>
                      </a:lnTo>
                      <a:lnTo>
                        <a:pt x="335" y="577"/>
                      </a:lnTo>
                      <a:lnTo>
                        <a:pt x="331" y="581"/>
                      </a:lnTo>
                      <a:lnTo>
                        <a:pt x="328" y="582"/>
                      </a:lnTo>
                      <a:lnTo>
                        <a:pt x="324" y="582"/>
                      </a:lnTo>
                      <a:lnTo>
                        <a:pt x="324" y="582"/>
                      </a:lnTo>
                      <a:lnTo>
                        <a:pt x="323" y="582"/>
                      </a:lnTo>
                      <a:lnTo>
                        <a:pt x="320" y="581"/>
                      </a:lnTo>
                      <a:lnTo>
                        <a:pt x="314" y="574"/>
                      </a:lnTo>
                      <a:lnTo>
                        <a:pt x="297" y="575"/>
                      </a:lnTo>
                      <a:lnTo>
                        <a:pt x="302" y="586"/>
                      </a:lnTo>
                      <a:lnTo>
                        <a:pt x="302" y="595"/>
                      </a:lnTo>
                      <a:lnTo>
                        <a:pt x="302" y="595"/>
                      </a:lnTo>
                      <a:lnTo>
                        <a:pt x="296" y="600"/>
                      </a:lnTo>
                      <a:lnTo>
                        <a:pt x="292" y="604"/>
                      </a:lnTo>
                      <a:lnTo>
                        <a:pt x="287" y="606"/>
                      </a:lnTo>
                      <a:lnTo>
                        <a:pt x="287" y="606"/>
                      </a:lnTo>
                      <a:lnTo>
                        <a:pt x="279" y="608"/>
                      </a:lnTo>
                      <a:lnTo>
                        <a:pt x="268" y="608"/>
                      </a:lnTo>
                      <a:lnTo>
                        <a:pt x="256" y="608"/>
                      </a:lnTo>
                      <a:lnTo>
                        <a:pt x="256" y="608"/>
                      </a:lnTo>
                      <a:lnTo>
                        <a:pt x="240" y="614"/>
                      </a:lnTo>
                      <a:lnTo>
                        <a:pt x="232" y="617"/>
                      </a:lnTo>
                      <a:lnTo>
                        <a:pt x="222" y="619"/>
                      </a:lnTo>
                      <a:lnTo>
                        <a:pt x="200" y="629"/>
                      </a:lnTo>
                      <a:lnTo>
                        <a:pt x="200" y="629"/>
                      </a:lnTo>
                      <a:lnTo>
                        <a:pt x="187" y="608"/>
                      </a:lnTo>
                      <a:lnTo>
                        <a:pt x="187" y="608"/>
                      </a:lnTo>
                      <a:lnTo>
                        <a:pt x="192" y="599"/>
                      </a:lnTo>
                      <a:lnTo>
                        <a:pt x="196" y="594"/>
                      </a:lnTo>
                      <a:lnTo>
                        <a:pt x="186" y="575"/>
                      </a:lnTo>
                      <a:lnTo>
                        <a:pt x="156" y="586"/>
                      </a:lnTo>
                      <a:lnTo>
                        <a:pt x="148" y="578"/>
                      </a:lnTo>
                      <a:lnTo>
                        <a:pt x="143" y="581"/>
                      </a:lnTo>
                      <a:lnTo>
                        <a:pt x="122" y="568"/>
                      </a:lnTo>
                      <a:lnTo>
                        <a:pt x="108" y="573"/>
                      </a:lnTo>
                      <a:lnTo>
                        <a:pt x="108" y="573"/>
                      </a:lnTo>
                      <a:lnTo>
                        <a:pt x="99" y="548"/>
                      </a:lnTo>
                      <a:lnTo>
                        <a:pt x="99" y="548"/>
                      </a:lnTo>
                      <a:lnTo>
                        <a:pt x="95" y="547"/>
                      </a:lnTo>
                      <a:lnTo>
                        <a:pt x="92" y="547"/>
                      </a:lnTo>
                      <a:lnTo>
                        <a:pt x="86" y="548"/>
                      </a:lnTo>
                      <a:lnTo>
                        <a:pt x="83" y="548"/>
                      </a:lnTo>
                      <a:lnTo>
                        <a:pt x="81" y="548"/>
                      </a:lnTo>
                      <a:lnTo>
                        <a:pt x="78" y="546"/>
                      </a:lnTo>
                      <a:lnTo>
                        <a:pt x="77" y="543"/>
                      </a:lnTo>
                      <a:lnTo>
                        <a:pt x="77" y="543"/>
                      </a:lnTo>
                      <a:lnTo>
                        <a:pt x="77" y="535"/>
                      </a:lnTo>
                      <a:lnTo>
                        <a:pt x="77" y="531"/>
                      </a:lnTo>
                      <a:lnTo>
                        <a:pt x="75" y="529"/>
                      </a:lnTo>
                      <a:lnTo>
                        <a:pt x="73" y="526"/>
                      </a:lnTo>
                      <a:lnTo>
                        <a:pt x="69" y="524"/>
                      </a:lnTo>
                      <a:lnTo>
                        <a:pt x="59" y="516"/>
                      </a:lnTo>
                      <a:lnTo>
                        <a:pt x="59" y="516"/>
                      </a:lnTo>
                      <a:lnTo>
                        <a:pt x="55" y="522"/>
                      </a:lnTo>
                      <a:lnTo>
                        <a:pt x="52" y="530"/>
                      </a:lnTo>
                      <a:lnTo>
                        <a:pt x="48" y="539"/>
                      </a:lnTo>
                      <a:lnTo>
                        <a:pt x="46" y="542"/>
                      </a:lnTo>
                      <a:lnTo>
                        <a:pt x="43" y="544"/>
                      </a:lnTo>
                      <a:lnTo>
                        <a:pt x="43" y="544"/>
                      </a:lnTo>
                      <a:lnTo>
                        <a:pt x="34" y="543"/>
                      </a:lnTo>
                      <a:lnTo>
                        <a:pt x="26" y="540"/>
                      </a:lnTo>
                      <a:lnTo>
                        <a:pt x="26" y="540"/>
                      </a:lnTo>
                      <a:lnTo>
                        <a:pt x="24" y="537"/>
                      </a:lnTo>
                      <a:lnTo>
                        <a:pt x="21" y="533"/>
                      </a:lnTo>
                      <a:lnTo>
                        <a:pt x="18" y="529"/>
                      </a:lnTo>
                      <a:lnTo>
                        <a:pt x="18" y="529"/>
                      </a:lnTo>
                      <a:lnTo>
                        <a:pt x="24" y="518"/>
                      </a:lnTo>
                      <a:lnTo>
                        <a:pt x="25" y="512"/>
                      </a:lnTo>
                      <a:lnTo>
                        <a:pt x="26" y="502"/>
                      </a:lnTo>
                      <a:lnTo>
                        <a:pt x="26" y="502"/>
                      </a:lnTo>
                      <a:lnTo>
                        <a:pt x="26" y="491"/>
                      </a:lnTo>
                      <a:lnTo>
                        <a:pt x="25" y="487"/>
                      </a:lnTo>
                      <a:lnTo>
                        <a:pt x="22" y="485"/>
                      </a:lnTo>
                      <a:lnTo>
                        <a:pt x="16" y="478"/>
                      </a:lnTo>
                      <a:lnTo>
                        <a:pt x="4" y="470"/>
                      </a:lnTo>
                      <a:lnTo>
                        <a:pt x="4" y="470"/>
                      </a:lnTo>
                      <a:lnTo>
                        <a:pt x="9" y="465"/>
                      </a:lnTo>
                      <a:lnTo>
                        <a:pt x="9" y="463"/>
                      </a:lnTo>
                      <a:lnTo>
                        <a:pt x="9" y="461"/>
                      </a:lnTo>
                      <a:lnTo>
                        <a:pt x="7" y="455"/>
                      </a:lnTo>
                      <a:lnTo>
                        <a:pt x="2" y="446"/>
                      </a:lnTo>
                      <a:lnTo>
                        <a:pt x="2" y="446"/>
                      </a:lnTo>
                      <a:lnTo>
                        <a:pt x="16" y="433"/>
                      </a:lnTo>
                      <a:lnTo>
                        <a:pt x="16" y="416"/>
                      </a:lnTo>
                      <a:lnTo>
                        <a:pt x="25" y="398"/>
                      </a:lnTo>
                      <a:lnTo>
                        <a:pt x="16" y="381"/>
                      </a:lnTo>
                      <a:lnTo>
                        <a:pt x="2" y="380"/>
                      </a:lnTo>
                      <a:lnTo>
                        <a:pt x="0" y="358"/>
                      </a:lnTo>
                      <a:lnTo>
                        <a:pt x="18" y="358"/>
                      </a:lnTo>
                      <a:lnTo>
                        <a:pt x="18" y="358"/>
                      </a:lnTo>
                      <a:lnTo>
                        <a:pt x="42" y="342"/>
                      </a:lnTo>
                      <a:lnTo>
                        <a:pt x="42" y="342"/>
                      </a:lnTo>
                      <a:lnTo>
                        <a:pt x="47" y="327"/>
                      </a:lnTo>
                      <a:lnTo>
                        <a:pt x="50" y="314"/>
                      </a:lnTo>
                      <a:lnTo>
                        <a:pt x="52" y="302"/>
                      </a:lnTo>
                      <a:lnTo>
                        <a:pt x="55" y="293"/>
                      </a:lnTo>
                      <a:lnTo>
                        <a:pt x="55" y="293"/>
                      </a:lnTo>
                      <a:lnTo>
                        <a:pt x="62" y="285"/>
                      </a:lnTo>
                      <a:lnTo>
                        <a:pt x="69" y="280"/>
                      </a:lnTo>
                      <a:lnTo>
                        <a:pt x="72" y="244"/>
                      </a:lnTo>
                      <a:lnTo>
                        <a:pt x="72" y="237"/>
                      </a:lnTo>
                      <a:lnTo>
                        <a:pt x="81" y="233"/>
                      </a:lnTo>
                      <a:lnTo>
                        <a:pt x="99" y="257"/>
                      </a:lnTo>
                      <a:lnTo>
                        <a:pt x="99" y="257"/>
                      </a:lnTo>
                      <a:lnTo>
                        <a:pt x="114" y="251"/>
                      </a:lnTo>
                      <a:lnTo>
                        <a:pt x="125" y="249"/>
                      </a:lnTo>
                      <a:lnTo>
                        <a:pt x="131" y="248"/>
                      </a:lnTo>
                      <a:lnTo>
                        <a:pt x="131" y="248"/>
                      </a:lnTo>
                      <a:lnTo>
                        <a:pt x="132" y="249"/>
                      </a:lnTo>
                      <a:lnTo>
                        <a:pt x="134" y="251"/>
                      </a:lnTo>
                      <a:lnTo>
                        <a:pt x="135" y="257"/>
                      </a:lnTo>
                      <a:lnTo>
                        <a:pt x="135" y="266"/>
                      </a:lnTo>
                      <a:lnTo>
                        <a:pt x="135" y="266"/>
                      </a:lnTo>
                      <a:lnTo>
                        <a:pt x="153" y="267"/>
                      </a:lnTo>
                      <a:lnTo>
                        <a:pt x="166" y="270"/>
                      </a:lnTo>
                      <a:lnTo>
                        <a:pt x="171" y="271"/>
                      </a:lnTo>
                      <a:lnTo>
                        <a:pt x="175" y="273"/>
                      </a:lnTo>
                      <a:lnTo>
                        <a:pt x="175" y="273"/>
                      </a:lnTo>
                      <a:lnTo>
                        <a:pt x="180" y="272"/>
                      </a:lnTo>
                      <a:lnTo>
                        <a:pt x="187" y="273"/>
                      </a:lnTo>
                      <a:lnTo>
                        <a:pt x="195" y="275"/>
                      </a:lnTo>
                      <a:lnTo>
                        <a:pt x="209" y="275"/>
                      </a:lnTo>
                      <a:lnTo>
                        <a:pt x="223" y="280"/>
                      </a:lnTo>
                      <a:lnTo>
                        <a:pt x="223" y="238"/>
                      </a:lnTo>
                      <a:lnTo>
                        <a:pt x="252" y="237"/>
                      </a:lnTo>
                      <a:lnTo>
                        <a:pt x="259" y="249"/>
                      </a:lnTo>
                      <a:lnTo>
                        <a:pt x="272" y="251"/>
                      </a:lnTo>
                      <a:lnTo>
                        <a:pt x="272" y="251"/>
                      </a:lnTo>
                      <a:lnTo>
                        <a:pt x="279" y="258"/>
                      </a:lnTo>
                      <a:lnTo>
                        <a:pt x="284" y="263"/>
                      </a:lnTo>
                      <a:lnTo>
                        <a:pt x="288" y="266"/>
                      </a:lnTo>
                      <a:lnTo>
                        <a:pt x="288" y="266"/>
                      </a:lnTo>
                      <a:lnTo>
                        <a:pt x="289" y="263"/>
                      </a:lnTo>
                      <a:lnTo>
                        <a:pt x="291" y="258"/>
                      </a:lnTo>
                      <a:lnTo>
                        <a:pt x="292" y="254"/>
                      </a:lnTo>
                      <a:lnTo>
                        <a:pt x="294" y="250"/>
                      </a:lnTo>
                      <a:lnTo>
                        <a:pt x="294" y="250"/>
                      </a:lnTo>
                      <a:lnTo>
                        <a:pt x="300" y="250"/>
                      </a:lnTo>
                      <a:lnTo>
                        <a:pt x="302" y="250"/>
                      </a:lnTo>
                      <a:lnTo>
                        <a:pt x="302" y="249"/>
                      </a:lnTo>
                      <a:lnTo>
                        <a:pt x="302" y="246"/>
                      </a:lnTo>
                      <a:lnTo>
                        <a:pt x="303" y="244"/>
                      </a:lnTo>
                      <a:lnTo>
                        <a:pt x="303" y="244"/>
                      </a:lnTo>
                      <a:lnTo>
                        <a:pt x="309" y="236"/>
                      </a:lnTo>
                      <a:lnTo>
                        <a:pt x="310" y="231"/>
                      </a:lnTo>
                      <a:lnTo>
                        <a:pt x="310" y="227"/>
                      </a:lnTo>
                      <a:lnTo>
                        <a:pt x="310" y="227"/>
                      </a:lnTo>
                      <a:lnTo>
                        <a:pt x="309" y="227"/>
                      </a:lnTo>
                      <a:lnTo>
                        <a:pt x="306" y="227"/>
                      </a:lnTo>
                      <a:lnTo>
                        <a:pt x="303" y="227"/>
                      </a:lnTo>
                      <a:lnTo>
                        <a:pt x="303" y="215"/>
                      </a:lnTo>
                      <a:lnTo>
                        <a:pt x="320" y="214"/>
                      </a:lnTo>
                      <a:lnTo>
                        <a:pt x="320" y="214"/>
                      </a:lnTo>
                      <a:lnTo>
                        <a:pt x="322" y="213"/>
                      </a:lnTo>
                      <a:lnTo>
                        <a:pt x="323" y="209"/>
                      </a:lnTo>
                      <a:lnTo>
                        <a:pt x="323" y="203"/>
                      </a:lnTo>
                      <a:lnTo>
                        <a:pt x="342" y="202"/>
                      </a:lnTo>
                      <a:lnTo>
                        <a:pt x="353" y="181"/>
                      </a:lnTo>
                      <a:lnTo>
                        <a:pt x="370" y="170"/>
                      </a:lnTo>
                      <a:lnTo>
                        <a:pt x="383" y="158"/>
                      </a:lnTo>
                      <a:lnTo>
                        <a:pt x="381" y="135"/>
                      </a:lnTo>
                      <a:lnTo>
                        <a:pt x="381" y="135"/>
                      </a:lnTo>
                      <a:lnTo>
                        <a:pt x="383" y="132"/>
                      </a:lnTo>
                      <a:lnTo>
                        <a:pt x="388" y="124"/>
                      </a:lnTo>
                      <a:lnTo>
                        <a:pt x="390" y="119"/>
                      </a:lnTo>
                      <a:lnTo>
                        <a:pt x="392" y="114"/>
                      </a:lnTo>
                      <a:lnTo>
                        <a:pt x="393" y="108"/>
                      </a:lnTo>
                      <a:lnTo>
                        <a:pt x="392" y="101"/>
                      </a:lnTo>
                      <a:lnTo>
                        <a:pt x="392" y="101"/>
                      </a:lnTo>
                      <a:lnTo>
                        <a:pt x="390" y="95"/>
                      </a:lnTo>
                      <a:lnTo>
                        <a:pt x="386" y="88"/>
                      </a:lnTo>
                      <a:lnTo>
                        <a:pt x="379" y="78"/>
                      </a:lnTo>
                      <a:lnTo>
                        <a:pt x="371" y="69"/>
                      </a:lnTo>
                      <a:lnTo>
                        <a:pt x="368" y="66"/>
                      </a:lnTo>
                      <a:lnTo>
                        <a:pt x="367" y="62"/>
                      </a:lnTo>
                      <a:lnTo>
                        <a:pt x="367" y="62"/>
                      </a:lnTo>
                      <a:lnTo>
                        <a:pt x="364" y="56"/>
                      </a:lnTo>
                      <a:lnTo>
                        <a:pt x="364" y="51"/>
                      </a:lnTo>
                      <a:lnTo>
                        <a:pt x="366" y="45"/>
                      </a:lnTo>
                      <a:lnTo>
                        <a:pt x="367" y="40"/>
                      </a:lnTo>
                      <a:lnTo>
                        <a:pt x="370" y="35"/>
                      </a:lnTo>
                      <a:lnTo>
                        <a:pt x="373" y="31"/>
                      </a:lnTo>
                      <a:lnTo>
                        <a:pt x="384" y="21"/>
                      </a:lnTo>
                      <a:lnTo>
                        <a:pt x="384" y="21"/>
                      </a:lnTo>
                      <a:lnTo>
                        <a:pt x="386" y="18"/>
                      </a:lnTo>
                      <a:lnTo>
                        <a:pt x="389" y="14"/>
                      </a:lnTo>
                      <a:lnTo>
                        <a:pt x="389" y="9"/>
                      </a:lnTo>
                      <a:lnTo>
                        <a:pt x="389" y="9"/>
                      </a:lnTo>
                      <a:lnTo>
                        <a:pt x="403" y="9"/>
                      </a:lnTo>
                      <a:lnTo>
                        <a:pt x="408" y="9"/>
                      </a:lnTo>
                      <a:lnTo>
                        <a:pt x="411" y="9"/>
                      </a:lnTo>
                      <a:lnTo>
                        <a:pt x="412" y="8"/>
                      </a:lnTo>
                      <a:lnTo>
                        <a:pt x="420" y="0"/>
                      </a:lnTo>
                      <a:lnTo>
                        <a:pt x="420" y="0"/>
                      </a:lnTo>
                      <a:lnTo>
                        <a:pt x="438" y="16"/>
                      </a:lnTo>
                      <a:lnTo>
                        <a:pt x="450" y="34"/>
                      </a:lnTo>
                      <a:lnTo>
                        <a:pt x="464" y="34"/>
                      </a:lnTo>
                      <a:lnTo>
                        <a:pt x="460" y="14"/>
                      </a:lnTo>
                      <a:lnTo>
                        <a:pt x="472" y="0"/>
                      </a:lnTo>
                      <a:lnTo>
                        <a:pt x="494" y="1"/>
                      </a:lnTo>
                      <a:lnTo>
                        <a:pt x="511" y="8"/>
                      </a:lnTo>
                      <a:lnTo>
                        <a:pt x="511" y="8"/>
                      </a:lnTo>
                      <a:lnTo>
                        <a:pt x="512" y="17"/>
                      </a:lnTo>
                      <a:lnTo>
                        <a:pt x="515" y="25"/>
                      </a:lnTo>
                      <a:lnTo>
                        <a:pt x="517" y="29"/>
                      </a:lnTo>
                      <a:lnTo>
                        <a:pt x="517" y="29"/>
                      </a:lnTo>
                      <a:lnTo>
                        <a:pt x="521" y="29"/>
                      </a:lnTo>
                      <a:lnTo>
                        <a:pt x="526" y="30"/>
                      </a:lnTo>
                      <a:lnTo>
                        <a:pt x="529" y="31"/>
                      </a:lnTo>
                      <a:lnTo>
                        <a:pt x="532" y="32"/>
                      </a:lnTo>
                      <a:lnTo>
                        <a:pt x="533" y="36"/>
                      </a:lnTo>
                      <a:lnTo>
                        <a:pt x="533" y="41"/>
                      </a:lnTo>
                      <a:lnTo>
                        <a:pt x="533" y="41"/>
                      </a:lnTo>
                      <a:lnTo>
                        <a:pt x="533" y="45"/>
                      </a:lnTo>
                      <a:lnTo>
                        <a:pt x="532" y="48"/>
                      </a:lnTo>
                      <a:lnTo>
                        <a:pt x="532" y="53"/>
                      </a:lnTo>
                      <a:lnTo>
                        <a:pt x="533" y="54"/>
                      </a:lnTo>
                      <a:lnTo>
                        <a:pt x="535" y="56"/>
                      </a:lnTo>
                      <a:lnTo>
                        <a:pt x="539" y="57"/>
                      </a:lnTo>
                      <a:lnTo>
                        <a:pt x="547" y="56"/>
                      </a:lnTo>
                      <a:lnTo>
                        <a:pt x="547" y="56"/>
                      </a:lnTo>
                      <a:lnTo>
                        <a:pt x="551" y="57"/>
                      </a:lnTo>
                      <a:lnTo>
                        <a:pt x="555" y="58"/>
                      </a:lnTo>
                      <a:lnTo>
                        <a:pt x="557" y="64"/>
                      </a:lnTo>
                      <a:lnTo>
                        <a:pt x="557" y="64"/>
                      </a:lnTo>
                      <a:lnTo>
                        <a:pt x="567" y="73"/>
                      </a:lnTo>
                      <a:lnTo>
                        <a:pt x="570" y="75"/>
                      </a:lnTo>
                      <a:lnTo>
                        <a:pt x="574" y="76"/>
                      </a:lnTo>
                      <a:lnTo>
                        <a:pt x="577" y="76"/>
                      </a:lnTo>
                      <a:lnTo>
                        <a:pt x="581" y="74"/>
                      </a:lnTo>
                      <a:lnTo>
                        <a:pt x="591" y="65"/>
                      </a:lnTo>
                      <a:lnTo>
                        <a:pt x="591" y="65"/>
                      </a:lnTo>
                      <a:lnTo>
                        <a:pt x="591" y="44"/>
                      </a:lnTo>
                      <a:lnTo>
                        <a:pt x="591" y="44"/>
                      </a:lnTo>
                      <a:lnTo>
                        <a:pt x="616" y="41"/>
                      </a:lnTo>
                      <a:lnTo>
                        <a:pt x="633" y="40"/>
                      </a:lnTo>
                      <a:lnTo>
                        <a:pt x="638" y="40"/>
                      </a:lnTo>
                      <a:lnTo>
                        <a:pt x="640" y="40"/>
                      </a:lnTo>
                      <a:lnTo>
                        <a:pt x="640" y="40"/>
                      </a:lnTo>
                      <a:lnTo>
                        <a:pt x="643" y="53"/>
                      </a:lnTo>
                      <a:lnTo>
                        <a:pt x="643" y="53"/>
                      </a:lnTo>
                      <a:lnTo>
                        <a:pt x="652" y="53"/>
                      </a:lnTo>
                      <a:lnTo>
                        <a:pt x="657" y="54"/>
                      </a:lnTo>
                      <a:lnTo>
                        <a:pt x="665" y="57"/>
                      </a:lnTo>
                      <a:lnTo>
                        <a:pt x="665" y="57"/>
                      </a:lnTo>
                      <a:lnTo>
                        <a:pt x="669" y="57"/>
                      </a:lnTo>
                      <a:lnTo>
                        <a:pt x="675" y="56"/>
                      </a:lnTo>
                      <a:lnTo>
                        <a:pt x="688" y="48"/>
                      </a:lnTo>
                      <a:lnTo>
                        <a:pt x="688" y="48"/>
                      </a:lnTo>
                      <a:lnTo>
                        <a:pt x="691" y="43"/>
                      </a:lnTo>
                      <a:lnTo>
                        <a:pt x="694" y="39"/>
                      </a:lnTo>
                      <a:lnTo>
                        <a:pt x="695" y="39"/>
                      </a:lnTo>
                      <a:lnTo>
                        <a:pt x="696" y="39"/>
                      </a:lnTo>
                      <a:lnTo>
                        <a:pt x="697" y="40"/>
                      </a:lnTo>
                      <a:lnTo>
                        <a:pt x="700" y="43"/>
                      </a:lnTo>
                      <a:lnTo>
                        <a:pt x="700" y="43"/>
                      </a:lnTo>
                      <a:lnTo>
                        <a:pt x="704" y="51"/>
                      </a:lnTo>
                      <a:lnTo>
                        <a:pt x="708" y="57"/>
                      </a:lnTo>
                      <a:lnTo>
                        <a:pt x="714" y="66"/>
                      </a:lnTo>
                      <a:lnTo>
                        <a:pt x="721" y="71"/>
                      </a:lnTo>
                      <a:lnTo>
                        <a:pt x="722" y="74"/>
                      </a:lnTo>
                      <a:lnTo>
                        <a:pt x="722" y="76"/>
                      </a:lnTo>
                      <a:lnTo>
                        <a:pt x="722" y="76"/>
                      </a:lnTo>
                      <a:lnTo>
                        <a:pt x="722" y="83"/>
                      </a:lnTo>
                      <a:lnTo>
                        <a:pt x="718" y="108"/>
                      </a:lnTo>
                      <a:lnTo>
                        <a:pt x="718" y="108"/>
                      </a:lnTo>
                      <a:lnTo>
                        <a:pt x="718" y="111"/>
                      </a:lnTo>
                      <a:lnTo>
                        <a:pt x="721" y="115"/>
                      </a:lnTo>
                      <a:lnTo>
                        <a:pt x="723" y="119"/>
                      </a:lnTo>
                      <a:lnTo>
                        <a:pt x="729" y="122"/>
                      </a:lnTo>
                      <a:lnTo>
                        <a:pt x="740" y="124"/>
                      </a:lnTo>
                      <a:lnTo>
                        <a:pt x="754" y="127"/>
                      </a:lnTo>
                      <a:lnTo>
                        <a:pt x="769" y="127"/>
                      </a:lnTo>
                      <a:lnTo>
                        <a:pt x="780" y="127"/>
                      </a:lnTo>
                      <a:lnTo>
                        <a:pt x="792" y="127"/>
                      </a:lnTo>
                      <a:lnTo>
                        <a:pt x="800" y="113"/>
                      </a:lnTo>
                      <a:lnTo>
                        <a:pt x="800" y="113"/>
                      </a:lnTo>
                      <a:lnTo>
                        <a:pt x="830" y="106"/>
                      </a:lnTo>
                      <a:lnTo>
                        <a:pt x="844" y="104"/>
                      </a:lnTo>
                      <a:lnTo>
                        <a:pt x="850" y="102"/>
                      </a:lnTo>
                      <a:lnTo>
                        <a:pt x="850" y="102"/>
                      </a:lnTo>
                      <a:lnTo>
                        <a:pt x="852" y="105"/>
                      </a:lnTo>
                      <a:lnTo>
                        <a:pt x="853" y="108"/>
                      </a:lnTo>
                      <a:lnTo>
                        <a:pt x="854" y="113"/>
                      </a:lnTo>
                      <a:lnTo>
                        <a:pt x="858" y="118"/>
                      </a:lnTo>
                      <a:lnTo>
                        <a:pt x="858" y="118"/>
                      </a:lnTo>
                      <a:lnTo>
                        <a:pt x="862" y="130"/>
                      </a:lnTo>
                      <a:lnTo>
                        <a:pt x="863" y="143"/>
                      </a:lnTo>
                      <a:lnTo>
                        <a:pt x="866" y="157"/>
                      </a:lnTo>
                      <a:lnTo>
                        <a:pt x="866" y="157"/>
                      </a:lnTo>
                      <a:lnTo>
                        <a:pt x="867" y="157"/>
                      </a:lnTo>
                      <a:lnTo>
                        <a:pt x="870" y="156"/>
                      </a:lnTo>
                      <a:lnTo>
                        <a:pt x="876" y="153"/>
                      </a:lnTo>
                      <a:lnTo>
                        <a:pt x="885" y="149"/>
                      </a:lnTo>
                      <a:lnTo>
                        <a:pt x="885" y="149"/>
                      </a:lnTo>
                      <a:lnTo>
                        <a:pt x="893" y="152"/>
                      </a:lnTo>
                      <a:lnTo>
                        <a:pt x="900" y="153"/>
                      </a:lnTo>
                      <a:lnTo>
                        <a:pt x="911" y="154"/>
                      </a:lnTo>
                      <a:lnTo>
                        <a:pt x="920" y="154"/>
                      </a:lnTo>
                      <a:lnTo>
                        <a:pt x="927" y="154"/>
                      </a:lnTo>
                      <a:lnTo>
                        <a:pt x="927" y="154"/>
                      </a:lnTo>
                      <a:lnTo>
                        <a:pt x="932" y="163"/>
                      </a:lnTo>
                      <a:lnTo>
                        <a:pt x="938" y="161"/>
                      </a:lnTo>
                      <a:lnTo>
                        <a:pt x="946" y="171"/>
                      </a:lnTo>
                      <a:lnTo>
                        <a:pt x="990" y="170"/>
                      </a:lnTo>
                      <a:lnTo>
                        <a:pt x="990" y="180"/>
                      </a:lnTo>
                      <a:lnTo>
                        <a:pt x="1001" y="180"/>
                      </a:lnTo>
                      <a:lnTo>
                        <a:pt x="1001" y="188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4" name="Freeform 195"/>
                <p:cNvSpPr>
                  <a:spLocks/>
                </p:cNvSpPr>
                <p:nvPr/>
              </p:nvSpPr>
              <p:spPr bwMode="auto">
                <a:xfrm>
                  <a:off x="5778500" y="1797050"/>
                  <a:ext cx="1146175" cy="1381125"/>
                </a:xfrm>
                <a:custGeom>
                  <a:avLst/>
                  <a:gdLst>
                    <a:gd name="T0" fmla="*/ 701 w 722"/>
                    <a:gd name="T1" fmla="*/ 505 h 870"/>
                    <a:gd name="T2" fmla="*/ 669 w 722"/>
                    <a:gd name="T3" fmla="*/ 538 h 870"/>
                    <a:gd name="T4" fmla="*/ 670 w 722"/>
                    <a:gd name="T5" fmla="*/ 563 h 870"/>
                    <a:gd name="T6" fmla="*/ 641 w 722"/>
                    <a:gd name="T7" fmla="*/ 585 h 870"/>
                    <a:gd name="T8" fmla="*/ 617 w 722"/>
                    <a:gd name="T9" fmla="*/ 590 h 870"/>
                    <a:gd name="T10" fmla="*/ 592 w 722"/>
                    <a:gd name="T11" fmla="*/ 621 h 870"/>
                    <a:gd name="T12" fmla="*/ 619 w 722"/>
                    <a:gd name="T13" fmla="*/ 652 h 870"/>
                    <a:gd name="T14" fmla="*/ 649 w 722"/>
                    <a:gd name="T15" fmla="*/ 665 h 870"/>
                    <a:gd name="T16" fmla="*/ 678 w 722"/>
                    <a:gd name="T17" fmla="*/ 683 h 870"/>
                    <a:gd name="T18" fmla="*/ 683 w 722"/>
                    <a:gd name="T19" fmla="*/ 727 h 870"/>
                    <a:gd name="T20" fmla="*/ 696 w 722"/>
                    <a:gd name="T21" fmla="*/ 760 h 870"/>
                    <a:gd name="T22" fmla="*/ 669 w 722"/>
                    <a:gd name="T23" fmla="*/ 810 h 870"/>
                    <a:gd name="T24" fmla="*/ 583 w 722"/>
                    <a:gd name="T25" fmla="*/ 794 h 870"/>
                    <a:gd name="T26" fmla="*/ 542 w 722"/>
                    <a:gd name="T27" fmla="*/ 736 h 870"/>
                    <a:gd name="T28" fmla="*/ 491 w 722"/>
                    <a:gd name="T29" fmla="*/ 721 h 870"/>
                    <a:gd name="T30" fmla="*/ 454 w 722"/>
                    <a:gd name="T31" fmla="*/ 731 h 870"/>
                    <a:gd name="T32" fmla="*/ 444 w 722"/>
                    <a:gd name="T33" fmla="*/ 784 h 870"/>
                    <a:gd name="T34" fmla="*/ 397 w 722"/>
                    <a:gd name="T35" fmla="*/ 796 h 870"/>
                    <a:gd name="T36" fmla="*/ 373 w 722"/>
                    <a:gd name="T37" fmla="*/ 806 h 870"/>
                    <a:gd name="T38" fmla="*/ 332 w 722"/>
                    <a:gd name="T39" fmla="*/ 818 h 870"/>
                    <a:gd name="T40" fmla="*/ 284 w 722"/>
                    <a:gd name="T41" fmla="*/ 839 h 870"/>
                    <a:gd name="T42" fmla="*/ 244 w 722"/>
                    <a:gd name="T43" fmla="*/ 870 h 870"/>
                    <a:gd name="T44" fmla="*/ 259 w 722"/>
                    <a:gd name="T45" fmla="*/ 822 h 870"/>
                    <a:gd name="T46" fmla="*/ 238 w 722"/>
                    <a:gd name="T47" fmla="*/ 799 h 870"/>
                    <a:gd name="T48" fmla="*/ 201 w 722"/>
                    <a:gd name="T49" fmla="*/ 778 h 870"/>
                    <a:gd name="T50" fmla="*/ 162 w 722"/>
                    <a:gd name="T51" fmla="*/ 755 h 870"/>
                    <a:gd name="T52" fmla="*/ 117 w 722"/>
                    <a:gd name="T53" fmla="*/ 766 h 870"/>
                    <a:gd name="T54" fmla="*/ 105 w 722"/>
                    <a:gd name="T55" fmla="*/ 740 h 870"/>
                    <a:gd name="T56" fmla="*/ 114 w 722"/>
                    <a:gd name="T57" fmla="*/ 721 h 870"/>
                    <a:gd name="T58" fmla="*/ 65 w 722"/>
                    <a:gd name="T59" fmla="*/ 643 h 870"/>
                    <a:gd name="T60" fmla="*/ 92 w 722"/>
                    <a:gd name="T61" fmla="*/ 602 h 870"/>
                    <a:gd name="T62" fmla="*/ 127 w 722"/>
                    <a:gd name="T63" fmla="*/ 590 h 870"/>
                    <a:gd name="T64" fmla="*/ 91 w 722"/>
                    <a:gd name="T65" fmla="*/ 574 h 870"/>
                    <a:gd name="T66" fmla="*/ 76 w 722"/>
                    <a:gd name="T67" fmla="*/ 537 h 870"/>
                    <a:gd name="T68" fmla="*/ 71 w 722"/>
                    <a:gd name="T69" fmla="*/ 402 h 870"/>
                    <a:gd name="T70" fmla="*/ 82 w 722"/>
                    <a:gd name="T71" fmla="*/ 343 h 870"/>
                    <a:gd name="T72" fmla="*/ 52 w 722"/>
                    <a:gd name="T73" fmla="*/ 353 h 870"/>
                    <a:gd name="T74" fmla="*/ 25 w 722"/>
                    <a:gd name="T75" fmla="*/ 326 h 870"/>
                    <a:gd name="T76" fmla="*/ 39 w 722"/>
                    <a:gd name="T77" fmla="*/ 296 h 870"/>
                    <a:gd name="T78" fmla="*/ 13 w 722"/>
                    <a:gd name="T79" fmla="*/ 293 h 870"/>
                    <a:gd name="T80" fmla="*/ 18 w 722"/>
                    <a:gd name="T81" fmla="*/ 267 h 870"/>
                    <a:gd name="T82" fmla="*/ 19 w 722"/>
                    <a:gd name="T83" fmla="*/ 212 h 870"/>
                    <a:gd name="T84" fmla="*/ 49 w 722"/>
                    <a:gd name="T85" fmla="*/ 199 h 870"/>
                    <a:gd name="T86" fmla="*/ 67 w 722"/>
                    <a:gd name="T87" fmla="*/ 201 h 870"/>
                    <a:gd name="T88" fmla="*/ 93 w 722"/>
                    <a:gd name="T89" fmla="*/ 201 h 870"/>
                    <a:gd name="T90" fmla="*/ 110 w 722"/>
                    <a:gd name="T91" fmla="*/ 219 h 870"/>
                    <a:gd name="T92" fmla="*/ 111 w 722"/>
                    <a:gd name="T93" fmla="*/ 195 h 870"/>
                    <a:gd name="T94" fmla="*/ 119 w 722"/>
                    <a:gd name="T95" fmla="*/ 177 h 870"/>
                    <a:gd name="T96" fmla="*/ 135 w 722"/>
                    <a:gd name="T97" fmla="*/ 164 h 870"/>
                    <a:gd name="T98" fmla="*/ 148 w 722"/>
                    <a:gd name="T99" fmla="*/ 149 h 870"/>
                    <a:gd name="T100" fmla="*/ 172 w 722"/>
                    <a:gd name="T101" fmla="*/ 147 h 870"/>
                    <a:gd name="T102" fmla="*/ 209 w 722"/>
                    <a:gd name="T103" fmla="*/ 95 h 870"/>
                    <a:gd name="T104" fmla="*/ 330 w 722"/>
                    <a:gd name="T105" fmla="*/ 30 h 870"/>
                    <a:gd name="T106" fmla="*/ 362 w 722"/>
                    <a:gd name="T107" fmla="*/ 7 h 870"/>
                    <a:gd name="T108" fmla="*/ 377 w 722"/>
                    <a:gd name="T109" fmla="*/ 7 h 870"/>
                    <a:gd name="T110" fmla="*/ 368 w 722"/>
                    <a:gd name="T111" fmla="*/ 38 h 870"/>
                    <a:gd name="T112" fmla="*/ 327 w 722"/>
                    <a:gd name="T113" fmla="*/ 60 h 870"/>
                    <a:gd name="T114" fmla="*/ 710 w 722"/>
                    <a:gd name="T115" fmla="*/ 460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22" h="870">
                      <a:moveTo>
                        <a:pt x="713" y="481"/>
                      </a:moveTo>
                      <a:lnTo>
                        <a:pt x="710" y="488"/>
                      </a:lnTo>
                      <a:lnTo>
                        <a:pt x="710" y="488"/>
                      </a:lnTo>
                      <a:lnTo>
                        <a:pt x="713" y="489"/>
                      </a:lnTo>
                      <a:lnTo>
                        <a:pt x="714" y="492"/>
                      </a:lnTo>
                      <a:lnTo>
                        <a:pt x="714" y="494"/>
                      </a:lnTo>
                      <a:lnTo>
                        <a:pt x="713" y="495"/>
                      </a:lnTo>
                      <a:lnTo>
                        <a:pt x="709" y="499"/>
                      </a:lnTo>
                      <a:lnTo>
                        <a:pt x="708" y="501"/>
                      </a:lnTo>
                      <a:lnTo>
                        <a:pt x="708" y="501"/>
                      </a:lnTo>
                      <a:lnTo>
                        <a:pt x="701" y="505"/>
                      </a:lnTo>
                      <a:lnTo>
                        <a:pt x="695" y="508"/>
                      </a:lnTo>
                      <a:lnTo>
                        <a:pt x="695" y="508"/>
                      </a:lnTo>
                      <a:lnTo>
                        <a:pt x="697" y="514"/>
                      </a:lnTo>
                      <a:lnTo>
                        <a:pt x="698" y="516"/>
                      </a:lnTo>
                      <a:lnTo>
                        <a:pt x="700" y="519"/>
                      </a:lnTo>
                      <a:lnTo>
                        <a:pt x="700" y="519"/>
                      </a:lnTo>
                      <a:lnTo>
                        <a:pt x="689" y="534"/>
                      </a:lnTo>
                      <a:lnTo>
                        <a:pt x="689" y="534"/>
                      </a:lnTo>
                      <a:lnTo>
                        <a:pt x="678" y="534"/>
                      </a:lnTo>
                      <a:lnTo>
                        <a:pt x="674" y="536"/>
                      </a:lnTo>
                      <a:lnTo>
                        <a:pt x="669" y="538"/>
                      </a:lnTo>
                      <a:lnTo>
                        <a:pt x="669" y="538"/>
                      </a:lnTo>
                      <a:lnTo>
                        <a:pt x="663" y="538"/>
                      </a:lnTo>
                      <a:lnTo>
                        <a:pt x="661" y="538"/>
                      </a:lnTo>
                      <a:lnTo>
                        <a:pt x="660" y="540"/>
                      </a:lnTo>
                      <a:lnTo>
                        <a:pt x="660" y="540"/>
                      </a:lnTo>
                      <a:lnTo>
                        <a:pt x="660" y="542"/>
                      </a:lnTo>
                      <a:lnTo>
                        <a:pt x="661" y="546"/>
                      </a:lnTo>
                      <a:lnTo>
                        <a:pt x="663" y="552"/>
                      </a:lnTo>
                      <a:lnTo>
                        <a:pt x="663" y="552"/>
                      </a:lnTo>
                      <a:lnTo>
                        <a:pt x="667" y="558"/>
                      </a:lnTo>
                      <a:lnTo>
                        <a:pt x="670" y="563"/>
                      </a:lnTo>
                      <a:lnTo>
                        <a:pt x="671" y="565"/>
                      </a:lnTo>
                      <a:lnTo>
                        <a:pt x="671" y="565"/>
                      </a:lnTo>
                      <a:lnTo>
                        <a:pt x="669" y="565"/>
                      </a:lnTo>
                      <a:lnTo>
                        <a:pt x="665" y="565"/>
                      </a:lnTo>
                      <a:lnTo>
                        <a:pt x="660" y="565"/>
                      </a:lnTo>
                      <a:lnTo>
                        <a:pt x="660" y="565"/>
                      </a:lnTo>
                      <a:lnTo>
                        <a:pt x="657" y="571"/>
                      </a:lnTo>
                      <a:lnTo>
                        <a:pt x="654" y="574"/>
                      </a:lnTo>
                      <a:lnTo>
                        <a:pt x="651" y="577"/>
                      </a:lnTo>
                      <a:lnTo>
                        <a:pt x="651" y="577"/>
                      </a:lnTo>
                      <a:lnTo>
                        <a:pt x="641" y="585"/>
                      </a:lnTo>
                      <a:lnTo>
                        <a:pt x="641" y="585"/>
                      </a:lnTo>
                      <a:lnTo>
                        <a:pt x="634" y="586"/>
                      </a:lnTo>
                      <a:lnTo>
                        <a:pt x="628" y="587"/>
                      </a:lnTo>
                      <a:lnTo>
                        <a:pt x="626" y="589"/>
                      </a:lnTo>
                      <a:lnTo>
                        <a:pt x="623" y="589"/>
                      </a:lnTo>
                      <a:lnTo>
                        <a:pt x="621" y="587"/>
                      </a:lnTo>
                      <a:lnTo>
                        <a:pt x="618" y="585"/>
                      </a:lnTo>
                      <a:lnTo>
                        <a:pt x="618" y="585"/>
                      </a:lnTo>
                      <a:lnTo>
                        <a:pt x="617" y="585"/>
                      </a:lnTo>
                      <a:lnTo>
                        <a:pt x="617" y="586"/>
                      </a:lnTo>
                      <a:lnTo>
                        <a:pt x="617" y="590"/>
                      </a:lnTo>
                      <a:lnTo>
                        <a:pt x="616" y="593"/>
                      </a:lnTo>
                      <a:lnTo>
                        <a:pt x="613" y="595"/>
                      </a:lnTo>
                      <a:lnTo>
                        <a:pt x="609" y="597"/>
                      </a:lnTo>
                      <a:lnTo>
                        <a:pt x="609" y="597"/>
                      </a:lnTo>
                      <a:lnTo>
                        <a:pt x="601" y="600"/>
                      </a:lnTo>
                      <a:lnTo>
                        <a:pt x="596" y="604"/>
                      </a:lnTo>
                      <a:lnTo>
                        <a:pt x="592" y="609"/>
                      </a:lnTo>
                      <a:lnTo>
                        <a:pt x="592" y="609"/>
                      </a:lnTo>
                      <a:lnTo>
                        <a:pt x="591" y="613"/>
                      </a:lnTo>
                      <a:lnTo>
                        <a:pt x="591" y="617"/>
                      </a:lnTo>
                      <a:lnTo>
                        <a:pt x="592" y="621"/>
                      </a:lnTo>
                      <a:lnTo>
                        <a:pt x="592" y="621"/>
                      </a:lnTo>
                      <a:lnTo>
                        <a:pt x="596" y="625"/>
                      </a:lnTo>
                      <a:lnTo>
                        <a:pt x="599" y="628"/>
                      </a:lnTo>
                      <a:lnTo>
                        <a:pt x="600" y="629"/>
                      </a:lnTo>
                      <a:lnTo>
                        <a:pt x="600" y="629"/>
                      </a:lnTo>
                      <a:lnTo>
                        <a:pt x="609" y="637"/>
                      </a:lnTo>
                      <a:lnTo>
                        <a:pt x="609" y="637"/>
                      </a:lnTo>
                      <a:lnTo>
                        <a:pt x="613" y="643"/>
                      </a:lnTo>
                      <a:lnTo>
                        <a:pt x="614" y="644"/>
                      </a:lnTo>
                      <a:lnTo>
                        <a:pt x="614" y="644"/>
                      </a:lnTo>
                      <a:lnTo>
                        <a:pt x="619" y="652"/>
                      </a:lnTo>
                      <a:lnTo>
                        <a:pt x="622" y="654"/>
                      </a:lnTo>
                      <a:lnTo>
                        <a:pt x="625" y="654"/>
                      </a:lnTo>
                      <a:lnTo>
                        <a:pt x="628" y="654"/>
                      </a:lnTo>
                      <a:lnTo>
                        <a:pt x="628" y="654"/>
                      </a:lnTo>
                      <a:lnTo>
                        <a:pt x="632" y="656"/>
                      </a:lnTo>
                      <a:lnTo>
                        <a:pt x="636" y="659"/>
                      </a:lnTo>
                      <a:lnTo>
                        <a:pt x="644" y="660"/>
                      </a:lnTo>
                      <a:lnTo>
                        <a:pt x="644" y="660"/>
                      </a:lnTo>
                      <a:lnTo>
                        <a:pt x="645" y="661"/>
                      </a:lnTo>
                      <a:lnTo>
                        <a:pt x="647" y="663"/>
                      </a:lnTo>
                      <a:lnTo>
                        <a:pt x="649" y="665"/>
                      </a:lnTo>
                      <a:lnTo>
                        <a:pt x="653" y="665"/>
                      </a:lnTo>
                      <a:lnTo>
                        <a:pt x="653" y="665"/>
                      </a:lnTo>
                      <a:lnTo>
                        <a:pt x="656" y="667"/>
                      </a:lnTo>
                      <a:lnTo>
                        <a:pt x="656" y="669"/>
                      </a:lnTo>
                      <a:lnTo>
                        <a:pt x="657" y="670"/>
                      </a:lnTo>
                      <a:lnTo>
                        <a:pt x="658" y="673"/>
                      </a:lnTo>
                      <a:lnTo>
                        <a:pt x="658" y="673"/>
                      </a:lnTo>
                      <a:lnTo>
                        <a:pt x="667" y="678"/>
                      </a:lnTo>
                      <a:lnTo>
                        <a:pt x="674" y="681"/>
                      </a:lnTo>
                      <a:lnTo>
                        <a:pt x="678" y="683"/>
                      </a:lnTo>
                      <a:lnTo>
                        <a:pt x="678" y="683"/>
                      </a:lnTo>
                      <a:lnTo>
                        <a:pt x="675" y="686"/>
                      </a:lnTo>
                      <a:lnTo>
                        <a:pt x="675" y="689"/>
                      </a:lnTo>
                      <a:lnTo>
                        <a:pt x="676" y="692"/>
                      </a:lnTo>
                      <a:lnTo>
                        <a:pt x="676" y="692"/>
                      </a:lnTo>
                      <a:lnTo>
                        <a:pt x="678" y="696"/>
                      </a:lnTo>
                      <a:lnTo>
                        <a:pt x="678" y="700"/>
                      </a:lnTo>
                      <a:lnTo>
                        <a:pt x="676" y="704"/>
                      </a:lnTo>
                      <a:lnTo>
                        <a:pt x="679" y="709"/>
                      </a:lnTo>
                      <a:lnTo>
                        <a:pt x="679" y="709"/>
                      </a:lnTo>
                      <a:lnTo>
                        <a:pt x="680" y="721"/>
                      </a:lnTo>
                      <a:lnTo>
                        <a:pt x="683" y="727"/>
                      </a:lnTo>
                      <a:lnTo>
                        <a:pt x="683" y="727"/>
                      </a:lnTo>
                      <a:lnTo>
                        <a:pt x="686" y="729"/>
                      </a:lnTo>
                      <a:lnTo>
                        <a:pt x="688" y="729"/>
                      </a:lnTo>
                      <a:lnTo>
                        <a:pt x="691" y="729"/>
                      </a:lnTo>
                      <a:lnTo>
                        <a:pt x="692" y="729"/>
                      </a:lnTo>
                      <a:lnTo>
                        <a:pt x="692" y="729"/>
                      </a:lnTo>
                      <a:lnTo>
                        <a:pt x="693" y="733"/>
                      </a:lnTo>
                      <a:lnTo>
                        <a:pt x="696" y="742"/>
                      </a:lnTo>
                      <a:lnTo>
                        <a:pt x="700" y="755"/>
                      </a:lnTo>
                      <a:lnTo>
                        <a:pt x="700" y="755"/>
                      </a:lnTo>
                      <a:lnTo>
                        <a:pt x="696" y="760"/>
                      </a:lnTo>
                      <a:lnTo>
                        <a:pt x="695" y="762"/>
                      </a:lnTo>
                      <a:lnTo>
                        <a:pt x="695" y="764"/>
                      </a:lnTo>
                      <a:lnTo>
                        <a:pt x="695" y="764"/>
                      </a:lnTo>
                      <a:lnTo>
                        <a:pt x="695" y="769"/>
                      </a:lnTo>
                      <a:lnTo>
                        <a:pt x="691" y="778"/>
                      </a:lnTo>
                      <a:lnTo>
                        <a:pt x="680" y="801"/>
                      </a:lnTo>
                      <a:lnTo>
                        <a:pt x="680" y="801"/>
                      </a:lnTo>
                      <a:lnTo>
                        <a:pt x="674" y="806"/>
                      </a:lnTo>
                      <a:lnTo>
                        <a:pt x="671" y="809"/>
                      </a:lnTo>
                      <a:lnTo>
                        <a:pt x="669" y="810"/>
                      </a:lnTo>
                      <a:lnTo>
                        <a:pt x="669" y="810"/>
                      </a:lnTo>
                      <a:lnTo>
                        <a:pt x="662" y="812"/>
                      </a:lnTo>
                      <a:lnTo>
                        <a:pt x="656" y="810"/>
                      </a:lnTo>
                      <a:lnTo>
                        <a:pt x="645" y="809"/>
                      </a:lnTo>
                      <a:lnTo>
                        <a:pt x="645" y="809"/>
                      </a:lnTo>
                      <a:lnTo>
                        <a:pt x="638" y="808"/>
                      </a:lnTo>
                      <a:lnTo>
                        <a:pt x="627" y="805"/>
                      </a:lnTo>
                      <a:lnTo>
                        <a:pt x="617" y="803"/>
                      </a:lnTo>
                      <a:lnTo>
                        <a:pt x="610" y="801"/>
                      </a:lnTo>
                      <a:lnTo>
                        <a:pt x="610" y="801"/>
                      </a:lnTo>
                      <a:lnTo>
                        <a:pt x="595" y="797"/>
                      </a:lnTo>
                      <a:lnTo>
                        <a:pt x="583" y="794"/>
                      </a:lnTo>
                      <a:lnTo>
                        <a:pt x="574" y="786"/>
                      </a:lnTo>
                      <a:lnTo>
                        <a:pt x="569" y="790"/>
                      </a:lnTo>
                      <a:lnTo>
                        <a:pt x="569" y="790"/>
                      </a:lnTo>
                      <a:lnTo>
                        <a:pt x="559" y="782"/>
                      </a:lnTo>
                      <a:lnTo>
                        <a:pt x="559" y="782"/>
                      </a:lnTo>
                      <a:lnTo>
                        <a:pt x="560" y="768"/>
                      </a:lnTo>
                      <a:lnTo>
                        <a:pt x="560" y="755"/>
                      </a:lnTo>
                      <a:lnTo>
                        <a:pt x="559" y="749"/>
                      </a:lnTo>
                      <a:lnTo>
                        <a:pt x="557" y="746"/>
                      </a:lnTo>
                      <a:lnTo>
                        <a:pt x="557" y="746"/>
                      </a:lnTo>
                      <a:lnTo>
                        <a:pt x="542" y="736"/>
                      </a:lnTo>
                      <a:lnTo>
                        <a:pt x="533" y="733"/>
                      </a:lnTo>
                      <a:lnTo>
                        <a:pt x="533" y="733"/>
                      </a:lnTo>
                      <a:lnTo>
                        <a:pt x="527" y="733"/>
                      </a:lnTo>
                      <a:lnTo>
                        <a:pt x="520" y="734"/>
                      </a:lnTo>
                      <a:lnTo>
                        <a:pt x="514" y="734"/>
                      </a:lnTo>
                      <a:lnTo>
                        <a:pt x="509" y="733"/>
                      </a:lnTo>
                      <a:lnTo>
                        <a:pt x="503" y="730"/>
                      </a:lnTo>
                      <a:lnTo>
                        <a:pt x="498" y="726"/>
                      </a:lnTo>
                      <a:lnTo>
                        <a:pt x="498" y="726"/>
                      </a:lnTo>
                      <a:lnTo>
                        <a:pt x="495" y="724"/>
                      </a:lnTo>
                      <a:lnTo>
                        <a:pt x="491" y="721"/>
                      </a:lnTo>
                      <a:lnTo>
                        <a:pt x="487" y="720"/>
                      </a:lnTo>
                      <a:lnTo>
                        <a:pt x="483" y="718"/>
                      </a:lnTo>
                      <a:lnTo>
                        <a:pt x="478" y="718"/>
                      </a:lnTo>
                      <a:lnTo>
                        <a:pt x="473" y="720"/>
                      </a:lnTo>
                      <a:lnTo>
                        <a:pt x="473" y="720"/>
                      </a:lnTo>
                      <a:lnTo>
                        <a:pt x="460" y="724"/>
                      </a:lnTo>
                      <a:lnTo>
                        <a:pt x="457" y="725"/>
                      </a:lnTo>
                      <a:lnTo>
                        <a:pt x="456" y="726"/>
                      </a:lnTo>
                      <a:lnTo>
                        <a:pt x="455" y="729"/>
                      </a:lnTo>
                      <a:lnTo>
                        <a:pt x="455" y="730"/>
                      </a:lnTo>
                      <a:lnTo>
                        <a:pt x="454" y="731"/>
                      </a:lnTo>
                      <a:lnTo>
                        <a:pt x="454" y="731"/>
                      </a:lnTo>
                      <a:lnTo>
                        <a:pt x="451" y="735"/>
                      </a:lnTo>
                      <a:lnTo>
                        <a:pt x="448" y="739"/>
                      </a:lnTo>
                      <a:lnTo>
                        <a:pt x="448" y="743"/>
                      </a:lnTo>
                      <a:lnTo>
                        <a:pt x="448" y="743"/>
                      </a:lnTo>
                      <a:lnTo>
                        <a:pt x="448" y="755"/>
                      </a:lnTo>
                      <a:lnTo>
                        <a:pt x="447" y="764"/>
                      </a:lnTo>
                      <a:lnTo>
                        <a:pt x="446" y="769"/>
                      </a:lnTo>
                      <a:lnTo>
                        <a:pt x="443" y="773"/>
                      </a:lnTo>
                      <a:lnTo>
                        <a:pt x="443" y="773"/>
                      </a:lnTo>
                      <a:lnTo>
                        <a:pt x="444" y="784"/>
                      </a:lnTo>
                      <a:lnTo>
                        <a:pt x="444" y="792"/>
                      </a:lnTo>
                      <a:lnTo>
                        <a:pt x="443" y="795"/>
                      </a:lnTo>
                      <a:lnTo>
                        <a:pt x="441" y="795"/>
                      </a:lnTo>
                      <a:lnTo>
                        <a:pt x="441" y="795"/>
                      </a:lnTo>
                      <a:lnTo>
                        <a:pt x="438" y="795"/>
                      </a:lnTo>
                      <a:lnTo>
                        <a:pt x="434" y="792"/>
                      </a:lnTo>
                      <a:lnTo>
                        <a:pt x="429" y="790"/>
                      </a:lnTo>
                      <a:lnTo>
                        <a:pt x="422" y="787"/>
                      </a:lnTo>
                      <a:lnTo>
                        <a:pt x="422" y="787"/>
                      </a:lnTo>
                      <a:lnTo>
                        <a:pt x="407" y="792"/>
                      </a:lnTo>
                      <a:lnTo>
                        <a:pt x="397" y="796"/>
                      </a:lnTo>
                      <a:lnTo>
                        <a:pt x="397" y="796"/>
                      </a:lnTo>
                      <a:lnTo>
                        <a:pt x="395" y="800"/>
                      </a:lnTo>
                      <a:lnTo>
                        <a:pt x="394" y="805"/>
                      </a:lnTo>
                      <a:lnTo>
                        <a:pt x="394" y="810"/>
                      </a:lnTo>
                      <a:lnTo>
                        <a:pt x="391" y="814"/>
                      </a:lnTo>
                      <a:lnTo>
                        <a:pt x="391" y="814"/>
                      </a:lnTo>
                      <a:lnTo>
                        <a:pt x="390" y="814"/>
                      </a:lnTo>
                      <a:lnTo>
                        <a:pt x="387" y="814"/>
                      </a:lnTo>
                      <a:lnTo>
                        <a:pt x="384" y="812"/>
                      </a:lnTo>
                      <a:lnTo>
                        <a:pt x="378" y="808"/>
                      </a:lnTo>
                      <a:lnTo>
                        <a:pt x="373" y="806"/>
                      </a:lnTo>
                      <a:lnTo>
                        <a:pt x="373" y="806"/>
                      </a:lnTo>
                      <a:lnTo>
                        <a:pt x="371" y="808"/>
                      </a:lnTo>
                      <a:lnTo>
                        <a:pt x="368" y="809"/>
                      </a:lnTo>
                      <a:lnTo>
                        <a:pt x="362" y="814"/>
                      </a:lnTo>
                      <a:lnTo>
                        <a:pt x="354" y="818"/>
                      </a:lnTo>
                      <a:lnTo>
                        <a:pt x="349" y="821"/>
                      </a:lnTo>
                      <a:lnTo>
                        <a:pt x="343" y="822"/>
                      </a:lnTo>
                      <a:lnTo>
                        <a:pt x="343" y="822"/>
                      </a:lnTo>
                      <a:lnTo>
                        <a:pt x="340" y="822"/>
                      </a:lnTo>
                      <a:lnTo>
                        <a:pt x="337" y="821"/>
                      </a:lnTo>
                      <a:lnTo>
                        <a:pt x="332" y="818"/>
                      </a:lnTo>
                      <a:lnTo>
                        <a:pt x="329" y="817"/>
                      </a:lnTo>
                      <a:lnTo>
                        <a:pt x="328" y="818"/>
                      </a:lnTo>
                      <a:lnTo>
                        <a:pt x="325" y="821"/>
                      </a:lnTo>
                      <a:lnTo>
                        <a:pt x="323" y="827"/>
                      </a:lnTo>
                      <a:lnTo>
                        <a:pt x="323" y="827"/>
                      </a:lnTo>
                      <a:lnTo>
                        <a:pt x="319" y="828"/>
                      </a:lnTo>
                      <a:lnTo>
                        <a:pt x="307" y="830"/>
                      </a:lnTo>
                      <a:lnTo>
                        <a:pt x="295" y="832"/>
                      </a:lnTo>
                      <a:lnTo>
                        <a:pt x="286" y="835"/>
                      </a:lnTo>
                      <a:lnTo>
                        <a:pt x="286" y="835"/>
                      </a:lnTo>
                      <a:lnTo>
                        <a:pt x="284" y="839"/>
                      </a:lnTo>
                      <a:lnTo>
                        <a:pt x="280" y="841"/>
                      </a:lnTo>
                      <a:lnTo>
                        <a:pt x="271" y="848"/>
                      </a:lnTo>
                      <a:lnTo>
                        <a:pt x="262" y="853"/>
                      </a:lnTo>
                      <a:lnTo>
                        <a:pt x="259" y="856"/>
                      </a:lnTo>
                      <a:lnTo>
                        <a:pt x="257" y="860"/>
                      </a:lnTo>
                      <a:lnTo>
                        <a:pt x="257" y="860"/>
                      </a:lnTo>
                      <a:lnTo>
                        <a:pt x="254" y="862"/>
                      </a:lnTo>
                      <a:lnTo>
                        <a:pt x="253" y="866"/>
                      </a:lnTo>
                      <a:lnTo>
                        <a:pt x="249" y="869"/>
                      </a:lnTo>
                      <a:lnTo>
                        <a:pt x="246" y="870"/>
                      </a:lnTo>
                      <a:lnTo>
                        <a:pt x="244" y="870"/>
                      </a:lnTo>
                      <a:lnTo>
                        <a:pt x="228" y="853"/>
                      </a:lnTo>
                      <a:lnTo>
                        <a:pt x="228" y="853"/>
                      </a:lnTo>
                      <a:lnTo>
                        <a:pt x="232" y="847"/>
                      </a:lnTo>
                      <a:lnTo>
                        <a:pt x="236" y="838"/>
                      </a:lnTo>
                      <a:lnTo>
                        <a:pt x="236" y="838"/>
                      </a:lnTo>
                      <a:lnTo>
                        <a:pt x="242" y="834"/>
                      </a:lnTo>
                      <a:lnTo>
                        <a:pt x="249" y="830"/>
                      </a:lnTo>
                      <a:lnTo>
                        <a:pt x="249" y="830"/>
                      </a:lnTo>
                      <a:lnTo>
                        <a:pt x="254" y="830"/>
                      </a:lnTo>
                      <a:lnTo>
                        <a:pt x="257" y="827"/>
                      </a:lnTo>
                      <a:lnTo>
                        <a:pt x="259" y="822"/>
                      </a:lnTo>
                      <a:lnTo>
                        <a:pt x="259" y="822"/>
                      </a:lnTo>
                      <a:lnTo>
                        <a:pt x="258" y="821"/>
                      </a:lnTo>
                      <a:lnTo>
                        <a:pt x="255" y="819"/>
                      </a:lnTo>
                      <a:lnTo>
                        <a:pt x="250" y="816"/>
                      </a:lnTo>
                      <a:lnTo>
                        <a:pt x="244" y="813"/>
                      </a:lnTo>
                      <a:lnTo>
                        <a:pt x="238" y="810"/>
                      </a:lnTo>
                      <a:lnTo>
                        <a:pt x="238" y="810"/>
                      </a:lnTo>
                      <a:lnTo>
                        <a:pt x="237" y="804"/>
                      </a:lnTo>
                      <a:lnTo>
                        <a:pt x="237" y="801"/>
                      </a:lnTo>
                      <a:lnTo>
                        <a:pt x="238" y="799"/>
                      </a:lnTo>
                      <a:lnTo>
                        <a:pt x="238" y="799"/>
                      </a:lnTo>
                      <a:lnTo>
                        <a:pt x="228" y="784"/>
                      </a:lnTo>
                      <a:lnTo>
                        <a:pt x="223" y="787"/>
                      </a:lnTo>
                      <a:lnTo>
                        <a:pt x="223" y="787"/>
                      </a:lnTo>
                      <a:lnTo>
                        <a:pt x="216" y="781"/>
                      </a:lnTo>
                      <a:lnTo>
                        <a:pt x="211" y="775"/>
                      </a:lnTo>
                      <a:lnTo>
                        <a:pt x="209" y="770"/>
                      </a:lnTo>
                      <a:lnTo>
                        <a:pt x="209" y="770"/>
                      </a:lnTo>
                      <a:lnTo>
                        <a:pt x="205" y="773"/>
                      </a:lnTo>
                      <a:lnTo>
                        <a:pt x="201" y="777"/>
                      </a:lnTo>
                      <a:lnTo>
                        <a:pt x="201" y="777"/>
                      </a:lnTo>
                      <a:lnTo>
                        <a:pt x="201" y="778"/>
                      </a:lnTo>
                      <a:lnTo>
                        <a:pt x="201" y="781"/>
                      </a:lnTo>
                      <a:lnTo>
                        <a:pt x="200" y="783"/>
                      </a:lnTo>
                      <a:lnTo>
                        <a:pt x="197" y="786"/>
                      </a:lnTo>
                      <a:lnTo>
                        <a:pt x="196" y="787"/>
                      </a:lnTo>
                      <a:lnTo>
                        <a:pt x="196" y="787"/>
                      </a:lnTo>
                      <a:lnTo>
                        <a:pt x="193" y="784"/>
                      </a:lnTo>
                      <a:lnTo>
                        <a:pt x="190" y="778"/>
                      </a:lnTo>
                      <a:lnTo>
                        <a:pt x="188" y="770"/>
                      </a:lnTo>
                      <a:lnTo>
                        <a:pt x="192" y="764"/>
                      </a:lnTo>
                      <a:lnTo>
                        <a:pt x="183" y="757"/>
                      </a:lnTo>
                      <a:lnTo>
                        <a:pt x="162" y="755"/>
                      </a:lnTo>
                      <a:lnTo>
                        <a:pt x="162" y="755"/>
                      </a:lnTo>
                      <a:lnTo>
                        <a:pt x="161" y="756"/>
                      </a:lnTo>
                      <a:lnTo>
                        <a:pt x="158" y="760"/>
                      </a:lnTo>
                      <a:lnTo>
                        <a:pt x="153" y="762"/>
                      </a:lnTo>
                      <a:lnTo>
                        <a:pt x="149" y="762"/>
                      </a:lnTo>
                      <a:lnTo>
                        <a:pt x="146" y="762"/>
                      </a:lnTo>
                      <a:lnTo>
                        <a:pt x="146" y="762"/>
                      </a:lnTo>
                      <a:lnTo>
                        <a:pt x="132" y="766"/>
                      </a:lnTo>
                      <a:lnTo>
                        <a:pt x="124" y="768"/>
                      </a:lnTo>
                      <a:lnTo>
                        <a:pt x="121" y="768"/>
                      </a:lnTo>
                      <a:lnTo>
                        <a:pt x="117" y="766"/>
                      </a:lnTo>
                      <a:lnTo>
                        <a:pt x="117" y="766"/>
                      </a:lnTo>
                      <a:lnTo>
                        <a:pt x="113" y="765"/>
                      </a:lnTo>
                      <a:lnTo>
                        <a:pt x="106" y="761"/>
                      </a:lnTo>
                      <a:lnTo>
                        <a:pt x="101" y="756"/>
                      </a:lnTo>
                      <a:lnTo>
                        <a:pt x="100" y="753"/>
                      </a:lnTo>
                      <a:lnTo>
                        <a:pt x="100" y="751"/>
                      </a:lnTo>
                      <a:lnTo>
                        <a:pt x="100" y="751"/>
                      </a:lnTo>
                      <a:lnTo>
                        <a:pt x="101" y="748"/>
                      </a:lnTo>
                      <a:lnTo>
                        <a:pt x="104" y="746"/>
                      </a:lnTo>
                      <a:lnTo>
                        <a:pt x="105" y="743"/>
                      </a:lnTo>
                      <a:lnTo>
                        <a:pt x="105" y="740"/>
                      </a:lnTo>
                      <a:lnTo>
                        <a:pt x="104" y="738"/>
                      </a:lnTo>
                      <a:lnTo>
                        <a:pt x="101" y="734"/>
                      </a:lnTo>
                      <a:lnTo>
                        <a:pt x="101" y="734"/>
                      </a:lnTo>
                      <a:lnTo>
                        <a:pt x="101" y="730"/>
                      </a:lnTo>
                      <a:lnTo>
                        <a:pt x="104" y="727"/>
                      </a:lnTo>
                      <a:lnTo>
                        <a:pt x="104" y="727"/>
                      </a:lnTo>
                      <a:lnTo>
                        <a:pt x="110" y="726"/>
                      </a:lnTo>
                      <a:lnTo>
                        <a:pt x="113" y="725"/>
                      </a:lnTo>
                      <a:lnTo>
                        <a:pt x="114" y="724"/>
                      </a:lnTo>
                      <a:lnTo>
                        <a:pt x="114" y="721"/>
                      </a:lnTo>
                      <a:lnTo>
                        <a:pt x="114" y="721"/>
                      </a:lnTo>
                      <a:lnTo>
                        <a:pt x="111" y="711"/>
                      </a:lnTo>
                      <a:lnTo>
                        <a:pt x="109" y="704"/>
                      </a:lnTo>
                      <a:lnTo>
                        <a:pt x="109" y="704"/>
                      </a:lnTo>
                      <a:lnTo>
                        <a:pt x="110" y="690"/>
                      </a:lnTo>
                      <a:lnTo>
                        <a:pt x="111" y="677"/>
                      </a:lnTo>
                      <a:lnTo>
                        <a:pt x="110" y="673"/>
                      </a:lnTo>
                      <a:lnTo>
                        <a:pt x="109" y="669"/>
                      </a:lnTo>
                      <a:lnTo>
                        <a:pt x="104" y="654"/>
                      </a:lnTo>
                      <a:lnTo>
                        <a:pt x="65" y="646"/>
                      </a:lnTo>
                      <a:lnTo>
                        <a:pt x="65" y="646"/>
                      </a:lnTo>
                      <a:lnTo>
                        <a:pt x="65" y="643"/>
                      </a:lnTo>
                      <a:lnTo>
                        <a:pt x="65" y="643"/>
                      </a:lnTo>
                      <a:lnTo>
                        <a:pt x="67" y="635"/>
                      </a:lnTo>
                      <a:lnTo>
                        <a:pt x="71" y="630"/>
                      </a:lnTo>
                      <a:lnTo>
                        <a:pt x="76" y="624"/>
                      </a:lnTo>
                      <a:lnTo>
                        <a:pt x="76" y="624"/>
                      </a:lnTo>
                      <a:lnTo>
                        <a:pt x="79" y="616"/>
                      </a:lnTo>
                      <a:lnTo>
                        <a:pt x="79" y="613"/>
                      </a:lnTo>
                      <a:lnTo>
                        <a:pt x="80" y="611"/>
                      </a:lnTo>
                      <a:lnTo>
                        <a:pt x="80" y="611"/>
                      </a:lnTo>
                      <a:lnTo>
                        <a:pt x="87" y="606"/>
                      </a:lnTo>
                      <a:lnTo>
                        <a:pt x="92" y="602"/>
                      </a:lnTo>
                      <a:lnTo>
                        <a:pt x="101" y="598"/>
                      </a:lnTo>
                      <a:lnTo>
                        <a:pt x="108" y="597"/>
                      </a:lnTo>
                      <a:lnTo>
                        <a:pt x="113" y="595"/>
                      </a:lnTo>
                      <a:lnTo>
                        <a:pt x="113" y="595"/>
                      </a:lnTo>
                      <a:lnTo>
                        <a:pt x="117" y="594"/>
                      </a:lnTo>
                      <a:lnTo>
                        <a:pt x="118" y="593"/>
                      </a:lnTo>
                      <a:lnTo>
                        <a:pt x="119" y="591"/>
                      </a:lnTo>
                      <a:lnTo>
                        <a:pt x="122" y="591"/>
                      </a:lnTo>
                      <a:lnTo>
                        <a:pt x="122" y="591"/>
                      </a:lnTo>
                      <a:lnTo>
                        <a:pt x="126" y="591"/>
                      </a:lnTo>
                      <a:lnTo>
                        <a:pt x="127" y="590"/>
                      </a:lnTo>
                      <a:lnTo>
                        <a:pt x="128" y="589"/>
                      </a:lnTo>
                      <a:lnTo>
                        <a:pt x="128" y="587"/>
                      </a:lnTo>
                      <a:lnTo>
                        <a:pt x="127" y="584"/>
                      </a:lnTo>
                      <a:lnTo>
                        <a:pt x="126" y="582"/>
                      </a:lnTo>
                      <a:lnTo>
                        <a:pt x="126" y="582"/>
                      </a:lnTo>
                      <a:lnTo>
                        <a:pt x="102" y="578"/>
                      </a:lnTo>
                      <a:lnTo>
                        <a:pt x="102" y="578"/>
                      </a:lnTo>
                      <a:lnTo>
                        <a:pt x="100" y="576"/>
                      </a:lnTo>
                      <a:lnTo>
                        <a:pt x="98" y="573"/>
                      </a:lnTo>
                      <a:lnTo>
                        <a:pt x="98" y="573"/>
                      </a:lnTo>
                      <a:lnTo>
                        <a:pt x="91" y="574"/>
                      </a:lnTo>
                      <a:lnTo>
                        <a:pt x="83" y="576"/>
                      </a:lnTo>
                      <a:lnTo>
                        <a:pt x="73" y="576"/>
                      </a:lnTo>
                      <a:lnTo>
                        <a:pt x="73" y="576"/>
                      </a:lnTo>
                      <a:lnTo>
                        <a:pt x="71" y="558"/>
                      </a:lnTo>
                      <a:lnTo>
                        <a:pt x="71" y="558"/>
                      </a:lnTo>
                      <a:lnTo>
                        <a:pt x="73" y="551"/>
                      </a:lnTo>
                      <a:lnTo>
                        <a:pt x="73" y="546"/>
                      </a:lnTo>
                      <a:lnTo>
                        <a:pt x="73" y="542"/>
                      </a:lnTo>
                      <a:lnTo>
                        <a:pt x="73" y="541"/>
                      </a:lnTo>
                      <a:lnTo>
                        <a:pt x="73" y="541"/>
                      </a:lnTo>
                      <a:lnTo>
                        <a:pt x="76" y="537"/>
                      </a:lnTo>
                      <a:lnTo>
                        <a:pt x="79" y="533"/>
                      </a:lnTo>
                      <a:lnTo>
                        <a:pt x="83" y="530"/>
                      </a:lnTo>
                      <a:lnTo>
                        <a:pt x="84" y="527"/>
                      </a:lnTo>
                      <a:lnTo>
                        <a:pt x="84" y="527"/>
                      </a:lnTo>
                      <a:lnTo>
                        <a:pt x="88" y="523"/>
                      </a:lnTo>
                      <a:lnTo>
                        <a:pt x="92" y="521"/>
                      </a:lnTo>
                      <a:lnTo>
                        <a:pt x="96" y="520"/>
                      </a:lnTo>
                      <a:lnTo>
                        <a:pt x="96" y="516"/>
                      </a:lnTo>
                      <a:lnTo>
                        <a:pt x="93" y="516"/>
                      </a:lnTo>
                      <a:lnTo>
                        <a:pt x="82" y="402"/>
                      </a:lnTo>
                      <a:lnTo>
                        <a:pt x="71" y="402"/>
                      </a:lnTo>
                      <a:lnTo>
                        <a:pt x="71" y="385"/>
                      </a:lnTo>
                      <a:lnTo>
                        <a:pt x="52" y="387"/>
                      </a:lnTo>
                      <a:lnTo>
                        <a:pt x="41" y="376"/>
                      </a:lnTo>
                      <a:lnTo>
                        <a:pt x="47" y="371"/>
                      </a:lnTo>
                      <a:lnTo>
                        <a:pt x="53" y="372"/>
                      </a:lnTo>
                      <a:lnTo>
                        <a:pt x="64" y="381"/>
                      </a:lnTo>
                      <a:lnTo>
                        <a:pt x="71" y="381"/>
                      </a:lnTo>
                      <a:lnTo>
                        <a:pt x="69" y="361"/>
                      </a:lnTo>
                      <a:lnTo>
                        <a:pt x="76" y="358"/>
                      </a:lnTo>
                      <a:lnTo>
                        <a:pt x="75" y="346"/>
                      </a:lnTo>
                      <a:lnTo>
                        <a:pt x="82" y="343"/>
                      </a:lnTo>
                      <a:lnTo>
                        <a:pt x="74" y="327"/>
                      </a:lnTo>
                      <a:lnTo>
                        <a:pt x="74" y="327"/>
                      </a:lnTo>
                      <a:lnTo>
                        <a:pt x="67" y="331"/>
                      </a:lnTo>
                      <a:lnTo>
                        <a:pt x="62" y="333"/>
                      </a:lnTo>
                      <a:lnTo>
                        <a:pt x="57" y="335"/>
                      </a:lnTo>
                      <a:lnTo>
                        <a:pt x="57" y="335"/>
                      </a:lnTo>
                      <a:lnTo>
                        <a:pt x="56" y="340"/>
                      </a:lnTo>
                      <a:lnTo>
                        <a:pt x="53" y="345"/>
                      </a:lnTo>
                      <a:lnTo>
                        <a:pt x="51" y="349"/>
                      </a:lnTo>
                      <a:lnTo>
                        <a:pt x="52" y="353"/>
                      </a:lnTo>
                      <a:lnTo>
                        <a:pt x="52" y="353"/>
                      </a:lnTo>
                      <a:lnTo>
                        <a:pt x="43" y="353"/>
                      </a:lnTo>
                      <a:lnTo>
                        <a:pt x="38" y="353"/>
                      </a:lnTo>
                      <a:lnTo>
                        <a:pt x="34" y="353"/>
                      </a:lnTo>
                      <a:lnTo>
                        <a:pt x="34" y="353"/>
                      </a:lnTo>
                      <a:lnTo>
                        <a:pt x="32" y="349"/>
                      </a:lnTo>
                      <a:lnTo>
                        <a:pt x="31" y="345"/>
                      </a:lnTo>
                      <a:lnTo>
                        <a:pt x="31" y="339"/>
                      </a:lnTo>
                      <a:lnTo>
                        <a:pt x="36" y="330"/>
                      </a:lnTo>
                      <a:lnTo>
                        <a:pt x="29" y="320"/>
                      </a:lnTo>
                      <a:lnTo>
                        <a:pt x="29" y="320"/>
                      </a:lnTo>
                      <a:lnTo>
                        <a:pt x="25" y="326"/>
                      </a:lnTo>
                      <a:lnTo>
                        <a:pt x="22" y="328"/>
                      </a:lnTo>
                      <a:lnTo>
                        <a:pt x="18" y="330"/>
                      </a:lnTo>
                      <a:lnTo>
                        <a:pt x="18" y="330"/>
                      </a:lnTo>
                      <a:lnTo>
                        <a:pt x="19" y="327"/>
                      </a:lnTo>
                      <a:lnTo>
                        <a:pt x="21" y="323"/>
                      </a:lnTo>
                      <a:lnTo>
                        <a:pt x="23" y="318"/>
                      </a:lnTo>
                      <a:lnTo>
                        <a:pt x="23" y="318"/>
                      </a:lnTo>
                      <a:lnTo>
                        <a:pt x="30" y="308"/>
                      </a:lnTo>
                      <a:lnTo>
                        <a:pt x="35" y="300"/>
                      </a:lnTo>
                      <a:lnTo>
                        <a:pt x="39" y="296"/>
                      </a:lnTo>
                      <a:lnTo>
                        <a:pt x="39" y="296"/>
                      </a:lnTo>
                      <a:lnTo>
                        <a:pt x="43" y="291"/>
                      </a:lnTo>
                      <a:lnTo>
                        <a:pt x="44" y="287"/>
                      </a:lnTo>
                      <a:lnTo>
                        <a:pt x="44" y="284"/>
                      </a:lnTo>
                      <a:lnTo>
                        <a:pt x="44" y="282"/>
                      </a:lnTo>
                      <a:lnTo>
                        <a:pt x="41" y="280"/>
                      </a:lnTo>
                      <a:lnTo>
                        <a:pt x="39" y="279"/>
                      </a:lnTo>
                      <a:lnTo>
                        <a:pt x="35" y="279"/>
                      </a:lnTo>
                      <a:lnTo>
                        <a:pt x="31" y="280"/>
                      </a:lnTo>
                      <a:lnTo>
                        <a:pt x="31" y="280"/>
                      </a:lnTo>
                      <a:lnTo>
                        <a:pt x="18" y="289"/>
                      </a:lnTo>
                      <a:lnTo>
                        <a:pt x="13" y="293"/>
                      </a:lnTo>
                      <a:lnTo>
                        <a:pt x="5" y="295"/>
                      </a:lnTo>
                      <a:lnTo>
                        <a:pt x="5" y="295"/>
                      </a:lnTo>
                      <a:lnTo>
                        <a:pt x="3" y="291"/>
                      </a:lnTo>
                      <a:lnTo>
                        <a:pt x="1" y="284"/>
                      </a:lnTo>
                      <a:lnTo>
                        <a:pt x="0" y="275"/>
                      </a:lnTo>
                      <a:lnTo>
                        <a:pt x="3" y="266"/>
                      </a:lnTo>
                      <a:lnTo>
                        <a:pt x="3" y="266"/>
                      </a:lnTo>
                      <a:lnTo>
                        <a:pt x="12" y="267"/>
                      </a:lnTo>
                      <a:lnTo>
                        <a:pt x="12" y="267"/>
                      </a:lnTo>
                      <a:lnTo>
                        <a:pt x="14" y="267"/>
                      </a:lnTo>
                      <a:lnTo>
                        <a:pt x="18" y="267"/>
                      </a:lnTo>
                      <a:lnTo>
                        <a:pt x="19" y="266"/>
                      </a:lnTo>
                      <a:lnTo>
                        <a:pt x="21" y="266"/>
                      </a:lnTo>
                      <a:lnTo>
                        <a:pt x="22" y="263"/>
                      </a:lnTo>
                      <a:lnTo>
                        <a:pt x="21" y="261"/>
                      </a:lnTo>
                      <a:lnTo>
                        <a:pt x="21" y="261"/>
                      </a:lnTo>
                      <a:lnTo>
                        <a:pt x="3" y="236"/>
                      </a:lnTo>
                      <a:lnTo>
                        <a:pt x="3" y="236"/>
                      </a:lnTo>
                      <a:lnTo>
                        <a:pt x="10" y="228"/>
                      </a:lnTo>
                      <a:lnTo>
                        <a:pt x="16" y="221"/>
                      </a:lnTo>
                      <a:lnTo>
                        <a:pt x="19" y="212"/>
                      </a:lnTo>
                      <a:lnTo>
                        <a:pt x="19" y="212"/>
                      </a:lnTo>
                      <a:lnTo>
                        <a:pt x="21" y="209"/>
                      </a:lnTo>
                      <a:lnTo>
                        <a:pt x="23" y="206"/>
                      </a:lnTo>
                      <a:lnTo>
                        <a:pt x="26" y="204"/>
                      </a:lnTo>
                      <a:lnTo>
                        <a:pt x="30" y="203"/>
                      </a:lnTo>
                      <a:lnTo>
                        <a:pt x="30" y="203"/>
                      </a:lnTo>
                      <a:lnTo>
                        <a:pt x="34" y="203"/>
                      </a:lnTo>
                      <a:lnTo>
                        <a:pt x="40" y="204"/>
                      </a:lnTo>
                      <a:lnTo>
                        <a:pt x="43" y="204"/>
                      </a:lnTo>
                      <a:lnTo>
                        <a:pt x="45" y="203"/>
                      </a:lnTo>
                      <a:lnTo>
                        <a:pt x="47" y="201"/>
                      </a:lnTo>
                      <a:lnTo>
                        <a:pt x="49" y="199"/>
                      </a:lnTo>
                      <a:lnTo>
                        <a:pt x="49" y="199"/>
                      </a:lnTo>
                      <a:lnTo>
                        <a:pt x="51" y="195"/>
                      </a:lnTo>
                      <a:lnTo>
                        <a:pt x="54" y="192"/>
                      </a:lnTo>
                      <a:lnTo>
                        <a:pt x="57" y="191"/>
                      </a:lnTo>
                      <a:lnTo>
                        <a:pt x="61" y="191"/>
                      </a:lnTo>
                      <a:lnTo>
                        <a:pt x="65" y="191"/>
                      </a:lnTo>
                      <a:lnTo>
                        <a:pt x="67" y="192"/>
                      </a:lnTo>
                      <a:lnTo>
                        <a:pt x="69" y="193"/>
                      </a:lnTo>
                      <a:lnTo>
                        <a:pt x="69" y="196"/>
                      </a:lnTo>
                      <a:lnTo>
                        <a:pt x="69" y="196"/>
                      </a:lnTo>
                      <a:lnTo>
                        <a:pt x="67" y="201"/>
                      </a:lnTo>
                      <a:lnTo>
                        <a:pt x="70" y="205"/>
                      </a:lnTo>
                      <a:lnTo>
                        <a:pt x="73" y="208"/>
                      </a:lnTo>
                      <a:lnTo>
                        <a:pt x="76" y="206"/>
                      </a:lnTo>
                      <a:lnTo>
                        <a:pt x="76" y="206"/>
                      </a:lnTo>
                      <a:lnTo>
                        <a:pt x="80" y="204"/>
                      </a:lnTo>
                      <a:lnTo>
                        <a:pt x="83" y="201"/>
                      </a:lnTo>
                      <a:lnTo>
                        <a:pt x="86" y="199"/>
                      </a:lnTo>
                      <a:lnTo>
                        <a:pt x="87" y="199"/>
                      </a:lnTo>
                      <a:lnTo>
                        <a:pt x="89" y="199"/>
                      </a:lnTo>
                      <a:lnTo>
                        <a:pt x="89" y="199"/>
                      </a:lnTo>
                      <a:lnTo>
                        <a:pt x="93" y="201"/>
                      </a:lnTo>
                      <a:lnTo>
                        <a:pt x="96" y="204"/>
                      </a:lnTo>
                      <a:lnTo>
                        <a:pt x="97" y="206"/>
                      </a:lnTo>
                      <a:lnTo>
                        <a:pt x="97" y="209"/>
                      </a:lnTo>
                      <a:lnTo>
                        <a:pt x="97" y="216"/>
                      </a:lnTo>
                      <a:lnTo>
                        <a:pt x="98" y="217"/>
                      </a:lnTo>
                      <a:lnTo>
                        <a:pt x="101" y="219"/>
                      </a:lnTo>
                      <a:lnTo>
                        <a:pt x="101" y="219"/>
                      </a:lnTo>
                      <a:lnTo>
                        <a:pt x="106" y="222"/>
                      </a:lnTo>
                      <a:lnTo>
                        <a:pt x="109" y="222"/>
                      </a:lnTo>
                      <a:lnTo>
                        <a:pt x="110" y="221"/>
                      </a:lnTo>
                      <a:lnTo>
                        <a:pt x="110" y="219"/>
                      </a:lnTo>
                      <a:lnTo>
                        <a:pt x="110" y="219"/>
                      </a:lnTo>
                      <a:lnTo>
                        <a:pt x="113" y="216"/>
                      </a:lnTo>
                      <a:lnTo>
                        <a:pt x="115" y="213"/>
                      </a:lnTo>
                      <a:lnTo>
                        <a:pt x="117" y="212"/>
                      </a:lnTo>
                      <a:lnTo>
                        <a:pt x="119" y="208"/>
                      </a:lnTo>
                      <a:lnTo>
                        <a:pt x="119" y="208"/>
                      </a:lnTo>
                      <a:lnTo>
                        <a:pt x="119" y="204"/>
                      </a:lnTo>
                      <a:lnTo>
                        <a:pt x="118" y="203"/>
                      </a:lnTo>
                      <a:lnTo>
                        <a:pt x="114" y="199"/>
                      </a:lnTo>
                      <a:lnTo>
                        <a:pt x="113" y="196"/>
                      </a:lnTo>
                      <a:lnTo>
                        <a:pt x="111" y="195"/>
                      </a:lnTo>
                      <a:lnTo>
                        <a:pt x="111" y="192"/>
                      </a:lnTo>
                      <a:lnTo>
                        <a:pt x="113" y="190"/>
                      </a:lnTo>
                      <a:lnTo>
                        <a:pt x="113" y="190"/>
                      </a:lnTo>
                      <a:lnTo>
                        <a:pt x="113" y="186"/>
                      </a:lnTo>
                      <a:lnTo>
                        <a:pt x="113" y="182"/>
                      </a:lnTo>
                      <a:lnTo>
                        <a:pt x="113" y="178"/>
                      </a:lnTo>
                      <a:lnTo>
                        <a:pt x="113" y="177"/>
                      </a:lnTo>
                      <a:lnTo>
                        <a:pt x="115" y="175"/>
                      </a:lnTo>
                      <a:lnTo>
                        <a:pt x="115" y="175"/>
                      </a:lnTo>
                      <a:lnTo>
                        <a:pt x="117" y="175"/>
                      </a:lnTo>
                      <a:lnTo>
                        <a:pt x="119" y="177"/>
                      </a:lnTo>
                      <a:lnTo>
                        <a:pt x="123" y="179"/>
                      </a:lnTo>
                      <a:lnTo>
                        <a:pt x="128" y="182"/>
                      </a:lnTo>
                      <a:lnTo>
                        <a:pt x="130" y="182"/>
                      </a:lnTo>
                      <a:lnTo>
                        <a:pt x="132" y="181"/>
                      </a:lnTo>
                      <a:lnTo>
                        <a:pt x="132" y="181"/>
                      </a:lnTo>
                      <a:lnTo>
                        <a:pt x="135" y="179"/>
                      </a:lnTo>
                      <a:lnTo>
                        <a:pt x="136" y="177"/>
                      </a:lnTo>
                      <a:lnTo>
                        <a:pt x="136" y="173"/>
                      </a:lnTo>
                      <a:lnTo>
                        <a:pt x="135" y="168"/>
                      </a:lnTo>
                      <a:lnTo>
                        <a:pt x="135" y="164"/>
                      </a:lnTo>
                      <a:lnTo>
                        <a:pt x="135" y="164"/>
                      </a:lnTo>
                      <a:lnTo>
                        <a:pt x="135" y="162"/>
                      </a:lnTo>
                      <a:lnTo>
                        <a:pt x="136" y="162"/>
                      </a:lnTo>
                      <a:lnTo>
                        <a:pt x="140" y="164"/>
                      </a:lnTo>
                      <a:lnTo>
                        <a:pt x="144" y="165"/>
                      </a:lnTo>
                      <a:lnTo>
                        <a:pt x="146" y="165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49" y="161"/>
                      </a:lnTo>
                      <a:lnTo>
                        <a:pt x="149" y="160"/>
                      </a:lnTo>
                      <a:lnTo>
                        <a:pt x="149" y="155"/>
                      </a:lnTo>
                      <a:lnTo>
                        <a:pt x="148" y="149"/>
                      </a:lnTo>
                      <a:lnTo>
                        <a:pt x="148" y="148"/>
                      </a:lnTo>
                      <a:lnTo>
                        <a:pt x="148" y="148"/>
                      </a:lnTo>
                      <a:lnTo>
                        <a:pt x="150" y="147"/>
                      </a:lnTo>
                      <a:lnTo>
                        <a:pt x="153" y="148"/>
                      </a:lnTo>
                      <a:lnTo>
                        <a:pt x="157" y="148"/>
                      </a:lnTo>
                      <a:lnTo>
                        <a:pt x="162" y="147"/>
                      </a:lnTo>
                      <a:lnTo>
                        <a:pt x="162" y="147"/>
                      </a:lnTo>
                      <a:lnTo>
                        <a:pt x="166" y="146"/>
                      </a:lnTo>
                      <a:lnTo>
                        <a:pt x="170" y="146"/>
                      </a:lnTo>
                      <a:lnTo>
                        <a:pt x="170" y="146"/>
                      </a:lnTo>
                      <a:lnTo>
                        <a:pt x="172" y="147"/>
                      </a:lnTo>
                      <a:lnTo>
                        <a:pt x="175" y="148"/>
                      </a:lnTo>
                      <a:lnTo>
                        <a:pt x="176" y="151"/>
                      </a:lnTo>
                      <a:lnTo>
                        <a:pt x="176" y="151"/>
                      </a:lnTo>
                      <a:lnTo>
                        <a:pt x="209" y="116"/>
                      </a:lnTo>
                      <a:lnTo>
                        <a:pt x="209" y="116"/>
                      </a:lnTo>
                      <a:lnTo>
                        <a:pt x="215" y="113"/>
                      </a:lnTo>
                      <a:lnTo>
                        <a:pt x="218" y="111"/>
                      </a:lnTo>
                      <a:lnTo>
                        <a:pt x="218" y="111"/>
                      </a:lnTo>
                      <a:lnTo>
                        <a:pt x="216" y="107"/>
                      </a:lnTo>
                      <a:lnTo>
                        <a:pt x="213" y="101"/>
                      </a:lnTo>
                      <a:lnTo>
                        <a:pt x="209" y="95"/>
                      </a:lnTo>
                      <a:lnTo>
                        <a:pt x="224" y="86"/>
                      </a:lnTo>
                      <a:lnTo>
                        <a:pt x="236" y="86"/>
                      </a:lnTo>
                      <a:lnTo>
                        <a:pt x="295" y="50"/>
                      </a:lnTo>
                      <a:lnTo>
                        <a:pt x="294" y="39"/>
                      </a:lnTo>
                      <a:lnTo>
                        <a:pt x="303" y="28"/>
                      </a:lnTo>
                      <a:lnTo>
                        <a:pt x="303" y="28"/>
                      </a:lnTo>
                      <a:lnTo>
                        <a:pt x="312" y="30"/>
                      </a:lnTo>
                      <a:lnTo>
                        <a:pt x="321" y="32"/>
                      </a:lnTo>
                      <a:lnTo>
                        <a:pt x="327" y="32"/>
                      </a:lnTo>
                      <a:lnTo>
                        <a:pt x="330" y="30"/>
                      </a:lnTo>
                      <a:lnTo>
                        <a:pt x="330" y="30"/>
                      </a:lnTo>
                      <a:lnTo>
                        <a:pt x="337" y="29"/>
                      </a:lnTo>
                      <a:lnTo>
                        <a:pt x="343" y="26"/>
                      </a:lnTo>
                      <a:lnTo>
                        <a:pt x="347" y="25"/>
                      </a:lnTo>
                      <a:lnTo>
                        <a:pt x="349" y="22"/>
                      </a:lnTo>
                      <a:lnTo>
                        <a:pt x="350" y="19"/>
                      </a:lnTo>
                      <a:lnTo>
                        <a:pt x="350" y="15"/>
                      </a:lnTo>
                      <a:lnTo>
                        <a:pt x="350" y="15"/>
                      </a:lnTo>
                      <a:lnTo>
                        <a:pt x="352" y="11"/>
                      </a:lnTo>
                      <a:lnTo>
                        <a:pt x="354" y="8"/>
                      </a:lnTo>
                      <a:lnTo>
                        <a:pt x="358" y="7"/>
                      </a:lnTo>
                      <a:lnTo>
                        <a:pt x="362" y="7"/>
                      </a:lnTo>
                      <a:lnTo>
                        <a:pt x="362" y="7"/>
                      </a:lnTo>
                      <a:lnTo>
                        <a:pt x="365" y="6"/>
                      </a:lnTo>
                      <a:lnTo>
                        <a:pt x="369" y="3"/>
                      </a:lnTo>
                      <a:lnTo>
                        <a:pt x="371" y="2"/>
                      </a:lnTo>
                      <a:lnTo>
                        <a:pt x="372" y="0"/>
                      </a:lnTo>
                      <a:lnTo>
                        <a:pt x="372" y="0"/>
                      </a:lnTo>
                      <a:lnTo>
                        <a:pt x="373" y="2"/>
                      </a:lnTo>
                      <a:lnTo>
                        <a:pt x="376" y="3"/>
                      </a:lnTo>
                      <a:lnTo>
                        <a:pt x="377" y="6"/>
                      </a:lnTo>
                      <a:lnTo>
                        <a:pt x="377" y="7"/>
                      </a:lnTo>
                      <a:lnTo>
                        <a:pt x="377" y="7"/>
                      </a:lnTo>
                      <a:lnTo>
                        <a:pt x="373" y="8"/>
                      </a:lnTo>
                      <a:lnTo>
                        <a:pt x="367" y="11"/>
                      </a:lnTo>
                      <a:lnTo>
                        <a:pt x="367" y="11"/>
                      </a:lnTo>
                      <a:lnTo>
                        <a:pt x="365" y="13"/>
                      </a:lnTo>
                      <a:lnTo>
                        <a:pt x="365" y="17"/>
                      </a:lnTo>
                      <a:lnTo>
                        <a:pt x="367" y="21"/>
                      </a:lnTo>
                      <a:lnTo>
                        <a:pt x="367" y="21"/>
                      </a:lnTo>
                      <a:lnTo>
                        <a:pt x="369" y="28"/>
                      </a:lnTo>
                      <a:lnTo>
                        <a:pt x="369" y="33"/>
                      </a:lnTo>
                      <a:lnTo>
                        <a:pt x="369" y="35"/>
                      </a:lnTo>
                      <a:lnTo>
                        <a:pt x="368" y="38"/>
                      </a:lnTo>
                      <a:lnTo>
                        <a:pt x="368" y="38"/>
                      </a:lnTo>
                      <a:lnTo>
                        <a:pt x="365" y="43"/>
                      </a:lnTo>
                      <a:lnTo>
                        <a:pt x="364" y="50"/>
                      </a:lnTo>
                      <a:lnTo>
                        <a:pt x="362" y="55"/>
                      </a:lnTo>
                      <a:lnTo>
                        <a:pt x="358" y="60"/>
                      </a:lnTo>
                      <a:lnTo>
                        <a:pt x="358" y="60"/>
                      </a:lnTo>
                      <a:lnTo>
                        <a:pt x="352" y="61"/>
                      </a:lnTo>
                      <a:lnTo>
                        <a:pt x="347" y="61"/>
                      </a:lnTo>
                      <a:lnTo>
                        <a:pt x="336" y="60"/>
                      </a:lnTo>
                      <a:lnTo>
                        <a:pt x="330" y="59"/>
                      </a:lnTo>
                      <a:lnTo>
                        <a:pt x="327" y="60"/>
                      </a:lnTo>
                      <a:lnTo>
                        <a:pt x="325" y="64"/>
                      </a:lnTo>
                      <a:lnTo>
                        <a:pt x="324" y="69"/>
                      </a:lnTo>
                      <a:lnTo>
                        <a:pt x="324" y="69"/>
                      </a:lnTo>
                      <a:lnTo>
                        <a:pt x="327" y="73"/>
                      </a:lnTo>
                      <a:lnTo>
                        <a:pt x="330" y="81"/>
                      </a:lnTo>
                      <a:lnTo>
                        <a:pt x="338" y="90"/>
                      </a:lnTo>
                      <a:lnTo>
                        <a:pt x="513" y="206"/>
                      </a:lnTo>
                      <a:lnTo>
                        <a:pt x="513" y="206"/>
                      </a:lnTo>
                      <a:lnTo>
                        <a:pt x="613" y="333"/>
                      </a:lnTo>
                      <a:lnTo>
                        <a:pt x="684" y="427"/>
                      </a:lnTo>
                      <a:lnTo>
                        <a:pt x="710" y="460"/>
                      </a:lnTo>
                      <a:lnTo>
                        <a:pt x="722" y="480"/>
                      </a:lnTo>
                      <a:lnTo>
                        <a:pt x="713" y="481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5" name="Freeform 196"/>
                <p:cNvSpPr>
                  <a:spLocks/>
                </p:cNvSpPr>
                <p:nvPr/>
              </p:nvSpPr>
              <p:spPr bwMode="auto">
                <a:xfrm>
                  <a:off x="5054600" y="4403725"/>
                  <a:ext cx="1516063" cy="1158875"/>
                </a:xfrm>
                <a:custGeom>
                  <a:avLst/>
                  <a:gdLst>
                    <a:gd name="T0" fmla="*/ 264 w 955"/>
                    <a:gd name="T1" fmla="*/ 720 h 730"/>
                    <a:gd name="T2" fmla="*/ 254 w 955"/>
                    <a:gd name="T3" fmla="*/ 707 h 730"/>
                    <a:gd name="T4" fmla="*/ 231 w 955"/>
                    <a:gd name="T5" fmla="*/ 686 h 730"/>
                    <a:gd name="T6" fmla="*/ 207 w 955"/>
                    <a:gd name="T7" fmla="*/ 670 h 730"/>
                    <a:gd name="T8" fmla="*/ 193 w 955"/>
                    <a:gd name="T9" fmla="*/ 659 h 730"/>
                    <a:gd name="T10" fmla="*/ 179 w 955"/>
                    <a:gd name="T11" fmla="*/ 651 h 730"/>
                    <a:gd name="T12" fmla="*/ 176 w 955"/>
                    <a:gd name="T13" fmla="*/ 634 h 730"/>
                    <a:gd name="T14" fmla="*/ 176 w 955"/>
                    <a:gd name="T15" fmla="*/ 615 h 730"/>
                    <a:gd name="T16" fmla="*/ 171 w 955"/>
                    <a:gd name="T17" fmla="*/ 600 h 730"/>
                    <a:gd name="T18" fmla="*/ 171 w 955"/>
                    <a:gd name="T19" fmla="*/ 591 h 730"/>
                    <a:gd name="T20" fmla="*/ 158 w 955"/>
                    <a:gd name="T21" fmla="*/ 586 h 730"/>
                    <a:gd name="T22" fmla="*/ 154 w 955"/>
                    <a:gd name="T23" fmla="*/ 572 h 730"/>
                    <a:gd name="T24" fmla="*/ 137 w 955"/>
                    <a:gd name="T25" fmla="*/ 568 h 730"/>
                    <a:gd name="T26" fmla="*/ 127 w 955"/>
                    <a:gd name="T27" fmla="*/ 558 h 730"/>
                    <a:gd name="T28" fmla="*/ 105 w 955"/>
                    <a:gd name="T29" fmla="*/ 559 h 730"/>
                    <a:gd name="T30" fmla="*/ 94 w 955"/>
                    <a:gd name="T31" fmla="*/ 555 h 730"/>
                    <a:gd name="T32" fmla="*/ 82 w 955"/>
                    <a:gd name="T33" fmla="*/ 550 h 730"/>
                    <a:gd name="T34" fmla="*/ 72 w 955"/>
                    <a:gd name="T35" fmla="*/ 528 h 730"/>
                    <a:gd name="T36" fmla="*/ 69 w 955"/>
                    <a:gd name="T37" fmla="*/ 519 h 730"/>
                    <a:gd name="T38" fmla="*/ 82 w 955"/>
                    <a:gd name="T39" fmla="*/ 499 h 730"/>
                    <a:gd name="T40" fmla="*/ 93 w 955"/>
                    <a:gd name="T41" fmla="*/ 468 h 730"/>
                    <a:gd name="T42" fmla="*/ 102 w 955"/>
                    <a:gd name="T43" fmla="*/ 420 h 730"/>
                    <a:gd name="T44" fmla="*/ 110 w 955"/>
                    <a:gd name="T45" fmla="*/ 392 h 730"/>
                    <a:gd name="T46" fmla="*/ 82 w 955"/>
                    <a:gd name="T47" fmla="*/ 245 h 730"/>
                    <a:gd name="T48" fmla="*/ 70 w 955"/>
                    <a:gd name="T49" fmla="*/ 214 h 730"/>
                    <a:gd name="T50" fmla="*/ 27 w 955"/>
                    <a:gd name="T51" fmla="*/ 83 h 730"/>
                    <a:gd name="T52" fmla="*/ 276 w 955"/>
                    <a:gd name="T53" fmla="*/ 28 h 730"/>
                    <a:gd name="T54" fmla="*/ 658 w 955"/>
                    <a:gd name="T55" fmla="*/ 0 h 730"/>
                    <a:gd name="T56" fmla="*/ 676 w 955"/>
                    <a:gd name="T57" fmla="*/ 169 h 730"/>
                    <a:gd name="T58" fmla="*/ 731 w 955"/>
                    <a:gd name="T59" fmla="*/ 227 h 730"/>
                    <a:gd name="T60" fmla="*/ 748 w 955"/>
                    <a:gd name="T61" fmla="*/ 276 h 730"/>
                    <a:gd name="T62" fmla="*/ 773 w 955"/>
                    <a:gd name="T63" fmla="*/ 297 h 730"/>
                    <a:gd name="T64" fmla="*/ 818 w 955"/>
                    <a:gd name="T65" fmla="*/ 306 h 730"/>
                    <a:gd name="T66" fmla="*/ 843 w 955"/>
                    <a:gd name="T67" fmla="*/ 323 h 730"/>
                    <a:gd name="T68" fmla="*/ 865 w 955"/>
                    <a:gd name="T69" fmla="*/ 350 h 730"/>
                    <a:gd name="T70" fmla="*/ 864 w 955"/>
                    <a:gd name="T71" fmla="*/ 388 h 730"/>
                    <a:gd name="T72" fmla="*/ 860 w 955"/>
                    <a:gd name="T73" fmla="*/ 399 h 730"/>
                    <a:gd name="T74" fmla="*/ 828 w 955"/>
                    <a:gd name="T75" fmla="*/ 434 h 730"/>
                    <a:gd name="T76" fmla="*/ 843 w 955"/>
                    <a:gd name="T77" fmla="*/ 447 h 730"/>
                    <a:gd name="T78" fmla="*/ 868 w 955"/>
                    <a:gd name="T79" fmla="*/ 450 h 730"/>
                    <a:gd name="T80" fmla="*/ 886 w 955"/>
                    <a:gd name="T81" fmla="*/ 451 h 730"/>
                    <a:gd name="T82" fmla="*/ 884 w 955"/>
                    <a:gd name="T83" fmla="*/ 471 h 730"/>
                    <a:gd name="T84" fmla="*/ 876 w 955"/>
                    <a:gd name="T85" fmla="*/ 498 h 730"/>
                    <a:gd name="T86" fmla="*/ 882 w 955"/>
                    <a:gd name="T87" fmla="*/ 510 h 730"/>
                    <a:gd name="T88" fmla="*/ 886 w 955"/>
                    <a:gd name="T89" fmla="*/ 519 h 730"/>
                    <a:gd name="T90" fmla="*/ 902 w 955"/>
                    <a:gd name="T91" fmla="*/ 526 h 730"/>
                    <a:gd name="T92" fmla="*/ 926 w 955"/>
                    <a:gd name="T93" fmla="*/ 534 h 730"/>
                    <a:gd name="T94" fmla="*/ 926 w 955"/>
                    <a:gd name="T95" fmla="*/ 546 h 730"/>
                    <a:gd name="T96" fmla="*/ 943 w 955"/>
                    <a:gd name="T97" fmla="*/ 552 h 730"/>
                    <a:gd name="T98" fmla="*/ 954 w 955"/>
                    <a:gd name="T99" fmla="*/ 552 h 730"/>
                    <a:gd name="T100" fmla="*/ 955 w 955"/>
                    <a:gd name="T101" fmla="*/ 574 h 730"/>
                    <a:gd name="T102" fmla="*/ 805 w 955"/>
                    <a:gd name="T103" fmla="*/ 561 h 730"/>
                    <a:gd name="T104" fmla="*/ 696 w 955"/>
                    <a:gd name="T105" fmla="*/ 536 h 730"/>
                    <a:gd name="T106" fmla="*/ 636 w 955"/>
                    <a:gd name="T107" fmla="*/ 585 h 730"/>
                    <a:gd name="T108" fmla="*/ 648 w 955"/>
                    <a:gd name="T109" fmla="*/ 690 h 730"/>
                    <a:gd name="T110" fmla="*/ 535 w 955"/>
                    <a:gd name="T111" fmla="*/ 656 h 730"/>
                    <a:gd name="T112" fmla="*/ 342 w 955"/>
                    <a:gd name="T113" fmla="*/ 637 h 730"/>
                    <a:gd name="T114" fmla="*/ 284 w 955"/>
                    <a:gd name="T115" fmla="*/ 701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55" h="730">
                      <a:moveTo>
                        <a:pt x="275" y="730"/>
                      </a:moveTo>
                      <a:lnTo>
                        <a:pt x="275" y="730"/>
                      </a:lnTo>
                      <a:lnTo>
                        <a:pt x="271" y="729"/>
                      </a:lnTo>
                      <a:lnTo>
                        <a:pt x="268" y="726"/>
                      </a:lnTo>
                      <a:lnTo>
                        <a:pt x="266" y="723"/>
                      </a:lnTo>
                      <a:lnTo>
                        <a:pt x="264" y="720"/>
                      </a:lnTo>
                      <a:lnTo>
                        <a:pt x="263" y="713"/>
                      </a:lnTo>
                      <a:lnTo>
                        <a:pt x="263" y="708"/>
                      </a:lnTo>
                      <a:lnTo>
                        <a:pt x="263" y="708"/>
                      </a:lnTo>
                      <a:lnTo>
                        <a:pt x="262" y="707"/>
                      </a:lnTo>
                      <a:lnTo>
                        <a:pt x="259" y="707"/>
                      </a:lnTo>
                      <a:lnTo>
                        <a:pt x="254" y="707"/>
                      </a:lnTo>
                      <a:lnTo>
                        <a:pt x="246" y="708"/>
                      </a:lnTo>
                      <a:lnTo>
                        <a:pt x="246" y="708"/>
                      </a:lnTo>
                      <a:lnTo>
                        <a:pt x="243" y="701"/>
                      </a:lnTo>
                      <a:lnTo>
                        <a:pt x="241" y="696"/>
                      </a:lnTo>
                      <a:lnTo>
                        <a:pt x="236" y="691"/>
                      </a:lnTo>
                      <a:lnTo>
                        <a:pt x="231" y="686"/>
                      </a:lnTo>
                      <a:lnTo>
                        <a:pt x="221" y="679"/>
                      </a:lnTo>
                      <a:lnTo>
                        <a:pt x="216" y="677"/>
                      </a:lnTo>
                      <a:lnTo>
                        <a:pt x="216" y="677"/>
                      </a:lnTo>
                      <a:lnTo>
                        <a:pt x="216" y="674"/>
                      </a:lnTo>
                      <a:lnTo>
                        <a:pt x="215" y="673"/>
                      </a:lnTo>
                      <a:lnTo>
                        <a:pt x="207" y="670"/>
                      </a:lnTo>
                      <a:lnTo>
                        <a:pt x="207" y="670"/>
                      </a:lnTo>
                      <a:lnTo>
                        <a:pt x="205" y="665"/>
                      </a:lnTo>
                      <a:lnTo>
                        <a:pt x="201" y="663"/>
                      </a:lnTo>
                      <a:lnTo>
                        <a:pt x="197" y="661"/>
                      </a:lnTo>
                      <a:lnTo>
                        <a:pt x="197" y="661"/>
                      </a:lnTo>
                      <a:lnTo>
                        <a:pt x="193" y="659"/>
                      </a:lnTo>
                      <a:lnTo>
                        <a:pt x="189" y="659"/>
                      </a:lnTo>
                      <a:lnTo>
                        <a:pt x="185" y="659"/>
                      </a:lnTo>
                      <a:lnTo>
                        <a:pt x="185" y="659"/>
                      </a:lnTo>
                      <a:lnTo>
                        <a:pt x="177" y="653"/>
                      </a:lnTo>
                      <a:lnTo>
                        <a:pt x="177" y="653"/>
                      </a:lnTo>
                      <a:lnTo>
                        <a:pt x="179" y="651"/>
                      </a:lnTo>
                      <a:lnTo>
                        <a:pt x="181" y="647"/>
                      </a:lnTo>
                      <a:lnTo>
                        <a:pt x="181" y="647"/>
                      </a:lnTo>
                      <a:lnTo>
                        <a:pt x="181" y="644"/>
                      </a:lnTo>
                      <a:lnTo>
                        <a:pt x="180" y="643"/>
                      </a:lnTo>
                      <a:lnTo>
                        <a:pt x="177" y="639"/>
                      </a:lnTo>
                      <a:lnTo>
                        <a:pt x="176" y="634"/>
                      </a:lnTo>
                      <a:lnTo>
                        <a:pt x="177" y="631"/>
                      </a:lnTo>
                      <a:lnTo>
                        <a:pt x="179" y="629"/>
                      </a:lnTo>
                      <a:lnTo>
                        <a:pt x="179" y="629"/>
                      </a:lnTo>
                      <a:lnTo>
                        <a:pt x="179" y="618"/>
                      </a:lnTo>
                      <a:lnTo>
                        <a:pt x="177" y="616"/>
                      </a:lnTo>
                      <a:lnTo>
                        <a:pt x="176" y="615"/>
                      </a:lnTo>
                      <a:lnTo>
                        <a:pt x="176" y="615"/>
                      </a:lnTo>
                      <a:lnTo>
                        <a:pt x="174" y="612"/>
                      </a:lnTo>
                      <a:lnTo>
                        <a:pt x="174" y="608"/>
                      </a:lnTo>
                      <a:lnTo>
                        <a:pt x="174" y="604"/>
                      </a:lnTo>
                      <a:lnTo>
                        <a:pt x="171" y="600"/>
                      </a:lnTo>
                      <a:lnTo>
                        <a:pt x="171" y="600"/>
                      </a:lnTo>
                      <a:lnTo>
                        <a:pt x="168" y="600"/>
                      </a:lnTo>
                      <a:lnTo>
                        <a:pt x="167" y="599"/>
                      </a:lnTo>
                      <a:lnTo>
                        <a:pt x="168" y="598"/>
                      </a:lnTo>
                      <a:lnTo>
                        <a:pt x="171" y="594"/>
                      </a:lnTo>
                      <a:lnTo>
                        <a:pt x="171" y="594"/>
                      </a:lnTo>
                      <a:lnTo>
                        <a:pt x="171" y="591"/>
                      </a:lnTo>
                      <a:lnTo>
                        <a:pt x="168" y="589"/>
                      </a:lnTo>
                      <a:lnTo>
                        <a:pt x="166" y="589"/>
                      </a:lnTo>
                      <a:lnTo>
                        <a:pt x="163" y="590"/>
                      </a:lnTo>
                      <a:lnTo>
                        <a:pt x="163" y="590"/>
                      </a:lnTo>
                      <a:lnTo>
                        <a:pt x="161" y="589"/>
                      </a:lnTo>
                      <a:lnTo>
                        <a:pt x="158" y="586"/>
                      </a:lnTo>
                      <a:lnTo>
                        <a:pt x="155" y="583"/>
                      </a:lnTo>
                      <a:lnTo>
                        <a:pt x="155" y="580"/>
                      </a:lnTo>
                      <a:lnTo>
                        <a:pt x="155" y="580"/>
                      </a:lnTo>
                      <a:lnTo>
                        <a:pt x="155" y="576"/>
                      </a:lnTo>
                      <a:lnTo>
                        <a:pt x="155" y="573"/>
                      </a:lnTo>
                      <a:lnTo>
                        <a:pt x="154" y="572"/>
                      </a:lnTo>
                      <a:lnTo>
                        <a:pt x="151" y="571"/>
                      </a:lnTo>
                      <a:lnTo>
                        <a:pt x="148" y="569"/>
                      </a:lnTo>
                      <a:lnTo>
                        <a:pt x="146" y="571"/>
                      </a:lnTo>
                      <a:lnTo>
                        <a:pt x="146" y="571"/>
                      </a:lnTo>
                      <a:lnTo>
                        <a:pt x="141" y="568"/>
                      </a:lnTo>
                      <a:lnTo>
                        <a:pt x="137" y="568"/>
                      </a:lnTo>
                      <a:lnTo>
                        <a:pt x="135" y="568"/>
                      </a:lnTo>
                      <a:lnTo>
                        <a:pt x="132" y="567"/>
                      </a:lnTo>
                      <a:lnTo>
                        <a:pt x="132" y="567"/>
                      </a:lnTo>
                      <a:lnTo>
                        <a:pt x="131" y="560"/>
                      </a:lnTo>
                      <a:lnTo>
                        <a:pt x="128" y="559"/>
                      </a:lnTo>
                      <a:lnTo>
                        <a:pt x="127" y="558"/>
                      </a:lnTo>
                      <a:lnTo>
                        <a:pt x="123" y="559"/>
                      </a:lnTo>
                      <a:lnTo>
                        <a:pt x="119" y="561"/>
                      </a:lnTo>
                      <a:lnTo>
                        <a:pt x="119" y="561"/>
                      </a:lnTo>
                      <a:lnTo>
                        <a:pt x="111" y="563"/>
                      </a:lnTo>
                      <a:lnTo>
                        <a:pt x="109" y="561"/>
                      </a:lnTo>
                      <a:lnTo>
                        <a:pt x="105" y="559"/>
                      </a:lnTo>
                      <a:lnTo>
                        <a:pt x="105" y="559"/>
                      </a:lnTo>
                      <a:lnTo>
                        <a:pt x="102" y="559"/>
                      </a:lnTo>
                      <a:lnTo>
                        <a:pt x="100" y="559"/>
                      </a:lnTo>
                      <a:lnTo>
                        <a:pt x="98" y="559"/>
                      </a:lnTo>
                      <a:lnTo>
                        <a:pt x="96" y="558"/>
                      </a:lnTo>
                      <a:lnTo>
                        <a:pt x="94" y="555"/>
                      </a:lnTo>
                      <a:lnTo>
                        <a:pt x="94" y="551"/>
                      </a:lnTo>
                      <a:lnTo>
                        <a:pt x="94" y="551"/>
                      </a:lnTo>
                      <a:lnTo>
                        <a:pt x="87" y="551"/>
                      </a:lnTo>
                      <a:lnTo>
                        <a:pt x="84" y="551"/>
                      </a:lnTo>
                      <a:lnTo>
                        <a:pt x="82" y="550"/>
                      </a:lnTo>
                      <a:lnTo>
                        <a:pt x="82" y="550"/>
                      </a:lnTo>
                      <a:lnTo>
                        <a:pt x="79" y="543"/>
                      </a:lnTo>
                      <a:lnTo>
                        <a:pt x="79" y="537"/>
                      </a:lnTo>
                      <a:lnTo>
                        <a:pt x="80" y="533"/>
                      </a:lnTo>
                      <a:lnTo>
                        <a:pt x="80" y="530"/>
                      </a:lnTo>
                      <a:lnTo>
                        <a:pt x="80" y="530"/>
                      </a:lnTo>
                      <a:lnTo>
                        <a:pt x="72" y="528"/>
                      </a:lnTo>
                      <a:lnTo>
                        <a:pt x="69" y="526"/>
                      </a:lnTo>
                      <a:lnTo>
                        <a:pt x="66" y="525"/>
                      </a:lnTo>
                      <a:lnTo>
                        <a:pt x="66" y="525"/>
                      </a:lnTo>
                      <a:lnTo>
                        <a:pt x="66" y="524"/>
                      </a:lnTo>
                      <a:lnTo>
                        <a:pt x="66" y="521"/>
                      </a:lnTo>
                      <a:lnTo>
                        <a:pt x="69" y="519"/>
                      </a:lnTo>
                      <a:lnTo>
                        <a:pt x="72" y="515"/>
                      </a:lnTo>
                      <a:lnTo>
                        <a:pt x="75" y="512"/>
                      </a:lnTo>
                      <a:lnTo>
                        <a:pt x="75" y="512"/>
                      </a:lnTo>
                      <a:lnTo>
                        <a:pt x="78" y="510"/>
                      </a:lnTo>
                      <a:lnTo>
                        <a:pt x="79" y="506"/>
                      </a:lnTo>
                      <a:lnTo>
                        <a:pt x="82" y="499"/>
                      </a:lnTo>
                      <a:lnTo>
                        <a:pt x="83" y="491"/>
                      </a:lnTo>
                      <a:lnTo>
                        <a:pt x="83" y="491"/>
                      </a:lnTo>
                      <a:lnTo>
                        <a:pt x="85" y="482"/>
                      </a:lnTo>
                      <a:lnTo>
                        <a:pt x="88" y="475"/>
                      </a:lnTo>
                      <a:lnTo>
                        <a:pt x="93" y="468"/>
                      </a:lnTo>
                      <a:lnTo>
                        <a:pt x="93" y="468"/>
                      </a:lnTo>
                      <a:lnTo>
                        <a:pt x="94" y="466"/>
                      </a:lnTo>
                      <a:lnTo>
                        <a:pt x="96" y="463"/>
                      </a:lnTo>
                      <a:lnTo>
                        <a:pt x="96" y="458"/>
                      </a:lnTo>
                      <a:lnTo>
                        <a:pt x="96" y="451"/>
                      </a:lnTo>
                      <a:lnTo>
                        <a:pt x="97" y="432"/>
                      </a:lnTo>
                      <a:lnTo>
                        <a:pt x="102" y="420"/>
                      </a:lnTo>
                      <a:lnTo>
                        <a:pt x="102" y="420"/>
                      </a:lnTo>
                      <a:lnTo>
                        <a:pt x="98" y="412"/>
                      </a:lnTo>
                      <a:lnTo>
                        <a:pt x="98" y="412"/>
                      </a:lnTo>
                      <a:lnTo>
                        <a:pt x="104" y="406"/>
                      </a:lnTo>
                      <a:lnTo>
                        <a:pt x="107" y="398"/>
                      </a:lnTo>
                      <a:lnTo>
                        <a:pt x="110" y="392"/>
                      </a:lnTo>
                      <a:lnTo>
                        <a:pt x="113" y="387"/>
                      </a:lnTo>
                      <a:lnTo>
                        <a:pt x="113" y="387"/>
                      </a:lnTo>
                      <a:lnTo>
                        <a:pt x="88" y="263"/>
                      </a:lnTo>
                      <a:lnTo>
                        <a:pt x="88" y="263"/>
                      </a:lnTo>
                      <a:lnTo>
                        <a:pt x="85" y="252"/>
                      </a:lnTo>
                      <a:lnTo>
                        <a:pt x="82" y="245"/>
                      </a:lnTo>
                      <a:lnTo>
                        <a:pt x="79" y="241"/>
                      </a:lnTo>
                      <a:lnTo>
                        <a:pt x="76" y="236"/>
                      </a:lnTo>
                      <a:lnTo>
                        <a:pt x="76" y="236"/>
                      </a:lnTo>
                      <a:lnTo>
                        <a:pt x="72" y="225"/>
                      </a:lnTo>
                      <a:lnTo>
                        <a:pt x="70" y="214"/>
                      </a:lnTo>
                      <a:lnTo>
                        <a:pt x="70" y="214"/>
                      </a:lnTo>
                      <a:lnTo>
                        <a:pt x="69" y="201"/>
                      </a:lnTo>
                      <a:lnTo>
                        <a:pt x="63" y="187"/>
                      </a:lnTo>
                      <a:lnTo>
                        <a:pt x="54" y="161"/>
                      </a:lnTo>
                      <a:lnTo>
                        <a:pt x="45" y="142"/>
                      </a:lnTo>
                      <a:lnTo>
                        <a:pt x="41" y="134"/>
                      </a:lnTo>
                      <a:lnTo>
                        <a:pt x="27" y="83"/>
                      </a:lnTo>
                      <a:lnTo>
                        <a:pt x="5" y="50"/>
                      </a:lnTo>
                      <a:lnTo>
                        <a:pt x="0" y="39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131" y="34"/>
                      </a:lnTo>
                      <a:lnTo>
                        <a:pt x="276" y="28"/>
                      </a:lnTo>
                      <a:lnTo>
                        <a:pt x="434" y="18"/>
                      </a:lnTo>
                      <a:lnTo>
                        <a:pt x="517" y="12"/>
                      </a:lnTo>
                      <a:lnTo>
                        <a:pt x="601" y="6"/>
                      </a:lnTo>
                      <a:lnTo>
                        <a:pt x="601" y="6"/>
                      </a:lnTo>
                      <a:lnTo>
                        <a:pt x="632" y="3"/>
                      </a:lnTo>
                      <a:lnTo>
                        <a:pt x="658" y="0"/>
                      </a:lnTo>
                      <a:lnTo>
                        <a:pt x="654" y="25"/>
                      </a:lnTo>
                      <a:lnTo>
                        <a:pt x="641" y="48"/>
                      </a:lnTo>
                      <a:lnTo>
                        <a:pt x="665" y="139"/>
                      </a:lnTo>
                      <a:lnTo>
                        <a:pt x="630" y="139"/>
                      </a:lnTo>
                      <a:lnTo>
                        <a:pt x="635" y="167"/>
                      </a:lnTo>
                      <a:lnTo>
                        <a:pt x="676" y="169"/>
                      </a:lnTo>
                      <a:lnTo>
                        <a:pt x="681" y="193"/>
                      </a:lnTo>
                      <a:lnTo>
                        <a:pt x="689" y="208"/>
                      </a:lnTo>
                      <a:lnTo>
                        <a:pt x="689" y="208"/>
                      </a:lnTo>
                      <a:lnTo>
                        <a:pt x="700" y="213"/>
                      </a:lnTo>
                      <a:lnTo>
                        <a:pt x="709" y="217"/>
                      </a:lnTo>
                      <a:lnTo>
                        <a:pt x="731" y="227"/>
                      </a:lnTo>
                      <a:lnTo>
                        <a:pt x="746" y="243"/>
                      </a:lnTo>
                      <a:lnTo>
                        <a:pt x="746" y="243"/>
                      </a:lnTo>
                      <a:lnTo>
                        <a:pt x="746" y="258"/>
                      </a:lnTo>
                      <a:lnTo>
                        <a:pt x="746" y="269"/>
                      </a:lnTo>
                      <a:lnTo>
                        <a:pt x="748" y="276"/>
                      </a:lnTo>
                      <a:lnTo>
                        <a:pt x="748" y="276"/>
                      </a:lnTo>
                      <a:lnTo>
                        <a:pt x="749" y="279"/>
                      </a:lnTo>
                      <a:lnTo>
                        <a:pt x="751" y="282"/>
                      </a:lnTo>
                      <a:lnTo>
                        <a:pt x="757" y="285"/>
                      </a:lnTo>
                      <a:lnTo>
                        <a:pt x="764" y="291"/>
                      </a:lnTo>
                      <a:lnTo>
                        <a:pt x="764" y="291"/>
                      </a:lnTo>
                      <a:lnTo>
                        <a:pt x="773" y="297"/>
                      </a:lnTo>
                      <a:lnTo>
                        <a:pt x="784" y="301"/>
                      </a:lnTo>
                      <a:lnTo>
                        <a:pt x="784" y="301"/>
                      </a:lnTo>
                      <a:lnTo>
                        <a:pt x="790" y="302"/>
                      </a:lnTo>
                      <a:lnTo>
                        <a:pt x="799" y="302"/>
                      </a:lnTo>
                      <a:lnTo>
                        <a:pt x="814" y="302"/>
                      </a:lnTo>
                      <a:lnTo>
                        <a:pt x="818" y="306"/>
                      </a:lnTo>
                      <a:lnTo>
                        <a:pt x="824" y="307"/>
                      </a:lnTo>
                      <a:lnTo>
                        <a:pt x="834" y="317"/>
                      </a:lnTo>
                      <a:lnTo>
                        <a:pt x="838" y="315"/>
                      </a:lnTo>
                      <a:lnTo>
                        <a:pt x="838" y="315"/>
                      </a:lnTo>
                      <a:lnTo>
                        <a:pt x="841" y="319"/>
                      </a:lnTo>
                      <a:lnTo>
                        <a:pt x="843" y="323"/>
                      </a:lnTo>
                      <a:lnTo>
                        <a:pt x="851" y="328"/>
                      </a:lnTo>
                      <a:lnTo>
                        <a:pt x="859" y="333"/>
                      </a:lnTo>
                      <a:lnTo>
                        <a:pt x="863" y="336"/>
                      </a:lnTo>
                      <a:lnTo>
                        <a:pt x="863" y="336"/>
                      </a:lnTo>
                      <a:lnTo>
                        <a:pt x="864" y="342"/>
                      </a:lnTo>
                      <a:lnTo>
                        <a:pt x="865" y="350"/>
                      </a:lnTo>
                      <a:lnTo>
                        <a:pt x="865" y="361"/>
                      </a:lnTo>
                      <a:lnTo>
                        <a:pt x="863" y="370"/>
                      </a:lnTo>
                      <a:lnTo>
                        <a:pt x="863" y="370"/>
                      </a:lnTo>
                      <a:lnTo>
                        <a:pt x="862" y="376"/>
                      </a:lnTo>
                      <a:lnTo>
                        <a:pt x="863" y="383"/>
                      </a:lnTo>
                      <a:lnTo>
                        <a:pt x="864" y="388"/>
                      </a:lnTo>
                      <a:lnTo>
                        <a:pt x="864" y="392"/>
                      </a:lnTo>
                      <a:lnTo>
                        <a:pt x="864" y="392"/>
                      </a:lnTo>
                      <a:lnTo>
                        <a:pt x="864" y="396"/>
                      </a:lnTo>
                      <a:lnTo>
                        <a:pt x="863" y="398"/>
                      </a:lnTo>
                      <a:lnTo>
                        <a:pt x="860" y="399"/>
                      </a:lnTo>
                      <a:lnTo>
                        <a:pt x="860" y="399"/>
                      </a:lnTo>
                      <a:lnTo>
                        <a:pt x="859" y="401"/>
                      </a:lnTo>
                      <a:lnTo>
                        <a:pt x="856" y="403"/>
                      </a:lnTo>
                      <a:lnTo>
                        <a:pt x="854" y="409"/>
                      </a:lnTo>
                      <a:lnTo>
                        <a:pt x="854" y="409"/>
                      </a:lnTo>
                      <a:lnTo>
                        <a:pt x="842" y="419"/>
                      </a:lnTo>
                      <a:lnTo>
                        <a:pt x="828" y="434"/>
                      </a:lnTo>
                      <a:lnTo>
                        <a:pt x="828" y="434"/>
                      </a:lnTo>
                      <a:lnTo>
                        <a:pt x="828" y="434"/>
                      </a:lnTo>
                      <a:lnTo>
                        <a:pt x="829" y="437"/>
                      </a:lnTo>
                      <a:lnTo>
                        <a:pt x="833" y="441"/>
                      </a:lnTo>
                      <a:lnTo>
                        <a:pt x="843" y="447"/>
                      </a:lnTo>
                      <a:lnTo>
                        <a:pt x="843" y="447"/>
                      </a:lnTo>
                      <a:lnTo>
                        <a:pt x="849" y="449"/>
                      </a:lnTo>
                      <a:lnTo>
                        <a:pt x="856" y="449"/>
                      </a:lnTo>
                      <a:lnTo>
                        <a:pt x="864" y="449"/>
                      </a:lnTo>
                      <a:lnTo>
                        <a:pt x="867" y="449"/>
                      </a:lnTo>
                      <a:lnTo>
                        <a:pt x="868" y="450"/>
                      </a:lnTo>
                      <a:lnTo>
                        <a:pt x="868" y="450"/>
                      </a:lnTo>
                      <a:lnTo>
                        <a:pt x="869" y="453"/>
                      </a:lnTo>
                      <a:lnTo>
                        <a:pt x="872" y="453"/>
                      </a:lnTo>
                      <a:lnTo>
                        <a:pt x="877" y="453"/>
                      </a:lnTo>
                      <a:lnTo>
                        <a:pt x="885" y="449"/>
                      </a:lnTo>
                      <a:lnTo>
                        <a:pt x="885" y="449"/>
                      </a:lnTo>
                      <a:lnTo>
                        <a:pt x="886" y="451"/>
                      </a:lnTo>
                      <a:lnTo>
                        <a:pt x="889" y="454"/>
                      </a:lnTo>
                      <a:lnTo>
                        <a:pt x="890" y="459"/>
                      </a:lnTo>
                      <a:lnTo>
                        <a:pt x="891" y="462"/>
                      </a:lnTo>
                      <a:lnTo>
                        <a:pt x="891" y="462"/>
                      </a:lnTo>
                      <a:lnTo>
                        <a:pt x="889" y="466"/>
                      </a:lnTo>
                      <a:lnTo>
                        <a:pt x="884" y="471"/>
                      </a:lnTo>
                      <a:lnTo>
                        <a:pt x="877" y="477"/>
                      </a:lnTo>
                      <a:lnTo>
                        <a:pt x="877" y="477"/>
                      </a:lnTo>
                      <a:lnTo>
                        <a:pt x="876" y="481"/>
                      </a:lnTo>
                      <a:lnTo>
                        <a:pt x="876" y="488"/>
                      </a:lnTo>
                      <a:lnTo>
                        <a:pt x="876" y="498"/>
                      </a:lnTo>
                      <a:lnTo>
                        <a:pt x="876" y="498"/>
                      </a:lnTo>
                      <a:lnTo>
                        <a:pt x="878" y="501"/>
                      </a:lnTo>
                      <a:lnTo>
                        <a:pt x="882" y="503"/>
                      </a:lnTo>
                      <a:lnTo>
                        <a:pt x="882" y="503"/>
                      </a:lnTo>
                      <a:lnTo>
                        <a:pt x="882" y="504"/>
                      </a:lnTo>
                      <a:lnTo>
                        <a:pt x="882" y="506"/>
                      </a:lnTo>
                      <a:lnTo>
                        <a:pt x="882" y="510"/>
                      </a:lnTo>
                      <a:lnTo>
                        <a:pt x="882" y="510"/>
                      </a:lnTo>
                      <a:lnTo>
                        <a:pt x="884" y="511"/>
                      </a:lnTo>
                      <a:lnTo>
                        <a:pt x="885" y="512"/>
                      </a:lnTo>
                      <a:lnTo>
                        <a:pt x="886" y="515"/>
                      </a:lnTo>
                      <a:lnTo>
                        <a:pt x="886" y="519"/>
                      </a:lnTo>
                      <a:lnTo>
                        <a:pt x="886" y="519"/>
                      </a:lnTo>
                      <a:lnTo>
                        <a:pt x="886" y="521"/>
                      </a:lnTo>
                      <a:lnTo>
                        <a:pt x="888" y="524"/>
                      </a:lnTo>
                      <a:lnTo>
                        <a:pt x="891" y="526"/>
                      </a:lnTo>
                      <a:lnTo>
                        <a:pt x="897" y="526"/>
                      </a:lnTo>
                      <a:lnTo>
                        <a:pt x="902" y="526"/>
                      </a:lnTo>
                      <a:lnTo>
                        <a:pt x="902" y="526"/>
                      </a:lnTo>
                      <a:lnTo>
                        <a:pt x="906" y="528"/>
                      </a:lnTo>
                      <a:lnTo>
                        <a:pt x="910" y="530"/>
                      </a:lnTo>
                      <a:lnTo>
                        <a:pt x="913" y="532"/>
                      </a:lnTo>
                      <a:lnTo>
                        <a:pt x="917" y="533"/>
                      </a:lnTo>
                      <a:lnTo>
                        <a:pt x="917" y="533"/>
                      </a:lnTo>
                      <a:lnTo>
                        <a:pt x="926" y="534"/>
                      </a:lnTo>
                      <a:lnTo>
                        <a:pt x="930" y="536"/>
                      </a:lnTo>
                      <a:lnTo>
                        <a:pt x="930" y="537"/>
                      </a:lnTo>
                      <a:lnTo>
                        <a:pt x="932" y="539"/>
                      </a:lnTo>
                      <a:lnTo>
                        <a:pt x="932" y="539"/>
                      </a:lnTo>
                      <a:lnTo>
                        <a:pt x="930" y="542"/>
                      </a:lnTo>
                      <a:lnTo>
                        <a:pt x="926" y="546"/>
                      </a:lnTo>
                      <a:lnTo>
                        <a:pt x="923" y="548"/>
                      </a:lnTo>
                      <a:lnTo>
                        <a:pt x="921" y="551"/>
                      </a:lnTo>
                      <a:lnTo>
                        <a:pt x="921" y="551"/>
                      </a:lnTo>
                      <a:lnTo>
                        <a:pt x="925" y="552"/>
                      </a:lnTo>
                      <a:lnTo>
                        <a:pt x="934" y="552"/>
                      </a:lnTo>
                      <a:lnTo>
                        <a:pt x="943" y="552"/>
                      </a:lnTo>
                      <a:lnTo>
                        <a:pt x="947" y="552"/>
                      </a:lnTo>
                      <a:lnTo>
                        <a:pt x="950" y="551"/>
                      </a:lnTo>
                      <a:lnTo>
                        <a:pt x="950" y="551"/>
                      </a:lnTo>
                      <a:lnTo>
                        <a:pt x="951" y="550"/>
                      </a:lnTo>
                      <a:lnTo>
                        <a:pt x="952" y="551"/>
                      </a:lnTo>
                      <a:lnTo>
                        <a:pt x="954" y="552"/>
                      </a:lnTo>
                      <a:lnTo>
                        <a:pt x="955" y="555"/>
                      </a:lnTo>
                      <a:lnTo>
                        <a:pt x="955" y="555"/>
                      </a:lnTo>
                      <a:lnTo>
                        <a:pt x="955" y="558"/>
                      </a:lnTo>
                      <a:lnTo>
                        <a:pt x="955" y="564"/>
                      </a:lnTo>
                      <a:lnTo>
                        <a:pt x="954" y="571"/>
                      </a:lnTo>
                      <a:lnTo>
                        <a:pt x="955" y="574"/>
                      </a:lnTo>
                      <a:lnTo>
                        <a:pt x="943" y="587"/>
                      </a:lnTo>
                      <a:lnTo>
                        <a:pt x="889" y="580"/>
                      </a:lnTo>
                      <a:lnTo>
                        <a:pt x="880" y="582"/>
                      </a:lnTo>
                      <a:lnTo>
                        <a:pt x="853" y="569"/>
                      </a:lnTo>
                      <a:lnTo>
                        <a:pt x="820" y="558"/>
                      </a:lnTo>
                      <a:lnTo>
                        <a:pt x="805" y="561"/>
                      </a:lnTo>
                      <a:lnTo>
                        <a:pt x="780" y="539"/>
                      </a:lnTo>
                      <a:lnTo>
                        <a:pt x="737" y="524"/>
                      </a:lnTo>
                      <a:lnTo>
                        <a:pt x="728" y="532"/>
                      </a:lnTo>
                      <a:lnTo>
                        <a:pt x="716" y="529"/>
                      </a:lnTo>
                      <a:lnTo>
                        <a:pt x="709" y="536"/>
                      </a:lnTo>
                      <a:lnTo>
                        <a:pt x="696" y="536"/>
                      </a:lnTo>
                      <a:lnTo>
                        <a:pt x="691" y="550"/>
                      </a:lnTo>
                      <a:lnTo>
                        <a:pt x="675" y="554"/>
                      </a:lnTo>
                      <a:lnTo>
                        <a:pt x="657" y="561"/>
                      </a:lnTo>
                      <a:lnTo>
                        <a:pt x="650" y="564"/>
                      </a:lnTo>
                      <a:lnTo>
                        <a:pt x="641" y="572"/>
                      </a:lnTo>
                      <a:lnTo>
                        <a:pt x="636" y="585"/>
                      </a:lnTo>
                      <a:lnTo>
                        <a:pt x="635" y="603"/>
                      </a:lnTo>
                      <a:lnTo>
                        <a:pt x="640" y="616"/>
                      </a:lnTo>
                      <a:lnTo>
                        <a:pt x="632" y="631"/>
                      </a:lnTo>
                      <a:lnTo>
                        <a:pt x="630" y="653"/>
                      </a:lnTo>
                      <a:lnTo>
                        <a:pt x="641" y="678"/>
                      </a:lnTo>
                      <a:lnTo>
                        <a:pt x="648" y="690"/>
                      </a:lnTo>
                      <a:lnTo>
                        <a:pt x="630" y="691"/>
                      </a:lnTo>
                      <a:lnTo>
                        <a:pt x="619" y="688"/>
                      </a:lnTo>
                      <a:lnTo>
                        <a:pt x="610" y="669"/>
                      </a:lnTo>
                      <a:lnTo>
                        <a:pt x="573" y="669"/>
                      </a:lnTo>
                      <a:lnTo>
                        <a:pt x="553" y="670"/>
                      </a:lnTo>
                      <a:lnTo>
                        <a:pt x="535" y="656"/>
                      </a:lnTo>
                      <a:lnTo>
                        <a:pt x="499" y="647"/>
                      </a:lnTo>
                      <a:lnTo>
                        <a:pt x="473" y="634"/>
                      </a:lnTo>
                      <a:lnTo>
                        <a:pt x="444" y="641"/>
                      </a:lnTo>
                      <a:lnTo>
                        <a:pt x="417" y="630"/>
                      </a:lnTo>
                      <a:lnTo>
                        <a:pt x="376" y="635"/>
                      </a:lnTo>
                      <a:lnTo>
                        <a:pt x="342" y="637"/>
                      </a:lnTo>
                      <a:lnTo>
                        <a:pt x="317" y="657"/>
                      </a:lnTo>
                      <a:lnTo>
                        <a:pt x="316" y="672"/>
                      </a:lnTo>
                      <a:lnTo>
                        <a:pt x="293" y="678"/>
                      </a:lnTo>
                      <a:lnTo>
                        <a:pt x="301" y="695"/>
                      </a:lnTo>
                      <a:lnTo>
                        <a:pt x="295" y="699"/>
                      </a:lnTo>
                      <a:lnTo>
                        <a:pt x="284" y="701"/>
                      </a:lnTo>
                      <a:lnTo>
                        <a:pt x="280" y="714"/>
                      </a:lnTo>
                      <a:lnTo>
                        <a:pt x="275" y="73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" name="Freeform 197"/>
                <p:cNvSpPr>
                  <a:spLocks/>
                </p:cNvSpPr>
                <p:nvPr/>
              </p:nvSpPr>
              <p:spPr bwMode="auto">
                <a:xfrm>
                  <a:off x="6054725" y="3914775"/>
                  <a:ext cx="1860550" cy="1446213"/>
                </a:xfrm>
                <a:custGeom>
                  <a:avLst/>
                  <a:gdLst>
                    <a:gd name="T0" fmla="*/ 460 w 1172"/>
                    <a:gd name="T1" fmla="*/ 26 h 911"/>
                    <a:gd name="T2" fmla="*/ 495 w 1172"/>
                    <a:gd name="T3" fmla="*/ 22 h 911"/>
                    <a:gd name="T4" fmla="*/ 508 w 1172"/>
                    <a:gd name="T5" fmla="*/ 10 h 911"/>
                    <a:gd name="T6" fmla="*/ 524 w 1172"/>
                    <a:gd name="T7" fmla="*/ 23 h 911"/>
                    <a:gd name="T8" fmla="*/ 541 w 1172"/>
                    <a:gd name="T9" fmla="*/ 0 h 911"/>
                    <a:gd name="T10" fmla="*/ 566 w 1172"/>
                    <a:gd name="T11" fmla="*/ 13 h 911"/>
                    <a:gd name="T12" fmla="*/ 600 w 1172"/>
                    <a:gd name="T13" fmla="*/ 22 h 911"/>
                    <a:gd name="T14" fmla="*/ 615 w 1172"/>
                    <a:gd name="T15" fmla="*/ 32 h 911"/>
                    <a:gd name="T16" fmla="*/ 664 w 1172"/>
                    <a:gd name="T17" fmla="*/ 21 h 911"/>
                    <a:gd name="T18" fmla="*/ 714 w 1172"/>
                    <a:gd name="T19" fmla="*/ 65 h 911"/>
                    <a:gd name="T20" fmla="*/ 767 w 1172"/>
                    <a:gd name="T21" fmla="*/ 44 h 911"/>
                    <a:gd name="T22" fmla="*/ 807 w 1172"/>
                    <a:gd name="T23" fmla="*/ 41 h 911"/>
                    <a:gd name="T24" fmla="*/ 820 w 1172"/>
                    <a:gd name="T25" fmla="*/ 54 h 911"/>
                    <a:gd name="T26" fmla="*/ 946 w 1172"/>
                    <a:gd name="T27" fmla="*/ 80 h 911"/>
                    <a:gd name="T28" fmla="*/ 960 w 1172"/>
                    <a:gd name="T29" fmla="*/ 80 h 911"/>
                    <a:gd name="T30" fmla="*/ 969 w 1172"/>
                    <a:gd name="T31" fmla="*/ 88 h 911"/>
                    <a:gd name="T32" fmla="*/ 973 w 1172"/>
                    <a:gd name="T33" fmla="*/ 80 h 911"/>
                    <a:gd name="T34" fmla="*/ 999 w 1172"/>
                    <a:gd name="T35" fmla="*/ 72 h 911"/>
                    <a:gd name="T36" fmla="*/ 997 w 1172"/>
                    <a:gd name="T37" fmla="*/ 97 h 911"/>
                    <a:gd name="T38" fmla="*/ 1051 w 1172"/>
                    <a:gd name="T39" fmla="*/ 140 h 911"/>
                    <a:gd name="T40" fmla="*/ 1097 w 1172"/>
                    <a:gd name="T41" fmla="*/ 203 h 911"/>
                    <a:gd name="T42" fmla="*/ 1109 w 1172"/>
                    <a:gd name="T43" fmla="*/ 234 h 911"/>
                    <a:gd name="T44" fmla="*/ 1131 w 1172"/>
                    <a:gd name="T45" fmla="*/ 234 h 911"/>
                    <a:gd name="T46" fmla="*/ 1130 w 1172"/>
                    <a:gd name="T47" fmla="*/ 291 h 911"/>
                    <a:gd name="T48" fmla="*/ 953 w 1172"/>
                    <a:gd name="T49" fmla="*/ 346 h 911"/>
                    <a:gd name="T50" fmla="*/ 832 w 1172"/>
                    <a:gd name="T51" fmla="*/ 413 h 911"/>
                    <a:gd name="T52" fmla="*/ 905 w 1172"/>
                    <a:gd name="T53" fmla="*/ 485 h 911"/>
                    <a:gd name="T54" fmla="*/ 952 w 1172"/>
                    <a:gd name="T55" fmla="*/ 609 h 911"/>
                    <a:gd name="T56" fmla="*/ 992 w 1172"/>
                    <a:gd name="T57" fmla="*/ 676 h 911"/>
                    <a:gd name="T58" fmla="*/ 962 w 1172"/>
                    <a:gd name="T59" fmla="*/ 758 h 911"/>
                    <a:gd name="T60" fmla="*/ 948 w 1172"/>
                    <a:gd name="T61" fmla="*/ 864 h 911"/>
                    <a:gd name="T62" fmla="*/ 878 w 1172"/>
                    <a:gd name="T63" fmla="*/ 875 h 911"/>
                    <a:gd name="T64" fmla="*/ 629 w 1172"/>
                    <a:gd name="T65" fmla="*/ 842 h 911"/>
                    <a:gd name="T66" fmla="*/ 487 w 1172"/>
                    <a:gd name="T67" fmla="*/ 834 h 911"/>
                    <a:gd name="T68" fmla="*/ 439 w 1172"/>
                    <a:gd name="T69" fmla="*/ 854 h 911"/>
                    <a:gd name="T70" fmla="*/ 405 w 1172"/>
                    <a:gd name="T71" fmla="*/ 867 h 911"/>
                    <a:gd name="T72" fmla="*/ 388 w 1172"/>
                    <a:gd name="T73" fmla="*/ 858 h 911"/>
                    <a:gd name="T74" fmla="*/ 346 w 1172"/>
                    <a:gd name="T75" fmla="*/ 859 h 911"/>
                    <a:gd name="T76" fmla="*/ 325 w 1172"/>
                    <a:gd name="T77" fmla="*/ 863 h 911"/>
                    <a:gd name="T78" fmla="*/ 320 w 1172"/>
                    <a:gd name="T79" fmla="*/ 859 h 911"/>
                    <a:gd name="T80" fmla="*/ 291 w 1172"/>
                    <a:gd name="T81" fmla="*/ 859 h 911"/>
                    <a:gd name="T82" fmla="*/ 300 w 1172"/>
                    <a:gd name="T83" fmla="*/ 845 h 911"/>
                    <a:gd name="T84" fmla="*/ 280 w 1172"/>
                    <a:gd name="T85" fmla="*/ 838 h 911"/>
                    <a:gd name="T86" fmla="*/ 258 w 1172"/>
                    <a:gd name="T87" fmla="*/ 832 h 911"/>
                    <a:gd name="T88" fmla="*/ 252 w 1172"/>
                    <a:gd name="T89" fmla="*/ 819 h 911"/>
                    <a:gd name="T90" fmla="*/ 252 w 1172"/>
                    <a:gd name="T91" fmla="*/ 811 h 911"/>
                    <a:gd name="T92" fmla="*/ 247 w 1172"/>
                    <a:gd name="T93" fmla="*/ 787 h 911"/>
                    <a:gd name="T94" fmla="*/ 260 w 1172"/>
                    <a:gd name="T95" fmla="*/ 767 h 911"/>
                    <a:gd name="T96" fmla="*/ 242 w 1172"/>
                    <a:gd name="T97" fmla="*/ 761 h 911"/>
                    <a:gd name="T98" fmla="*/ 226 w 1172"/>
                    <a:gd name="T99" fmla="*/ 757 h 911"/>
                    <a:gd name="T100" fmla="*/ 198 w 1172"/>
                    <a:gd name="T101" fmla="*/ 742 h 911"/>
                    <a:gd name="T102" fmla="*/ 226 w 1172"/>
                    <a:gd name="T103" fmla="*/ 711 h 911"/>
                    <a:gd name="T104" fmla="*/ 234 w 1172"/>
                    <a:gd name="T105" fmla="*/ 700 h 911"/>
                    <a:gd name="T106" fmla="*/ 233 w 1172"/>
                    <a:gd name="T107" fmla="*/ 678 h 911"/>
                    <a:gd name="T108" fmla="*/ 229 w 1172"/>
                    <a:gd name="T109" fmla="*/ 641 h 911"/>
                    <a:gd name="T110" fmla="*/ 194 w 1172"/>
                    <a:gd name="T111" fmla="*/ 615 h 911"/>
                    <a:gd name="T112" fmla="*/ 154 w 1172"/>
                    <a:gd name="T113" fmla="*/ 609 h 911"/>
                    <a:gd name="T114" fmla="*/ 121 w 1172"/>
                    <a:gd name="T115" fmla="*/ 590 h 911"/>
                    <a:gd name="T116" fmla="*/ 116 w 1172"/>
                    <a:gd name="T117" fmla="*/ 551 h 911"/>
                    <a:gd name="T118" fmla="*/ 51 w 1172"/>
                    <a:gd name="T119" fmla="*/ 501 h 911"/>
                    <a:gd name="T120" fmla="*/ 24 w 1172"/>
                    <a:gd name="T121" fmla="*/ 333 h 911"/>
                    <a:gd name="T122" fmla="*/ 181 w 1172"/>
                    <a:gd name="T123" fmla="*/ 163 h 911"/>
                    <a:gd name="T124" fmla="*/ 396 w 1172"/>
                    <a:gd name="T125" fmla="*/ 168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72" h="911">
                      <a:moveTo>
                        <a:pt x="448" y="36"/>
                      </a:moveTo>
                      <a:lnTo>
                        <a:pt x="448" y="36"/>
                      </a:lnTo>
                      <a:lnTo>
                        <a:pt x="453" y="31"/>
                      </a:lnTo>
                      <a:lnTo>
                        <a:pt x="457" y="28"/>
                      </a:lnTo>
                      <a:lnTo>
                        <a:pt x="460" y="26"/>
                      </a:lnTo>
                      <a:lnTo>
                        <a:pt x="460" y="26"/>
                      </a:lnTo>
                      <a:lnTo>
                        <a:pt x="475" y="27"/>
                      </a:lnTo>
                      <a:lnTo>
                        <a:pt x="486" y="27"/>
                      </a:lnTo>
                      <a:lnTo>
                        <a:pt x="491" y="27"/>
                      </a:lnTo>
                      <a:lnTo>
                        <a:pt x="491" y="27"/>
                      </a:lnTo>
                      <a:lnTo>
                        <a:pt x="493" y="25"/>
                      </a:lnTo>
                      <a:lnTo>
                        <a:pt x="495" y="22"/>
                      </a:lnTo>
                      <a:lnTo>
                        <a:pt x="496" y="18"/>
                      </a:lnTo>
                      <a:lnTo>
                        <a:pt x="496" y="18"/>
                      </a:lnTo>
                      <a:lnTo>
                        <a:pt x="501" y="14"/>
                      </a:lnTo>
                      <a:lnTo>
                        <a:pt x="505" y="12"/>
                      </a:lnTo>
                      <a:lnTo>
                        <a:pt x="508" y="10"/>
                      </a:lnTo>
                      <a:lnTo>
                        <a:pt x="508" y="10"/>
                      </a:lnTo>
                      <a:lnTo>
                        <a:pt x="512" y="13"/>
                      </a:lnTo>
                      <a:lnTo>
                        <a:pt x="515" y="18"/>
                      </a:lnTo>
                      <a:lnTo>
                        <a:pt x="521" y="22"/>
                      </a:lnTo>
                      <a:lnTo>
                        <a:pt x="522" y="23"/>
                      </a:lnTo>
                      <a:lnTo>
                        <a:pt x="524" y="23"/>
                      </a:lnTo>
                      <a:lnTo>
                        <a:pt x="524" y="23"/>
                      </a:lnTo>
                      <a:lnTo>
                        <a:pt x="527" y="19"/>
                      </a:lnTo>
                      <a:lnTo>
                        <a:pt x="530" y="14"/>
                      </a:lnTo>
                      <a:lnTo>
                        <a:pt x="532" y="9"/>
                      </a:lnTo>
                      <a:lnTo>
                        <a:pt x="536" y="4"/>
                      </a:lnTo>
                      <a:lnTo>
                        <a:pt x="536" y="4"/>
                      </a:lnTo>
                      <a:lnTo>
                        <a:pt x="541" y="0"/>
                      </a:lnTo>
                      <a:lnTo>
                        <a:pt x="544" y="0"/>
                      </a:lnTo>
                      <a:lnTo>
                        <a:pt x="546" y="1"/>
                      </a:lnTo>
                      <a:lnTo>
                        <a:pt x="549" y="4"/>
                      </a:lnTo>
                      <a:lnTo>
                        <a:pt x="549" y="4"/>
                      </a:lnTo>
                      <a:lnTo>
                        <a:pt x="557" y="9"/>
                      </a:lnTo>
                      <a:lnTo>
                        <a:pt x="566" y="13"/>
                      </a:lnTo>
                      <a:lnTo>
                        <a:pt x="579" y="18"/>
                      </a:lnTo>
                      <a:lnTo>
                        <a:pt x="579" y="18"/>
                      </a:lnTo>
                      <a:lnTo>
                        <a:pt x="584" y="19"/>
                      </a:lnTo>
                      <a:lnTo>
                        <a:pt x="591" y="21"/>
                      </a:lnTo>
                      <a:lnTo>
                        <a:pt x="600" y="22"/>
                      </a:lnTo>
                      <a:lnTo>
                        <a:pt x="600" y="22"/>
                      </a:lnTo>
                      <a:lnTo>
                        <a:pt x="602" y="26"/>
                      </a:lnTo>
                      <a:lnTo>
                        <a:pt x="605" y="30"/>
                      </a:lnTo>
                      <a:lnTo>
                        <a:pt x="606" y="31"/>
                      </a:lnTo>
                      <a:lnTo>
                        <a:pt x="609" y="32"/>
                      </a:lnTo>
                      <a:lnTo>
                        <a:pt x="611" y="32"/>
                      </a:lnTo>
                      <a:lnTo>
                        <a:pt x="615" y="32"/>
                      </a:lnTo>
                      <a:lnTo>
                        <a:pt x="615" y="32"/>
                      </a:lnTo>
                      <a:lnTo>
                        <a:pt x="627" y="30"/>
                      </a:lnTo>
                      <a:lnTo>
                        <a:pt x="641" y="26"/>
                      </a:lnTo>
                      <a:lnTo>
                        <a:pt x="655" y="22"/>
                      </a:lnTo>
                      <a:lnTo>
                        <a:pt x="664" y="21"/>
                      </a:lnTo>
                      <a:lnTo>
                        <a:pt x="664" y="21"/>
                      </a:lnTo>
                      <a:lnTo>
                        <a:pt x="677" y="34"/>
                      </a:lnTo>
                      <a:lnTo>
                        <a:pt x="690" y="47"/>
                      </a:lnTo>
                      <a:lnTo>
                        <a:pt x="705" y="57"/>
                      </a:lnTo>
                      <a:lnTo>
                        <a:pt x="705" y="57"/>
                      </a:lnTo>
                      <a:lnTo>
                        <a:pt x="710" y="61"/>
                      </a:lnTo>
                      <a:lnTo>
                        <a:pt x="714" y="65"/>
                      </a:lnTo>
                      <a:lnTo>
                        <a:pt x="718" y="67"/>
                      </a:lnTo>
                      <a:lnTo>
                        <a:pt x="718" y="67"/>
                      </a:lnTo>
                      <a:lnTo>
                        <a:pt x="727" y="63"/>
                      </a:lnTo>
                      <a:lnTo>
                        <a:pt x="747" y="53"/>
                      </a:lnTo>
                      <a:lnTo>
                        <a:pt x="747" y="53"/>
                      </a:lnTo>
                      <a:lnTo>
                        <a:pt x="767" y="44"/>
                      </a:lnTo>
                      <a:lnTo>
                        <a:pt x="775" y="40"/>
                      </a:lnTo>
                      <a:lnTo>
                        <a:pt x="781" y="35"/>
                      </a:lnTo>
                      <a:lnTo>
                        <a:pt x="781" y="35"/>
                      </a:lnTo>
                      <a:lnTo>
                        <a:pt x="786" y="35"/>
                      </a:lnTo>
                      <a:lnTo>
                        <a:pt x="795" y="37"/>
                      </a:lnTo>
                      <a:lnTo>
                        <a:pt x="807" y="41"/>
                      </a:lnTo>
                      <a:lnTo>
                        <a:pt x="807" y="41"/>
                      </a:lnTo>
                      <a:lnTo>
                        <a:pt x="808" y="47"/>
                      </a:lnTo>
                      <a:lnTo>
                        <a:pt x="811" y="50"/>
                      </a:lnTo>
                      <a:lnTo>
                        <a:pt x="813" y="53"/>
                      </a:lnTo>
                      <a:lnTo>
                        <a:pt x="820" y="54"/>
                      </a:lnTo>
                      <a:lnTo>
                        <a:pt x="820" y="54"/>
                      </a:lnTo>
                      <a:lnTo>
                        <a:pt x="902" y="79"/>
                      </a:lnTo>
                      <a:lnTo>
                        <a:pt x="902" y="79"/>
                      </a:lnTo>
                      <a:lnTo>
                        <a:pt x="921" y="76"/>
                      </a:lnTo>
                      <a:lnTo>
                        <a:pt x="939" y="74"/>
                      </a:lnTo>
                      <a:lnTo>
                        <a:pt x="939" y="74"/>
                      </a:lnTo>
                      <a:lnTo>
                        <a:pt x="946" y="80"/>
                      </a:lnTo>
                      <a:lnTo>
                        <a:pt x="949" y="83"/>
                      </a:lnTo>
                      <a:lnTo>
                        <a:pt x="951" y="84"/>
                      </a:lnTo>
                      <a:lnTo>
                        <a:pt x="953" y="84"/>
                      </a:lnTo>
                      <a:lnTo>
                        <a:pt x="953" y="84"/>
                      </a:lnTo>
                      <a:lnTo>
                        <a:pt x="956" y="82"/>
                      </a:lnTo>
                      <a:lnTo>
                        <a:pt x="960" y="80"/>
                      </a:lnTo>
                      <a:lnTo>
                        <a:pt x="964" y="79"/>
                      </a:lnTo>
                      <a:lnTo>
                        <a:pt x="966" y="80"/>
                      </a:lnTo>
                      <a:lnTo>
                        <a:pt x="966" y="80"/>
                      </a:lnTo>
                      <a:lnTo>
                        <a:pt x="968" y="83"/>
                      </a:lnTo>
                      <a:lnTo>
                        <a:pt x="968" y="85"/>
                      </a:lnTo>
                      <a:lnTo>
                        <a:pt x="969" y="88"/>
                      </a:lnTo>
                      <a:lnTo>
                        <a:pt x="970" y="89"/>
                      </a:lnTo>
                      <a:lnTo>
                        <a:pt x="970" y="89"/>
                      </a:lnTo>
                      <a:lnTo>
                        <a:pt x="972" y="88"/>
                      </a:lnTo>
                      <a:lnTo>
                        <a:pt x="972" y="85"/>
                      </a:lnTo>
                      <a:lnTo>
                        <a:pt x="973" y="80"/>
                      </a:lnTo>
                      <a:lnTo>
                        <a:pt x="973" y="80"/>
                      </a:lnTo>
                      <a:lnTo>
                        <a:pt x="974" y="76"/>
                      </a:lnTo>
                      <a:lnTo>
                        <a:pt x="977" y="74"/>
                      </a:lnTo>
                      <a:lnTo>
                        <a:pt x="977" y="74"/>
                      </a:lnTo>
                      <a:lnTo>
                        <a:pt x="987" y="72"/>
                      </a:lnTo>
                      <a:lnTo>
                        <a:pt x="995" y="72"/>
                      </a:lnTo>
                      <a:lnTo>
                        <a:pt x="999" y="72"/>
                      </a:lnTo>
                      <a:lnTo>
                        <a:pt x="999" y="72"/>
                      </a:lnTo>
                      <a:lnTo>
                        <a:pt x="999" y="75"/>
                      </a:lnTo>
                      <a:lnTo>
                        <a:pt x="999" y="80"/>
                      </a:lnTo>
                      <a:lnTo>
                        <a:pt x="997" y="93"/>
                      </a:lnTo>
                      <a:lnTo>
                        <a:pt x="997" y="93"/>
                      </a:lnTo>
                      <a:lnTo>
                        <a:pt x="997" y="97"/>
                      </a:lnTo>
                      <a:lnTo>
                        <a:pt x="999" y="101"/>
                      </a:lnTo>
                      <a:lnTo>
                        <a:pt x="1004" y="106"/>
                      </a:lnTo>
                      <a:lnTo>
                        <a:pt x="1004" y="106"/>
                      </a:lnTo>
                      <a:lnTo>
                        <a:pt x="1014" y="115"/>
                      </a:lnTo>
                      <a:lnTo>
                        <a:pt x="1029" y="126"/>
                      </a:lnTo>
                      <a:lnTo>
                        <a:pt x="1051" y="140"/>
                      </a:lnTo>
                      <a:lnTo>
                        <a:pt x="1051" y="140"/>
                      </a:lnTo>
                      <a:lnTo>
                        <a:pt x="1061" y="161"/>
                      </a:lnTo>
                      <a:lnTo>
                        <a:pt x="1071" y="180"/>
                      </a:lnTo>
                      <a:lnTo>
                        <a:pt x="1071" y="180"/>
                      </a:lnTo>
                      <a:lnTo>
                        <a:pt x="1084" y="192"/>
                      </a:lnTo>
                      <a:lnTo>
                        <a:pt x="1097" y="203"/>
                      </a:lnTo>
                      <a:lnTo>
                        <a:pt x="1097" y="203"/>
                      </a:lnTo>
                      <a:lnTo>
                        <a:pt x="1101" y="216"/>
                      </a:lnTo>
                      <a:lnTo>
                        <a:pt x="1104" y="229"/>
                      </a:lnTo>
                      <a:lnTo>
                        <a:pt x="1104" y="229"/>
                      </a:lnTo>
                      <a:lnTo>
                        <a:pt x="1105" y="232"/>
                      </a:lnTo>
                      <a:lnTo>
                        <a:pt x="1109" y="234"/>
                      </a:lnTo>
                      <a:lnTo>
                        <a:pt x="1115" y="236"/>
                      </a:lnTo>
                      <a:lnTo>
                        <a:pt x="1121" y="236"/>
                      </a:lnTo>
                      <a:lnTo>
                        <a:pt x="1126" y="236"/>
                      </a:lnTo>
                      <a:lnTo>
                        <a:pt x="1126" y="236"/>
                      </a:lnTo>
                      <a:lnTo>
                        <a:pt x="1130" y="234"/>
                      </a:lnTo>
                      <a:lnTo>
                        <a:pt x="1131" y="234"/>
                      </a:lnTo>
                      <a:lnTo>
                        <a:pt x="1130" y="236"/>
                      </a:lnTo>
                      <a:lnTo>
                        <a:pt x="1148" y="247"/>
                      </a:lnTo>
                      <a:lnTo>
                        <a:pt x="1170" y="259"/>
                      </a:lnTo>
                      <a:lnTo>
                        <a:pt x="1172" y="289"/>
                      </a:lnTo>
                      <a:lnTo>
                        <a:pt x="1158" y="295"/>
                      </a:lnTo>
                      <a:lnTo>
                        <a:pt x="1130" y="291"/>
                      </a:lnTo>
                      <a:lnTo>
                        <a:pt x="1117" y="298"/>
                      </a:lnTo>
                      <a:lnTo>
                        <a:pt x="1106" y="293"/>
                      </a:lnTo>
                      <a:lnTo>
                        <a:pt x="1092" y="299"/>
                      </a:lnTo>
                      <a:lnTo>
                        <a:pt x="1054" y="282"/>
                      </a:lnTo>
                      <a:lnTo>
                        <a:pt x="977" y="330"/>
                      </a:lnTo>
                      <a:lnTo>
                        <a:pt x="953" y="346"/>
                      </a:lnTo>
                      <a:lnTo>
                        <a:pt x="929" y="343"/>
                      </a:lnTo>
                      <a:lnTo>
                        <a:pt x="924" y="355"/>
                      </a:lnTo>
                      <a:lnTo>
                        <a:pt x="911" y="356"/>
                      </a:lnTo>
                      <a:lnTo>
                        <a:pt x="892" y="374"/>
                      </a:lnTo>
                      <a:lnTo>
                        <a:pt x="852" y="383"/>
                      </a:lnTo>
                      <a:lnTo>
                        <a:pt x="832" y="413"/>
                      </a:lnTo>
                      <a:lnTo>
                        <a:pt x="852" y="433"/>
                      </a:lnTo>
                      <a:lnTo>
                        <a:pt x="868" y="420"/>
                      </a:lnTo>
                      <a:lnTo>
                        <a:pt x="873" y="433"/>
                      </a:lnTo>
                      <a:lnTo>
                        <a:pt x="889" y="441"/>
                      </a:lnTo>
                      <a:lnTo>
                        <a:pt x="907" y="459"/>
                      </a:lnTo>
                      <a:lnTo>
                        <a:pt x="905" y="485"/>
                      </a:lnTo>
                      <a:lnTo>
                        <a:pt x="922" y="517"/>
                      </a:lnTo>
                      <a:lnTo>
                        <a:pt x="925" y="553"/>
                      </a:lnTo>
                      <a:lnTo>
                        <a:pt x="931" y="560"/>
                      </a:lnTo>
                      <a:lnTo>
                        <a:pt x="946" y="583"/>
                      </a:lnTo>
                      <a:lnTo>
                        <a:pt x="952" y="609"/>
                      </a:lnTo>
                      <a:lnTo>
                        <a:pt x="952" y="609"/>
                      </a:lnTo>
                      <a:lnTo>
                        <a:pt x="973" y="635"/>
                      </a:lnTo>
                      <a:lnTo>
                        <a:pt x="988" y="654"/>
                      </a:lnTo>
                      <a:lnTo>
                        <a:pt x="992" y="661"/>
                      </a:lnTo>
                      <a:lnTo>
                        <a:pt x="995" y="665"/>
                      </a:lnTo>
                      <a:lnTo>
                        <a:pt x="995" y="665"/>
                      </a:lnTo>
                      <a:lnTo>
                        <a:pt x="992" y="676"/>
                      </a:lnTo>
                      <a:lnTo>
                        <a:pt x="992" y="688"/>
                      </a:lnTo>
                      <a:lnTo>
                        <a:pt x="1000" y="695"/>
                      </a:lnTo>
                      <a:lnTo>
                        <a:pt x="1009" y="717"/>
                      </a:lnTo>
                      <a:lnTo>
                        <a:pt x="992" y="722"/>
                      </a:lnTo>
                      <a:lnTo>
                        <a:pt x="970" y="740"/>
                      </a:lnTo>
                      <a:lnTo>
                        <a:pt x="962" y="758"/>
                      </a:lnTo>
                      <a:lnTo>
                        <a:pt x="992" y="775"/>
                      </a:lnTo>
                      <a:lnTo>
                        <a:pt x="949" y="794"/>
                      </a:lnTo>
                      <a:lnTo>
                        <a:pt x="942" y="819"/>
                      </a:lnTo>
                      <a:lnTo>
                        <a:pt x="942" y="838"/>
                      </a:lnTo>
                      <a:lnTo>
                        <a:pt x="959" y="854"/>
                      </a:lnTo>
                      <a:lnTo>
                        <a:pt x="948" y="864"/>
                      </a:lnTo>
                      <a:lnTo>
                        <a:pt x="961" y="886"/>
                      </a:lnTo>
                      <a:lnTo>
                        <a:pt x="969" y="911"/>
                      </a:lnTo>
                      <a:lnTo>
                        <a:pt x="956" y="911"/>
                      </a:lnTo>
                      <a:lnTo>
                        <a:pt x="935" y="890"/>
                      </a:lnTo>
                      <a:lnTo>
                        <a:pt x="915" y="877"/>
                      </a:lnTo>
                      <a:lnTo>
                        <a:pt x="878" y="875"/>
                      </a:lnTo>
                      <a:lnTo>
                        <a:pt x="863" y="882"/>
                      </a:lnTo>
                      <a:lnTo>
                        <a:pt x="838" y="867"/>
                      </a:lnTo>
                      <a:lnTo>
                        <a:pt x="819" y="856"/>
                      </a:lnTo>
                      <a:lnTo>
                        <a:pt x="789" y="831"/>
                      </a:lnTo>
                      <a:lnTo>
                        <a:pt x="696" y="823"/>
                      </a:lnTo>
                      <a:lnTo>
                        <a:pt x="629" y="842"/>
                      </a:lnTo>
                      <a:lnTo>
                        <a:pt x="580" y="836"/>
                      </a:lnTo>
                      <a:lnTo>
                        <a:pt x="528" y="838"/>
                      </a:lnTo>
                      <a:lnTo>
                        <a:pt x="528" y="838"/>
                      </a:lnTo>
                      <a:lnTo>
                        <a:pt x="499" y="836"/>
                      </a:lnTo>
                      <a:lnTo>
                        <a:pt x="499" y="836"/>
                      </a:lnTo>
                      <a:lnTo>
                        <a:pt x="487" y="834"/>
                      </a:lnTo>
                      <a:lnTo>
                        <a:pt x="474" y="836"/>
                      </a:lnTo>
                      <a:lnTo>
                        <a:pt x="474" y="836"/>
                      </a:lnTo>
                      <a:lnTo>
                        <a:pt x="465" y="844"/>
                      </a:lnTo>
                      <a:lnTo>
                        <a:pt x="454" y="851"/>
                      </a:lnTo>
                      <a:lnTo>
                        <a:pt x="454" y="851"/>
                      </a:lnTo>
                      <a:lnTo>
                        <a:pt x="439" y="854"/>
                      </a:lnTo>
                      <a:lnTo>
                        <a:pt x="429" y="855"/>
                      </a:lnTo>
                      <a:lnTo>
                        <a:pt x="425" y="856"/>
                      </a:lnTo>
                      <a:lnTo>
                        <a:pt x="425" y="856"/>
                      </a:lnTo>
                      <a:lnTo>
                        <a:pt x="417" y="863"/>
                      </a:lnTo>
                      <a:lnTo>
                        <a:pt x="412" y="866"/>
                      </a:lnTo>
                      <a:lnTo>
                        <a:pt x="405" y="867"/>
                      </a:lnTo>
                      <a:lnTo>
                        <a:pt x="405" y="867"/>
                      </a:lnTo>
                      <a:lnTo>
                        <a:pt x="400" y="864"/>
                      </a:lnTo>
                      <a:lnTo>
                        <a:pt x="396" y="862"/>
                      </a:lnTo>
                      <a:lnTo>
                        <a:pt x="392" y="859"/>
                      </a:lnTo>
                      <a:lnTo>
                        <a:pt x="388" y="858"/>
                      </a:lnTo>
                      <a:lnTo>
                        <a:pt x="388" y="858"/>
                      </a:lnTo>
                      <a:lnTo>
                        <a:pt x="382" y="858"/>
                      </a:lnTo>
                      <a:lnTo>
                        <a:pt x="373" y="859"/>
                      </a:lnTo>
                      <a:lnTo>
                        <a:pt x="359" y="862"/>
                      </a:lnTo>
                      <a:lnTo>
                        <a:pt x="359" y="862"/>
                      </a:lnTo>
                      <a:lnTo>
                        <a:pt x="351" y="860"/>
                      </a:lnTo>
                      <a:lnTo>
                        <a:pt x="346" y="859"/>
                      </a:lnTo>
                      <a:lnTo>
                        <a:pt x="339" y="859"/>
                      </a:lnTo>
                      <a:lnTo>
                        <a:pt x="339" y="859"/>
                      </a:lnTo>
                      <a:lnTo>
                        <a:pt x="334" y="859"/>
                      </a:lnTo>
                      <a:lnTo>
                        <a:pt x="330" y="860"/>
                      </a:lnTo>
                      <a:lnTo>
                        <a:pt x="326" y="862"/>
                      </a:lnTo>
                      <a:lnTo>
                        <a:pt x="325" y="863"/>
                      </a:lnTo>
                      <a:lnTo>
                        <a:pt x="325" y="863"/>
                      </a:lnTo>
                      <a:lnTo>
                        <a:pt x="324" y="860"/>
                      </a:lnTo>
                      <a:lnTo>
                        <a:pt x="322" y="859"/>
                      </a:lnTo>
                      <a:lnTo>
                        <a:pt x="321" y="858"/>
                      </a:lnTo>
                      <a:lnTo>
                        <a:pt x="320" y="859"/>
                      </a:lnTo>
                      <a:lnTo>
                        <a:pt x="320" y="859"/>
                      </a:lnTo>
                      <a:lnTo>
                        <a:pt x="317" y="860"/>
                      </a:lnTo>
                      <a:lnTo>
                        <a:pt x="313" y="860"/>
                      </a:lnTo>
                      <a:lnTo>
                        <a:pt x="304" y="860"/>
                      </a:lnTo>
                      <a:lnTo>
                        <a:pt x="295" y="860"/>
                      </a:lnTo>
                      <a:lnTo>
                        <a:pt x="291" y="859"/>
                      </a:lnTo>
                      <a:lnTo>
                        <a:pt x="291" y="859"/>
                      </a:lnTo>
                      <a:lnTo>
                        <a:pt x="293" y="856"/>
                      </a:lnTo>
                      <a:lnTo>
                        <a:pt x="296" y="854"/>
                      </a:lnTo>
                      <a:lnTo>
                        <a:pt x="299" y="850"/>
                      </a:lnTo>
                      <a:lnTo>
                        <a:pt x="302" y="847"/>
                      </a:lnTo>
                      <a:lnTo>
                        <a:pt x="302" y="847"/>
                      </a:lnTo>
                      <a:lnTo>
                        <a:pt x="300" y="845"/>
                      </a:lnTo>
                      <a:lnTo>
                        <a:pt x="299" y="844"/>
                      </a:lnTo>
                      <a:lnTo>
                        <a:pt x="295" y="842"/>
                      </a:lnTo>
                      <a:lnTo>
                        <a:pt x="287" y="841"/>
                      </a:lnTo>
                      <a:lnTo>
                        <a:pt x="287" y="841"/>
                      </a:lnTo>
                      <a:lnTo>
                        <a:pt x="283" y="840"/>
                      </a:lnTo>
                      <a:lnTo>
                        <a:pt x="280" y="838"/>
                      </a:lnTo>
                      <a:lnTo>
                        <a:pt x="276" y="836"/>
                      </a:lnTo>
                      <a:lnTo>
                        <a:pt x="272" y="836"/>
                      </a:lnTo>
                      <a:lnTo>
                        <a:pt x="272" y="836"/>
                      </a:lnTo>
                      <a:lnTo>
                        <a:pt x="267" y="834"/>
                      </a:lnTo>
                      <a:lnTo>
                        <a:pt x="261" y="834"/>
                      </a:lnTo>
                      <a:lnTo>
                        <a:pt x="258" y="832"/>
                      </a:lnTo>
                      <a:lnTo>
                        <a:pt x="256" y="829"/>
                      </a:lnTo>
                      <a:lnTo>
                        <a:pt x="256" y="827"/>
                      </a:lnTo>
                      <a:lnTo>
                        <a:pt x="256" y="827"/>
                      </a:lnTo>
                      <a:lnTo>
                        <a:pt x="256" y="823"/>
                      </a:lnTo>
                      <a:lnTo>
                        <a:pt x="255" y="820"/>
                      </a:lnTo>
                      <a:lnTo>
                        <a:pt x="252" y="819"/>
                      </a:lnTo>
                      <a:lnTo>
                        <a:pt x="252" y="818"/>
                      </a:lnTo>
                      <a:lnTo>
                        <a:pt x="252" y="818"/>
                      </a:lnTo>
                      <a:lnTo>
                        <a:pt x="252" y="814"/>
                      </a:lnTo>
                      <a:lnTo>
                        <a:pt x="252" y="812"/>
                      </a:lnTo>
                      <a:lnTo>
                        <a:pt x="252" y="811"/>
                      </a:lnTo>
                      <a:lnTo>
                        <a:pt x="252" y="811"/>
                      </a:lnTo>
                      <a:lnTo>
                        <a:pt x="248" y="809"/>
                      </a:lnTo>
                      <a:lnTo>
                        <a:pt x="246" y="806"/>
                      </a:lnTo>
                      <a:lnTo>
                        <a:pt x="246" y="806"/>
                      </a:lnTo>
                      <a:lnTo>
                        <a:pt x="246" y="796"/>
                      </a:lnTo>
                      <a:lnTo>
                        <a:pt x="246" y="789"/>
                      </a:lnTo>
                      <a:lnTo>
                        <a:pt x="247" y="787"/>
                      </a:lnTo>
                      <a:lnTo>
                        <a:pt x="247" y="787"/>
                      </a:lnTo>
                      <a:lnTo>
                        <a:pt x="254" y="779"/>
                      </a:lnTo>
                      <a:lnTo>
                        <a:pt x="259" y="774"/>
                      </a:lnTo>
                      <a:lnTo>
                        <a:pt x="261" y="771"/>
                      </a:lnTo>
                      <a:lnTo>
                        <a:pt x="261" y="771"/>
                      </a:lnTo>
                      <a:lnTo>
                        <a:pt x="260" y="767"/>
                      </a:lnTo>
                      <a:lnTo>
                        <a:pt x="259" y="762"/>
                      </a:lnTo>
                      <a:lnTo>
                        <a:pt x="256" y="759"/>
                      </a:lnTo>
                      <a:lnTo>
                        <a:pt x="255" y="758"/>
                      </a:lnTo>
                      <a:lnTo>
                        <a:pt x="255" y="758"/>
                      </a:lnTo>
                      <a:lnTo>
                        <a:pt x="247" y="761"/>
                      </a:lnTo>
                      <a:lnTo>
                        <a:pt x="242" y="761"/>
                      </a:lnTo>
                      <a:lnTo>
                        <a:pt x="239" y="761"/>
                      </a:lnTo>
                      <a:lnTo>
                        <a:pt x="238" y="758"/>
                      </a:lnTo>
                      <a:lnTo>
                        <a:pt x="238" y="758"/>
                      </a:lnTo>
                      <a:lnTo>
                        <a:pt x="237" y="757"/>
                      </a:lnTo>
                      <a:lnTo>
                        <a:pt x="234" y="757"/>
                      </a:lnTo>
                      <a:lnTo>
                        <a:pt x="226" y="757"/>
                      </a:lnTo>
                      <a:lnTo>
                        <a:pt x="219" y="757"/>
                      </a:lnTo>
                      <a:lnTo>
                        <a:pt x="213" y="755"/>
                      </a:lnTo>
                      <a:lnTo>
                        <a:pt x="213" y="755"/>
                      </a:lnTo>
                      <a:lnTo>
                        <a:pt x="203" y="749"/>
                      </a:lnTo>
                      <a:lnTo>
                        <a:pt x="199" y="745"/>
                      </a:lnTo>
                      <a:lnTo>
                        <a:pt x="198" y="742"/>
                      </a:lnTo>
                      <a:lnTo>
                        <a:pt x="198" y="742"/>
                      </a:lnTo>
                      <a:lnTo>
                        <a:pt x="198" y="742"/>
                      </a:lnTo>
                      <a:lnTo>
                        <a:pt x="212" y="727"/>
                      </a:lnTo>
                      <a:lnTo>
                        <a:pt x="224" y="717"/>
                      </a:lnTo>
                      <a:lnTo>
                        <a:pt x="224" y="717"/>
                      </a:lnTo>
                      <a:lnTo>
                        <a:pt x="226" y="711"/>
                      </a:lnTo>
                      <a:lnTo>
                        <a:pt x="229" y="709"/>
                      </a:lnTo>
                      <a:lnTo>
                        <a:pt x="230" y="707"/>
                      </a:lnTo>
                      <a:lnTo>
                        <a:pt x="230" y="707"/>
                      </a:lnTo>
                      <a:lnTo>
                        <a:pt x="233" y="706"/>
                      </a:lnTo>
                      <a:lnTo>
                        <a:pt x="234" y="704"/>
                      </a:lnTo>
                      <a:lnTo>
                        <a:pt x="234" y="700"/>
                      </a:lnTo>
                      <a:lnTo>
                        <a:pt x="234" y="700"/>
                      </a:lnTo>
                      <a:lnTo>
                        <a:pt x="233" y="696"/>
                      </a:lnTo>
                      <a:lnTo>
                        <a:pt x="233" y="691"/>
                      </a:lnTo>
                      <a:lnTo>
                        <a:pt x="232" y="685"/>
                      </a:lnTo>
                      <a:lnTo>
                        <a:pt x="233" y="678"/>
                      </a:lnTo>
                      <a:lnTo>
                        <a:pt x="233" y="678"/>
                      </a:lnTo>
                      <a:lnTo>
                        <a:pt x="235" y="669"/>
                      </a:lnTo>
                      <a:lnTo>
                        <a:pt x="235" y="658"/>
                      </a:lnTo>
                      <a:lnTo>
                        <a:pt x="234" y="650"/>
                      </a:lnTo>
                      <a:lnTo>
                        <a:pt x="233" y="645"/>
                      </a:lnTo>
                      <a:lnTo>
                        <a:pt x="233" y="645"/>
                      </a:lnTo>
                      <a:lnTo>
                        <a:pt x="229" y="641"/>
                      </a:lnTo>
                      <a:lnTo>
                        <a:pt x="221" y="636"/>
                      </a:lnTo>
                      <a:lnTo>
                        <a:pt x="213" y="631"/>
                      </a:lnTo>
                      <a:lnTo>
                        <a:pt x="211" y="627"/>
                      </a:lnTo>
                      <a:lnTo>
                        <a:pt x="208" y="623"/>
                      </a:lnTo>
                      <a:lnTo>
                        <a:pt x="203" y="626"/>
                      </a:lnTo>
                      <a:lnTo>
                        <a:pt x="194" y="615"/>
                      </a:lnTo>
                      <a:lnTo>
                        <a:pt x="188" y="614"/>
                      </a:lnTo>
                      <a:lnTo>
                        <a:pt x="182" y="610"/>
                      </a:lnTo>
                      <a:lnTo>
                        <a:pt x="182" y="610"/>
                      </a:lnTo>
                      <a:lnTo>
                        <a:pt x="169" y="610"/>
                      </a:lnTo>
                      <a:lnTo>
                        <a:pt x="160" y="610"/>
                      </a:lnTo>
                      <a:lnTo>
                        <a:pt x="154" y="609"/>
                      </a:lnTo>
                      <a:lnTo>
                        <a:pt x="154" y="609"/>
                      </a:lnTo>
                      <a:lnTo>
                        <a:pt x="143" y="605"/>
                      </a:lnTo>
                      <a:lnTo>
                        <a:pt x="134" y="599"/>
                      </a:lnTo>
                      <a:lnTo>
                        <a:pt x="134" y="599"/>
                      </a:lnTo>
                      <a:lnTo>
                        <a:pt x="127" y="593"/>
                      </a:lnTo>
                      <a:lnTo>
                        <a:pt x="121" y="590"/>
                      </a:lnTo>
                      <a:lnTo>
                        <a:pt x="119" y="587"/>
                      </a:lnTo>
                      <a:lnTo>
                        <a:pt x="118" y="584"/>
                      </a:lnTo>
                      <a:lnTo>
                        <a:pt x="118" y="584"/>
                      </a:lnTo>
                      <a:lnTo>
                        <a:pt x="116" y="577"/>
                      </a:lnTo>
                      <a:lnTo>
                        <a:pt x="116" y="566"/>
                      </a:lnTo>
                      <a:lnTo>
                        <a:pt x="116" y="551"/>
                      </a:lnTo>
                      <a:lnTo>
                        <a:pt x="101" y="535"/>
                      </a:lnTo>
                      <a:lnTo>
                        <a:pt x="79" y="525"/>
                      </a:lnTo>
                      <a:lnTo>
                        <a:pt x="79" y="525"/>
                      </a:lnTo>
                      <a:lnTo>
                        <a:pt x="70" y="521"/>
                      </a:lnTo>
                      <a:lnTo>
                        <a:pt x="59" y="516"/>
                      </a:lnTo>
                      <a:lnTo>
                        <a:pt x="51" y="501"/>
                      </a:lnTo>
                      <a:lnTo>
                        <a:pt x="46" y="477"/>
                      </a:lnTo>
                      <a:lnTo>
                        <a:pt x="5" y="477"/>
                      </a:lnTo>
                      <a:lnTo>
                        <a:pt x="0" y="447"/>
                      </a:lnTo>
                      <a:lnTo>
                        <a:pt x="35" y="447"/>
                      </a:lnTo>
                      <a:lnTo>
                        <a:pt x="11" y="356"/>
                      </a:lnTo>
                      <a:lnTo>
                        <a:pt x="24" y="333"/>
                      </a:lnTo>
                      <a:lnTo>
                        <a:pt x="28" y="308"/>
                      </a:lnTo>
                      <a:lnTo>
                        <a:pt x="28" y="308"/>
                      </a:lnTo>
                      <a:lnTo>
                        <a:pt x="42" y="277"/>
                      </a:lnTo>
                      <a:lnTo>
                        <a:pt x="110" y="201"/>
                      </a:lnTo>
                      <a:lnTo>
                        <a:pt x="143" y="192"/>
                      </a:lnTo>
                      <a:lnTo>
                        <a:pt x="181" y="163"/>
                      </a:lnTo>
                      <a:lnTo>
                        <a:pt x="204" y="157"/>
                      </a:lnTo>
                      <a:lnTo>
                        <a:pt x="220" y="157"/>
                      </a:lnTo>
                      <a:lnTo>
                        <a:pt x="274" y="141"/>
                      </a:lnTo>
                      <a:lnTo>
                        <a:pt x="303" y="150"/>
                      </a:lnTo>
                      <a:lnTo>
                        <a:pt x="313" y="152"/>
                      </a:lnTo>
                      <a:lnTo>
                        <a:pt x="396" y="168"/>
                      </a:lnTo>
                      <a:lnTo>
                        <a:pt x="474" y="154"/>
                      </a:lnTo>
                      <a:lnTo>
                        <a:pt x="473" y="133"/>
                      </a:lnTo>
                      <a:lnTo>
                        <a:pt x="451" y="40"/>
                      </a:lnTo>
                      <a:lnTo>
                        <a:pt x="449" y="37"/>
                      </a:lnTo>
                      <a:lnTo>
                        <a:pt x="448" y="36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" name="Freeform 198"/>
                <p:cNvSpPr>
                  <a:spLocks/>
                </p:cNvSpPr>
                <p:nvPr/>
              </p:nvSpPr>
              <p:spPr bwMode="auto">
                <a:xfrm>
                  <a:off x="6499225" y="2559050"/>
                  <a:ext cx="2087563" cy="1730375"/>
                </a:xfrm>
                <a:custGeom>
                  <a:avLst/>
                  <a:gdLst>
                    <a:gd name="T0" fmla="*/ 804 w 1315"/>
                    <a:gd name="T1" fmla="*/ 1046 h 1090"/>
                    <a:gd name="T2" fmla="*/ 719 w 1315"/>
                    <a:gd name="T3" fmla="*/ 926 h 1090"/>
                    <a:gd name="T4" fmla="*/ 686 w 1315"/>
                    <a:gd name="T5" fmla="*/ 934 h 1090"/>
                    <a:gd name="T6" fmla="*/ 540 w 1315"/>
                    <a:gd name="T7" fmla="*/ 908 h 1090"/>
                    <a:gd name="T8" fmla="*/ 438 w 1315"/>
                    <a:gd name="T9" fmla="*/ 921 h 1090"/>
                    <a:gd name="T10" fmla="*/ 326 w 1315"/>
                    <a:gd name="T11" fmla="*/ 885 h 1090"/>
                    <a:gd name="T12" fmla="*/ 256 w 1315"/>
                    <a:gd name="T13" fmla="*/ 858 h 1090"/>
                    <a:gd name="T14" fmla="*/ 216 w 1315"/>
                    <a:gd name="T15" fmla="*/ 872 h 1090"/>
                    <a:gd name="T16" fmla="*/ 145 w 1315"/>
                    <a:gd name="T17" fmla="*/ 890 h 1090"/>
                    <a:gd name="T18" fmla="*/ 81 w 1315"/>
                    <a:gd name="T19" fmla="*/ 884 h 1090"/>
                    <a:gd name="T20" fmla="*/ 95 w 1315"/>
                    <a:gd name="T21" fmla="*/ 793 h 1090"/>
                    <a:gd name="T22" fmla="*/ 115 w 1315"/>
                    <a:gd name="T23" fmla="*/ 717 h 1090"/>
                    <a:gd name="T24" fmla="*/ 76 w 1315"/>
                    <a:gd name="T25" fmla="*/ 685 h 1090"/>
                    <a:gd name="T26" fmla="*/ 95 w 1315"/>
                    <a:gd name="T27" fmla="*/ 645 h 1090"/>
                    <a:gd name="T28" fmla="*/ 42 w 1315"/>
                    <a:gd name="T29" fmla="*/ 552 h 1090"/>
                    <a:gd name="T30" fmla="*/ 41 w 1315"/>
                    <a:gd name="T31" fmla="*/ 526 h 1090"/>
                    <a:gd name="T32" fmla="*/ 15 w 1315"/>
                    <a:gd name="T33" fmla="*/ 456 h 1090"/>
                    <a:gd name="T34" fmla="*/ 62 w 1315"/>
                    <a:gd name="T35" fmla="*/ 408 h 1090"/>
                    <a:gd name="T36" fmla="*/ 102 w 1315"/>
                    <a:gd name="T37" fmla="*/ 337 h 1090"/>
                    <a:gd name="T38" fmla="*/ 182 w 1315"/>
                    <a:gd name="T39" fmla="*/ 328 h 1090"/>
                    <a:gd name="T40" fmla="*/ 242 w 1315"/>
                    <a:gd name="T41" fmla="*/ 280 h 1090"/>
                    <a:gd name="T42" fmla="*/ 222 w 1315"/>
                    <a:gd name="T43" fmla="*/ 220 h 1090"/>
                    <a:gd name="T44" fmla="*/ 198 w 1315"/>
                    <a:gd name="T45" fmla="*/ 185 h 1090"/>
                    <a:gd name="T46" fmla="*/ 155 w 1315"/>
                    <a:gd name="T47" fmla="*/ 157 h 1090"/>
                    <a:gd name="T48" fmla="*/ 159 w 1315"/>
                    <a:gd name="T49" fmla="*/ 115 h 1090"/>
                    <a:gd name="T50" fmla="*/ 200 w 1315"/>
                    <a:gd name="T51" fmla="*/ 94 h 1090"/>
                    <a:gd name="T52" fmla="*/ 207 w 1315"/>
                    <a:gd name="T53" fmla="*/ 58 h 1090"/>
                    <a:gd name="T54" fmla="*/ 254 w 1315"/>
                    <a:gd name="T55" fmla="*/ 21 h 1090"/>
                    <a:gd name="T56" fmla="*/ 393 w 1315"/>
                    <a:gd name="T57" fmla="*/ 164 h 1090"/>
                    <a:gd name="T58" fmla="*/ 421 w 1315"/>
                    <a:gd name="T59" fmla="*/ 122 h 1090"/>
                    <a:gd name="T60" fmla="*/ 421 w 1315"/>
                    <a:gd name="T61" fmla="*/ 70 h 1090"/>
                    <a:gd name="T62" fmla="*/ 467 w 1315"/>
                    <a:gd name="T63" fmla="*/ 54 h 1090"/>
                    <a:gd name="T64" fmla="*/ 504 w 1315"/>
                    <a:gd name="T65" fmla="*/ 69 h 1090"/>
                    <a:gd name="T66" fmla="*/ 523 w 1315"/>
                    <a:gd name="T67" fmla="*/ 97 h 1090"/>
                    <a:gd name="T68" fmla="*/ 585 w 1315"/>
                    <a:gd name="T69" fmla="*/ 126 h 1090"/>
                    <a:gd name="T70" fmla="*/ 677 w 1315"/>
                    <a:gd name="T71" fmla="*/ 111 h 1090"/>
                    <a:gd name="T72" fmla="*/ 719 w 1315"/>
                    <a:gd name="T73" fmla="*/ 75 h 1090"/>
                    <a:gd name="T74" fmla="*/ 773 w 1315"/>
                    <a:gd name="T75" fmla="*/ 40 h 1090"/>
                    <a:gd name="T76" fmla="*/ 848 w 1315"/>
                    <a:gd name="T77" fmla="*/ 78 h 1090"/>
                    <a:gd name="T78" fmla="*/ 900 w 1315"/>
                    <a:gd name="T79" fmla="*/ 152 h 1090"/>
                    <a:gd name="T80" fmla="*/ 944 w 1315"/>
                    <a:gd name="T81" fmla="*/ 157 h 1090"/>
                    <a:gd name="T82" fmla="*/ 1005 w 1315"/>
                    <a:gd name="T83" fmla="*/ 183 h 1090"/>
                    <a:gd name="T84" fmla="*/ 1017 w 1315"/>
                    <a:gd name="T85" fmla="*/ 207 h 1090"/>
                    <a:gd name="T86" fmla="*/ 1093 w 1315"/>
                    <a:gd name="T87" fmla="*/ 242 h 1090"/>
                    <a:gd name="T88" fmla="*/ 1168 w 1315"/>
                    <a:gd name="T89" fmla="*/ 238 h 1090"/>
                    <a:gd name="T90" fmla="*/ 1224 w 1315"/>
                    <a:gd name="T91" fmla="*/ 181 h 1090"/>
                    <a:gd name="T92" fmla="*/ 1227 w 1315"/>
                    <a:gd name="T93" fmla="*/ 216 h 1090"/>
                    <a:gd name="T94" fmla="*/ 1260 w 1315"/>
                    <a:gd name="T95" fmla="*/ 246 h 1090"/>
                    <a:gd name="T96" fmla="*/ 1315 w 1315"/>
                    <a:gd name="T97" fmla="*/ 267 h 1090"/>
                    <a:gd name="T98" fmla="*/ 1273 w 1315"/>
                    <a:gd name="T99" fmla="*/ 285 h 1090"/>
                    <a:gd name="T100" fmla="*/ 1263 w 1315"/>
                    <a:gd name="T101" fmla="*/ 334 h 1090"/>
                    <a:gd name="T102" fmla="*/ 1271 w 1315"/>
                    <a:gd name="T103" fmla="*/ 378 h 1090"/>
                    <a:gd name="T104" fmla="*/ 1244 w 1315"/>
                    <a:gd name="T105" fmla="*/ 422 h 1090"/>
                    <a:gd name="T106" fmla="*/ 1187 w 1315"/>
                    <a:gd name="T107" fmla="*/ 447 h 1090"/>
                    <a:gd name="T108" fmla="*/ 1153 w 1315"/>
                    <a:gd name="T109" fmla="*/ 542 h 1090"/>
                    <a:gd name="T110" fmla="*/ 1210 w 1315"/>
                    <a:gd name="T111" fmla="*/ 679 h 1090"/>
                    <a:gd name="T112" fmla="*/ 1142 w 1315"/>
                    <a:gd name="T113" fmla="*/ 754 h 1090"/>
                    <a:gd name="T114" fmla="*/ 1060 w 1315"/>
                    <a:gd name="T115" fmla="*/ 755 h 1090"/>
                    <a:gd name="T116" fmla="*/ 993 w 1315"/>
                    <a:gd name="T117" fmla="*/ 776 h 1090"/>
                    <a:gd name="T118" fmla="*/ 912 w 1315"/>
                    <a:gd name="T119" fmla="*/ 758 h 1090"/>
                    <a:gd name="T120" fmla="*/ 877 w 1315"/>
                    <a:gd name="T121" fmla="*/ 787 h 1090"/>
                    <a:gd name="T122" fmla="*/ 856 w 1315"/>
                    <a:gd name="T123" fmla="*/ 947 h 1090"/>
                    <a:gd name="T124" fmla="*/ 842 w 1315"/>
                    <a:gd name="T125" fmla="*/ 1012 h 1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15" h="1090">
                      <a:moveTo>
                        <a:pt x="841" y="1069"/>
                      </a:moveTo>
                      <a:lnTo>
                        <a:pt x="841" y="1069"/>
                      </a:lnTo>
                      <a:lnTo>
                        <a:pt x="842" y="1075"/>
                      </a:lnTo>
                      <a:lnTo>
                        <a:pt x="843" y="1082"/>
                      </a:lnTo>
                      <a:lnTo>
                        <a:pt x="846" y="1090"/>
                      </a:lnTo>
                      <a:lnTo>
                        <a:pt x="846" y="1090"/>
                      </a:lnTo>
                      <a:lnTo>
                        <a:pt x="841" y="1090"/>
                      </a:lnTo>
                      <a:lnTo>
                        <a:pt x="835" y="1090"/>
                      </a:lnTo>
                      <a:lnTo>
                        <a:pt x="829" y="1088"/>
                      </a:lnTo>
                      <a:lnTo>
                        <a:pt x="825" y="1086"/>
                      </a:lnTo>
                      <a:lnTo>
                        <a:pt x="824" y="1083"/>
                      </a:lnTo>
                      <a:lnTo>
                        <a:pt x="824" y="1083"/>
                      </a:lnTo>
                      <a:lnTo>
                        <a:pt x="820" y="1070"/>
                      </a:lnTo>
                      <a:lnTo>
                        <a:pt x="817" y="1057"/>
                      </a:lnTo>
                      <a:lnTo>
                        <a:pt x="817" y="1057"/>
                      </a:lnTo>
                      <a:lnTo>
                        <a:pt x="804" y="1046"/>
                      </a:lnTo>
                      <a:lnTo>
                        <a:pt x="791" y="1034"/>
                      </a:lnTo>
                      <a:lnTo>
                        <a:pt x="791" y="1034"/>
                      </a:lnTo>
                      <a:lnTo>
                        <a:pt x="781" y="1015"/>
                      </a:lnTo>
                      <a:lnTo>
                        <a:pt x="771" y="994"/>
                      </a:lnTo>
                      <a:lnTo>
                        <a:pt x="771" y="994"/>
                      </a:lnTo>
                      <a:lnTo>
                        <a:pt x="749" y="980"/>
                      </a:lnTo>
                      <a:lnTo>
                        <a:pt x="734" y="969"/>
                      </a:lnTo>
                      <a:lnTo>
                        <a:pt x="724" y="960"/>
                      </a:lnTo>
                      <a:lnTo>
                        <a:pt x="724" y="960"/>
                      </a:lnTo>
                      <a:lnTo>
                        <a:pt x="719" y="955"/>
                      </a:lnTo>
                      <a:lnTo>
                        <a:pt x="717" y="951"/>
                      </a:lnTo>
                      <a:lnTo>
                        <a:pt x="717" y="947"/>
                      </a:lnTo>
                      <a:lnTo>
                        <a:pt x="717" y="947"/>
                      </a:lnTo>
                      <a:lnTo>
                        <a:pt x="719" y="934"/>
                      </a:lnTo>
                      <a:lnTo>
                        <a:pt x="719" y="929"/>
                      </a:lnTo>
                      <a:lnTo>
                        <a:pt x="719" y="926"/>
                      </a:lnTo>
                      <a:lnTo>
                        <a:pt x="719" y="926"/>
                      </a:lnTo>
                      <a:lnTo>
                        <a:pt x="715" y="926"/>
                      </a:lnTo>
                      <a:lnTo>
                        <a:pt x="707" y="926"/>
                      </a:lnTo>
                      <a:lnTo>
                        <a:pt x="697" y="928"/>
                      </a:lnTo>
                      <a:lnTo>
                        <a:pt x="697" y="928"/>
                      </a:lnTo>
                      <a:lnTo>
                        <a:pt x="694" y="930"/>
                      </a:lnTo>
                      <a:lnTo>
                        <a:pt x="693" y="934"/>
                      </a:lnTo>
                      <a:lnTo>
                        <a:pt x="693" y="934"/>
                      </a:lnTo>
                      <a:lnTo>
                        <a:pt x="692" y="939"/>
                      </a:lnTo>
                      <a:lnTo>
                        <a:pt x="692" y="942"/>
                      </a:lnTo>
                      <a:lnTo>
                        <a:pt x="690" y="943"/>
                      </a:lnTo>
                      <a:lnTo>
                        <a:pt x="690" y="943"/>
                      </a:lnTo>
                      <a:lnTo>
                        <a:pt x="689" y="942"/>
                      </a:lnTo>
                      <a:lnTo>
                        <a:pt x="688" y="939"/>
                      </a:lnTo>
                      <a:lnTo>
                        <a:pt x="688" y="937"/>
                      </a:lnTo>
                      <a:lnTo>
                        <a:pt x="686" y="934"/>
                      </a:lnTo>
                      <a:lnTo>
                        <a:pt x="686" y="934"/>
                      </a:lnTo>
                      <a:lnTo>
                        <a:pt x="684" y="933"/>
                      </a:lnTo>
                      <a:lnTo>
                        <a:pt x="680" y="934"/>
                      </a:lnTo>
                      <a:lnTo>
                        <a:pt x="676" y="936"/>
                      </a:lnTo>
                      <a:lnTo>
                        <a:pt x="672" y="938"/>
                      </a:lnTo>
                      <a:lnTo>
                        <a:pt x="672" y="938"/>
                      </a:lnTo>
                      <a:lnTo>
                        <a:pt x="671" y="938"/>
                      </a:lnTo>
                      <a:lnTo>
                        <a:pt x="669" y="937"/>
                      </a:lnTo>
                      <a:lnTo>
                        <a:pt x="666" y="934"/>
                      </a:lnTo>
                      <a:lnTo>
                        <a:pt x="659" y="928"/>
                      </a:lnTo>
                      <a:lnTo>
                        <a:pt x="659" y="928"/>
                      </a:lnTo>
                      <a:lnTo>
                        <a:pt x="641" y="930"/>
                      </a:lnTo>
                      <a:lnTo>
                        <a:pt x="622" y="933"/>
                      </a:lnTo>
                      <a:lnTo>
                        <a:pt x="622" y="933"/>
                      </a:lnTo>
                      <a:lnTo>
                        <a:pt x="540" y="908"/>
                      </a:lnTo>
                      <a:lnTo>
                        <a:pt x="540" y="908"/>
                      </a:lnTo>
                      <a:lnTo>
                        <a:pt x="533" y="907"/>
                      </a:lnTo>
                      <a:lnTo>
                        <a:pt x="531" y="904"/>
                      </a:lnTo>
                      <a:lnTo>
                        <a:pt x="528" y="901"/>
                      </a:lnTo>
                      <a:lnTo>
                        <a:pt x="527" y="895"/>
                      </a:lnTo>
                      <a:lnTo>
                        <a:pt x="527" y="895"/>
                      </a:lnTo>
                      <a:lnTo>
                        <a:pt x="515" y="891"/>
                      </a:lnTo>
                      <a:lnTo>
                        <a:pt x="506" y="889"/>
                      </a:lnTo>
                      <a:lnTo>
                        <a:pt x="501" y="889"/>
                      </a:lnTo>
                      <a:lnTo>
                        <a:pt x="501" y="889"/>
                      </a:lnTo>
                      <a:lnTo>
                        <a:pt x="495" y="893"/>
                      </a:lnTo>
                      <a:lnTo>
                        <a:pt x="487" y="898"/>
                      </a:lnTo>
                      <a:lnTo>
                        <a:pt x="467" y="907"/>
                      </a:lnTo>
                      <a:lnTo>
                        <a:pt x="467" y="907"/>
                      </a:lnTo>
                      <a:lnTo>
                        <a:pt x="447" y="917"/>
                      </a:lnTo>
                      <a:lnTo>
                        <a:pt x="438" y="921"/>
                      </a:lnTo>
                      <a:lnTo>
                        <a:pt x="438" y="921"/>
                      </a:lnTo>
                      <a:lnTo>
                        <a:pt x="434" y="919"/>
                      </a:lnTo>
                      <a:lnTo>
                        <a:pt x="430" y="915"/>
                      </a:lnTo>
                      <a:lnTo>
                        <a:pt x="425" y="911"/>
                      </a:lnTo>
                      <a:lnTo>
                        <a:pt x="425" y="911"/>
                      </a:lnTo>
                      <a:lnTo>
                        <a:pt x="410" y="901"/>
                      </a:lnTo>
                      <a:lnTo>
                        <a:pt x="397" y="888"/>
                      </a:lnTo>
                      <a:lnTo>
                        <a:pt x="383" y="875"/>
                      </a:lnTo>
                      <a:lnTo>
                        <a:pt x="383" y="875"/>
                      </a:lnTo>
                      <a:lnTo>
                        <a:pt x="375" y="876"/>
                      </a:lnTo>
                      <a:lnTo>
                        <a:pt x="361" y="880"/>
                      </a:lnTo>
                      <a:lnTo>
                        <a:pt x="347" y="884"/>
                      </a:lnTo>
                      <a:lnTo>
                        <a:pt x="335" y="886"/>
                      </a:lnTo>
                      <a:lnTo>
                        <a:pt x="335" y="886"/>
                      </a:lnTo>
                      <a:lnTo>
                        <a:pt x="331" y="886"/>
                      </a:lnTo>
                      <a:lnTo>
                        <a:pt x="329" y="886"/>
                      </a:lnTo>
                      <a:lnTo>
                        <a:pt x="326" y="885"/>
                      </a:lnTo>
                      <a:lnTo>
                        <a:pt x="325" y="884"/>
                      </a:lnTo>
                      <a:lnTo>
                        <a:pt x="322" y="880"/>
                      </a:lnTo>
                      <a:lnTo>
                        <a:pt x="320" y="876"/>
                      </a:lnTo>
                      <a:lnTo>
                        <a:pt x="320" y="876"/>
                      </a:lnTo>
                      <a:lnTo>
                        <a:pt x="311" y="875"/>
                      </a:lnTo>
                      <a:lnTo>
                        <a:pt x="303" y="873"/>
                      </a:lnTo>
                      <a:lnTo>
                        <a:pt x="299" y="872"/>
                      </a:lnTo>
                      <a:lnTo>
                        <a:pt x="299" y="872"/>
                      </a:lnTo>
                      <a:lnTo>
                        <a:pt x="286" y="867"/>
                      </a:lnTo>
                      <a:lnTo>
                        <a:pt x="277" y="863"/>
                      </a:lnTo>
                      <a:lnTo>
                        <a:pt x="269" y="858"/>
                      </a:lnTo>
                      <a:lnTo>
                        <a:pt x="269" y="858"/>
                      </a:lnTo>
                      <a:lnTo>
                        <a:pt x="266" y="855"/>
                      </a:lnTo>
                      <a:lnTo>
                        <a:pt x="264" y="854"/>
                      </a:lnTo>
                      <a:lnTo>
                        <a:pt x="261" y="854"/>
                      </a:lnTo>
                      <a:lnTo>
                        <a:pt x="256" y="858"/>
                      </a:lnTo>
                      <a:lnTo>
                        <a:pt x="256" y="858"/>
                      </a:lnTo>
                      <a:lnTo>
                        <a:pt x="252" y="863"/>
                      </a:lnTo>
                      <a:lnTo>
                        <a:pt x="250" y="868"/>
                      </a:lnTo>
                      <a:lnTo>
                        <a:pt x="247" y="873"/>
                      </a:lnTo>
                      <a:lnTo>
                        <a:pt x="244" y="877"/>
                      </a:lnTo>
                      <a:lnTo>
                        <a:pt x="244" y="877"/>
                      </a:lnTo>
                      <a:lnTo>
                        <a:pt x="242" y="877"/>
                      </a:lnTo>
                      <a:lnTo>
                        <a:pt x="241" y="876"/>
                      </a:lnTo>
                      <a:lnTo>
                        <a:pt x="235" y="872"/>
                      </a:lnTo>
                      <a:lnTo>
                        <a:pt x="232" y="867"/>
                      </a:lnTo>
                      <a:lnTo>
                        <a:pt x="228" y="864"/>
                      </a:lnTo>
                      <a:lnTo>
                        <a:pt x="228" y="864"/>
                      </a:lnTo>
                      <a:lnTo>
                        <a:pt x="225" y="866"/>
                      </a:lnTo>
                      <a:lnTo>
                        <a:pt x="221" y="868"/>
                      </a:lnTo>
                      <a:lnTo>
                        <a:pt x="216" y="872"/>
                      </a:lnTo>
                      <a:lnTo>
                        <a:pt x="216" y="872"/>
                      </a:lnTo>
                      <a:lnTo>
                        <a:pt x="215" y="876"/>
                      </a:lnTo>
                      <a:lnTo>
                        <a:pt x="213" y="879"/>
                      </a:lnTo>
                      <a:lnTo>
                        <a:pt x="211" y="881"/>
                      </a:lnTo>
                      <a:lnTo>
                        <a:pt x="211" y="881"/>
                      </a:lnTo>
                      <a:lnTo>
                        <a:pt x="206" y="881"/>
                      </a:lnTo>
                      <a:lnTo>
                        <a:pt x="195" y="881"/>
                      </a:lnTo>
                      <a:lnTo>
                        <a:pt x="180" y="880"/>
                      </a:lnTo>
                      <a:lnTo>
                        <a:pt x="180" y="880"/>
                      </a:lnTo>
                      <a:lnTo>
                        <a:pt x="177" y="882"/>
                      </a:lnTo>
                      <a:lnTo>
                        <a:pt x="173" y="885"/>
                      </a:lnTo>
                      <a:lnTo>
                        <a:pt x="168" y="890"/>
                      </a:lnTo>
                      <a:lnTo>
                        <a:pt x="165" y="891"/>
                      </a:lnTo>
                      <a:lnTo>
                        <a:pt x="165" y="891"/>
                      </a:lnTo>
                      <a:lnTo>
                        <a:pt x="158" y="891"/>
                      </a:lnTo>
                      <a:lnTo>
                        <a:pt x="151" y="890"/>
                      </a:lnTo>
                      <a:lnTo>
                        <a:pt x="145" y="890"/>
                      </a:lnTo>
                      <a:lnTo>
                        <a:pt x="141" y="890"/>
                      </a:lnTo>
                      <a:lnTo>
                        <a:pt x="138" y="891"/>
                      </a:lnTo>
                      <a:lnTo>
                        <a:pt x="138" y="891"/>
                      </a:lnTo>
                      <a:lnTo>
                        <a:pt x="137" y="895"/>
                      </a:lnTo>
                      <a:lnTo>
                        <a:pt x="137" y="901"/>
                      </a:lnTo>
                      <a:lnTo>
                        <a:pt x="136" y="906"/>
                      </a:lnTo>
                      <a:lnTo>
                        <a:pt x="134" y="908"/>
                      </a:lnTo>
                      <a:lnTo>
                        <a:pt x="133" y="910"/>
                      </a:lnTo>
                      <a:lnTo>
                        <a:pt x="133" y="910"/>
                      </a:lnTo>
                      <a:lnTo>
                        <a:pt x="130" y="910"/>
                      </a:lnTo>
                      <a:lnTo>
                        <a:pt x="127" y="910"/>
                      </a:lnTo>
                      <a:lnTo>
                        <a:pt x="116" y="906"/>
                      </a:lnTo>
                      <a:lnTo>
                        <a:pt x="105" y="901"/>
                      </a:lnTo>
                      <a:lnTo>
                        <a:pt x="94" y="897"/>
                      </a:lnTo>
                      <a:lnTo>
                        <a:pt x="94" y="897"/>
                      </a:lnTo>
                      <a:lnTo>
                        <a:pt x="81" y="884"/>
                      </a:lnTo>
                      <a:lnTo>
                        <a:pt x="86" y="880"/>
                      </a:lnTo>
                      <a:lnTo>
                        <a:pt x="86" y="850"/>
                      </a:lnTo>
                      <a:lnTo>
                        <a:pt x="86" y="850"/>
                      </a:lnTo>
                      <a:lnTo>
                        <a:pt x="97" y="849"/>
                      </a:lnTo>
                      <a:lnTo>
                        <a:pt x="103" y="850"/>
                      </a:lnTo>
                      <a:lnTo>
                        <a:pt x="107" y="851"/>
                      </a:lnTo>
                      <a:lnTo>
                        <a:pt x="110" y="850"/>
                      </a:lnTo>
                      <a:lnTo>
                        <a:pt x="110" y="850"/>
                      </a:lnTo>
                      <a:lnTo>
                        <a:pt x="106" y="838"/>
                      </a:lnTo>
                      <a:lnTo>
                        <a:pt x="103" y="829"/>
                      </a:lnTo>
                      <a:lnTo>
                        <a:pt x="101" y="820"/>
                      </a:lnTo>
                      <a:lnTo>
                        <a:pt x="98" y="815"/>
                      </a:lnTo>
                      <a:lnTo>
                        <a:pt x="94" y="810"/>
                      </a:lnTo>
                      <a:lnTo>
                        <a:pt x="94" y="810"/>
                      </a:lnTo>
                      <a:lnTo>
                        <a:pt x="94" y="802"/>
                      </a:lnTo>
                      <a:lnTo>
                        <a:pt x="95" y="793"/>
                      </a:lnTo>
                      <a:lnTo>
                        <a:pt x="97" y="783"/>
                      </a:lnTo>
                      <a:lnTo>
                        <a:pt x="97" y="764"/>
                      </a:lnTo>
                      <a:lnTo>
                        <a:pt x="107" y="763"/>
                      </a:lnTo>
                      <a:lnTo>
                        <a:pt x="107" y="749"/>
                      </a:lnTo>
                      <a:lnTo>
                        <a:pt x="107" y="749"/>
                      </a:lnTo>
                      <a:lnTo>
                        <a:pt x="110" y="746"/>
                      </a:lnTo>
                      <a:lnTo>
                        <a:pt x="114" y="742"/>
                      </a:lnTo>
                      <a:lnTo>
                        <a:pt x="114" y="742"/>
                      </a:lnTo>
                      <a:lnTo>
                        <a:pt x="111" y="737"/>
                      </a:lnTo>
                      <a:lnTo>
                        <a:pt x="110" y="733"/>
                      </a:lnTo>
                      <a:lnTo>
                        <a:pt x="110" y="733"/>
                      </a:lnTo>
                      <a:lnTo>
                        <a:pt x="128" y="722"/>
                      </a:lnTo>
                      <a:lnTo>
                        <a:pt x="128" y="722"/>
                      </a:lnTo>
                      <a:lnTo>
                        <a:pt x="125" y="719"/>
                      </a:lnTo>
                      <a:lnTo>
                        <a:pt x="121" y="718"/>
                      </a:lnTo>
                      <a:lnTo>
                        <a:pt x="115" y="717"/>
                      </a:lnTo>
                      <a:lnTo>
                        <a:pt x="108" y="718"/>
                      </a:lnTo>
                      <a:lnTo>
                        <a:pt x="105" y="718"/>
                      </a:lnTo>
                      <a:lnTo>
                        <a:pt x="105" y="718"/>
                      </a:lnTo>
                      <a:lnTo>
                        <a:pt x="98" y="713"/>
                      </a:lnTo>
                      <a:lnTo>
                        <a:pt x="92" y="707"/>
                      </a:lnTo>
                      <a:lnTo>
                        <a:pt x="92" y="707"/>
                      </a:lnTo>
                      <a:lnTo>
                        <a:pt x="89" y="705"/>
                      </a:lnTo>
                      <a:lnTo>
                        <a:pt x="86" y="700"/>
                      </a:lnTo>
                      <a:lnTo>
                        <a:pt x="86" y="697"/>
                      </a:lnTo>
                      <a:lnTo>
                        <a:pt x="89" y="695"/>
                      </a:lnTo>
                      <a:lnTo>
                        <a:pt x="92" y="693"/>
                      </a:lnTo>
                      <a:lnTo>
                        <a:pt x="98" y="692"/>
                      </a:lnTo>
                      <a:lnTo>
                        <a:pt x="98" y="692"/>
                      </a:lnTo>
                      <a:lnTo>
                        <a:pt x="99" y="687"/>
                      </a:lnTo>
                      <a:lnTo>
                        <a:pt x="76" y="685"/>
                      </a:lnTo>
                      <a:lnTo>
                        <a:pt x="76" y="685"/>
                      </a:lnTo>
                      <a:lnTo>
                        <a:pt x="71" y="680"/>
                      </a:lnTo>
                      <a:lnTo>
                        <a:pt x="63" y="675"/>
                      </a:lnTo>
                      <a:lnTo>
                        <a:pt x="63" y="675"/>
                      </a:lnTo>
                      <a:lnTo>
                        <a:pt x="59" y="674"/>
                      </a:lnTo>
                      <a:lnTo>
                        <a:pt x="55" y="671"/>
                      </a:lnTo>
                      <a:lnTo>
                        <a:pt x="55" y="669"/>
                      </a:lnTo>
                      <a:lnTo>
                        <a:pt x="55" y="667"/>
                      </a:lnTo>
                      <a:lnTo>
                        <a:pt x="57" y="666"/>
                      </a:lnTo>
                      <a:lnTo>
                        <a:pt x="60" y="666"/>
                      </a:lnTo>
                      <a:lnTo>
                        <a:pt x="60" y="666"/>
                      </a:lnTo>
                      <a:lnTo>
                        <a:pt x="62" y="665"/>
                      </a:lnTo>
                      <a:lnTo>
                        <a:pt x="63" y="662"/>
                      </a:lnTo>
                      <a:lnTo>
                        <a:pt x="63" y="657"/>
                      </a:lnTo>
                      <a:lnTo>
                        <a:pt x="63" y="650"/>
                      </a:lnTo>
                      <a:lnTo>
                        <a:pt x="68" y="645"/>
                      </a:lnTo>
                      <a:lnTo>
                        <a:pt x="95" y="645"/>
                      </a:lnTo>
                      <a:lnTo>
                        <a:pt x="108" y="618"/>
                      </a:lnTo>
                      <a:lnTo>
                        <a:pt x="108" y="618"/>
                      </a:lnTo>
                      <a:lnTo>
                        <a:pt x="108" y="600"/>
                      </a:lnTo>
                      <a:lnTo>
                        <a:pt x="107" y="586"/>
                      </a:lnTo>
                      <a:lnTo>
                        <a:pt x="106" y="580"/>
                      </a:lnTo>
                      <a:lnTo>
                        <a:pt x="103" y="575"/>
                      </a:lnTo>
                      <a:lnTo>
                        <a:pt x="103" y="575"/>
                      </a:lnTo>
                      <a:lnTo>
                        <a:pt x="95" y="577"/>
                      </a:lnTo>
                      <a:lnTo>
                        <a:pt x="79" y="580"/>
                      </a:lnTo>
                      <a:lnTo>
                        <a:pt x="63" y="584"/>
                      </a:lnTo>
                      <a:lnTo>
                        <a:pt x="54" y="586"/>
                      </a:lnTo>
                      <a:lnTo>
                        <a:pt x="54" y="586"/>
                      </a:lnTo>
                      <a:lnTo>
                        <a:pt x="50" y="580"/>
                      </a:lnTo>
                      <a:lnTo>
                        <a:pt x="47" y="577"/>
                      </a:lnTo>
                      <a:lnTo>
                        <a:pt x="45" y="568"/>
                      </a:lnTo>
                      <a:lnTo>
                        <a:pt x="42" y="552"/>
                      </a:lnTo>
                      <a:lnTo>
                        <a:pt x="42" y="552"/>
                      </a:lnTo>
                      <a:lnTo>
                        <a:pt x="46" y="549"/>
                      </a:lnTo>
                      <a:lnTo>
                        <a:pt x="49" y="548"/>
                      </a:lnTo>
                      <a:lnTo>
                        <a:pt x="55" y="548"/>
                      </a:lnTo>
                      <a:lnTo>
                        <a:pt x="60" y="545"/>
                      </a:lnTo>
                      <a:lnTo>
                        <a:pt x="62" y="544"/>
                      </a:lnTo>
                      <a:lnTo>
                        <a:pt x="63" y="542"/>
                      </a:lnTo>
                      <a:lnTo>
                        <a:pt x="63" y="542"/>
                      </a:lnTo>
                      <a:lnTo>
                        <a:pt x="60" y="538"/>
                      </a:lnTo>
                      <a:lnTo>
                        <a:pt x="58" y="534"/>
                      </a:lnTo>
                      <a:lnTo>
                        <a:pt x="55" y="533"/>
                      </a:lnTo>
                      <a:lnTo>
                        <a:pt x="51" y="531"/>
                      </a:lnTo>
                      <a:lnTo>
                        <a:pt x="45" y="530"/>
                      </a:lnTo>
                      <a:lnTo>
                        <a:pt x="42" y="529"/>
                      </a:lnTo>
                      <a:lnTo>
                        <a:pt x="41" y="526"/>
                      </a:lnTo>
                      <a:lnTo>
                        <a:pt x="41" y="526"/>
                      </a:lnTo>
                      <a:lnTo>
                        <a:pt x="37" y="517"/>
                      </a:lnTo>
                      <a:lnTo>
                        <a:pt x="35" y="512"/>
                      </a:lnTo>
                      <a:lnTo>
                        <a:pt x="32" y="508"/>
                      </a:lnTo>
                      <a:lnTo>
                        <a:pt x="28" y="505"/>
                      </a:lnTo>
                      <a:lnTo>
                        <a:pt x="23" y="501"/>
                      </a:lnTo>
                      <a:lnTo>
                        <a:pt x="9" y="496"/>
                      </a:lnTo>
                      <a:lnTo>
                        <a:pt x="9" y="496"/>
                      </a:lnTo>
                      <a:lnTo>
                        <a:pt x="6" y="492"/>
                      </a:lnTo>
                      <a:lnTo>
                        <a:pt x="2" y="487"/>
                      </a:lnTo>
                      <a:lnTo>
                        <a:pt x="0" y="482"/>
                      </a:lnTo>
                      <a:lnTo>
                        <a:pt x="0" y="475"/>
                      </a:lnTo>
                      <a:lnTo>
                        <a:pt x="0" y="475"/>
                      </a:lnTo>
                      <a:lnTo>
                        <a:pt x="0" y="473"/>
                      </a:lnTo>
                      <a:lnTo>
                        <a:pt x="2" y="469"/>
                      </a:lnTo>
                      <a:lnTo>
                        <a:pt x="9" y="461"/>
                      </a:lnTo>
                      <a:lnTo>
                        <a:pt x="15" y="456"/>
                      </a:lnTo>
                      <a:lnTo>
                        <a:pt x="20" y="452"/>
                      </a:lnTo>
                      <a:lnTo>
                        <a:pt x="20" y="452"/>
                      </a:lnTo>
                      <a:lnTo>
                        <a:pt x="23" y="453"/>
                      </a:lnTo>
                      <a:lnTo>
                        <a:pt x="25" y="453"/>
                      </a:lnTo>
                      <a:lnTo>
                        <a:pt x="32" y="451"/>
                      </a:lnTo>
                      <a:lnTo>
                        <a:pt x="40" y="446"/>
                      </a:lnTo>
                      <a:lnTo>
                        <a:pt x="47" y="442"/>
                      </a:lnTo>
                      <a:lnTo>
                        <a:pt x="47" y="442"/>
                      </a:lnTo>
                      <a:lnTo>
                        <a:pt x="51" y="439"/>
                      </a:lnTo>
                      <a:lnTo>
                        <a:pt x="53" y="435"/>
                      </a:lnTo>
                      <a:lnTo>
                        <a:pt x="55" y="431"/>
                      </a:lnTo>
                      <a:lnTo>
                        <a:pt x="58" y="425"/>
                      </a:lnTo>
                      <a:lnTo>
                        <a:pt x="58" y="425"/>
                      </a:lnTo>
                      <a:lnTo>
                        <a:pt x="62" y="417"/>
                      </a:lnTo>
                      <a:lnTo>
                        <a:pt x="62" y="411"/>
                      </a:lnTo>
                      <a:lnTo>
                        <a:pt x="62" y="408"/>
                      </a:lnTo>
                      <a:lnTo>
                        <a:pt x="60" y="406"/>
                      </a:lnTo>
                      <a:lnTo>
                        <a:pt x="60" y="406"/>
                      </a:lnTo>
                      <a:lnTo>
                        <a:pt x="58" y="376"/>
                      </a:lnTo>
                      <a:lnTo>
                        <a:pt x="58" y="376"/>
                      </a:lnTo>
                      <a:lnTo>
                        <a:pt x="58" y="376"/>
                      </a:lnTo>
                      <a:lnTo>
                        <a:pt x="59" y="373"/>
                      </a:lnTo>
                      <a:lnTo>
                        <a:pt x="62" y="371"/>
                      </a:lnTo>
                      <a:lnTo>
                        <a:pt x="67" y="368"/>
                      </a:lnTo>
                      <a:lnTo>
                        <a:pt x="67" y="368"/>
                      </a:lnTo>
                      <a:lnTo>
                        <a:pt x="76" y="360"/>
                      </a:lnTo>
                      <a:lnTo>
                        <a:pt x="82" y="355"/>
                      </a:lnTo>
                      <a:lnTo>
                        <a:pt x="89" y="351"/>
                      </a:lnTo>
                      <a:lnTo>
                        <a:pt x="89" y="351"/>
                      </a:lnTo>
                      <a:lnTo>
                        <a:pt x="94" y="345"/>
                      </a:lnTo>
                      <a:lnTo>
                        <a:pt x="97" y="341"/>
                      </a:lnTo>
                      <a:lnTo>
                        <a:pt x="102" y="337"/>
                      </a:lnTo>
                      <a:lnTo>
                        <a:pt x="102" y="337"/>
                      </a:lnTo>
                      <a:lnTo>
                        <a:pt x="115" y="321"/>
                      </a:lnTo>
                      <a:lnTo>
                        <a:pt x="115" y="321"/>
                      </a:lnTo>
                      <a:lnTo>
                        <a:pt x="117" y="316"/>
                      </a:lnTo>
                      <a:lnTo>
                        <a:pt x="117" y="312"/>
                      </a:lnTo>
                      <a:lnTo>
                        <a:pt x="116" y="311"/>
                      </a:lnTo>
                      <a:lnTo>
                        <a:pt x="115" y="310"/>
                      </a:lnTo>
                      <a:lnTo>
                        <a:pt x="120" y="306"/>
                      </a:lnTo>
                      <a:lnTo>
                        <a:pt x="129" y="314"/>
                      </a:lnTo>
                      <a:lnTo>
                        <a:pt x="129" y="314"/>
                      </a:lnTo>
                      <a:lnTo>
                        <a:pt x="141" y="317"/>
                      </a:lnTo>
                      <a:lnTo>
                        <a:pt x="156" y="321"/>
                      </a:lnTo>
                      <a:lnTo>
                        <a:pt x="156" y="321"/>
                      </a:lnTo>
                      <a:lnTo>
                        <a:pt x="163" y="323"/>
                      </a:lnTo>
                      <a:lnTo>
                        <a:pt x="172" y="325"/>
                      </a:lnTo>
                      <a:lnTo>
                        <a:pt x="182" y="328"/>
                      </a:lnTo>
                      <a:lnTo>
                        <a:pt x="191" y="329"/>
                      </a:lnTo>
                      <a:lnTo>
                        <a:pt x="191" y="329"/>
                      </a:lnTo>
                      <a:lnTo>
                        <a:pt x="202" y="330"/>
                      </a:lnTo>
                      <a:lnTo>
                        <a:pt x="208" y="330"/>
                      </a:lnTo>
                      <a:lnTo>
                        <a:pt x="215" y="330"/>
                      </a:lnTo>
                      <a:lnTo>
                        <a:pt x="215" y="330"/>
                      </a:lnTo>
                      <a:lnTo>
                        <a:pt x="217" y="329"/>
                      </a:lnTo>
                      <a:lnTo>
                        <a:pt x="220" y="326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37" y="298"/>
                      </a:lnTo>
                      <a:lnTo>
                        <a:pt x="241" y="289"/>
                      </a:lnTo>
                      <a:lnTo>
                        <a:pt x="241" y="284"/>
                      </a:lnTo>
                      <a:lnTo>
                        <a:pt x="241" y="284"/>
                      </a:lnTo>
                      <a:lnTo>
                        <a:pt x="241" y="282"/>
                      </a:lnTo>
                      <a:lnTo>
                        <a:pt x="242" y="280"/>
                      </a:lnTo>
                      <a:lnTo>
                        <a:pt x="246" y="275"/>
                      </a:lnTo>
                      <a:lnTo>
                        <a:pt x="246" y="275"/>
                      </a:lnTo>
                      <a:lnTo>
                        <a:pt x="242" y="260"/>
                      </a:lnTo>
                      <a:lnTo>
                        <a:pt x="239" y="253"/>
                      </a:lnTo>
                      <a:lnTo>
                        <a:pt x="238" y="249"/>
                      </a:lnTo>
                      <a:lnTo>
                        <a:pt x="238" y="249"/>
                      </a:lnTo>
                      <a:lnTo>
                        <a:pt x="237" y="249"/>
                      </a:lnTo>
                      <a:lnTo>
                        <a:pt x="234" y="249"/>
                      </a:lnTo>
                      <a:lnTo>
                        <a:pt x="232" y="249"/>
                      </a:lnTo>
                      <a:lnTo>
                        <a:pt x="228" y="247"/>
                      </a:lnTo>
                      <a:lnTo>
                        <a:pt x="228" y="247"/>
                      </a:lnTo>
                      <a:lnTo>
                        <a:pt x="226" y="241"/>
                      </a:lnTo>
                      <a:lnTo>
                        <a:pt x="225" y="229"/>
                      </a:lnTo>
                      <a:lnTo>
                        <a:pt x="225" y="229"/>
                      </a:lnTo>
                      <a:lnTo>
                        <a:pt x="222" y="224"/>
                      </a:lnTo>
                      <a:lnTo>
                        <a:pt x="222" y="220"/>
                      </a:lnTo>
                      <a:lnTo>
                        <a:pt x="224" y="216"/>
                      </a:lnTo>
                      <a:lnTo>
                        <a:pt x="222" y="212"/>
                      </a:lnTo>
                      <a:lnTo>
                        <a:pt x="222" y="212"/>
                      </a:lnTo>
                      <a:lnTo>
                        <a:pt x="221" y="209"/>
                      </a:lnTo>
                      <a:lnTo>
                        <a:pt x="221" y="206"/>
                      </a:lnTo>
                      <a:lnTo>
                        <a:pt x="224" y="203"/>
                      </a:lnTo>
                      <a:lnTo>
                        <a:pt x="224" y="203"/>
                      </a:lnTo>
                      <a:lnTo>
                        <a:pt x="220" y="201"/>
                      </a:lnTo>
                      <a:lnTo>
                        <a:pt x="213" y="198"/>
                      </a:lnTo>
                      <a:lnTo>
                        <a:pt x="204" y="193"/>
                      </a:lnTo>
                      <a:lnTo>
                        <a:pt x="204" y="193"/>
                      </a:lnTo>
                      <a:lnTo>
                        <a:pt x="203" y="190"/>
                      </a:lnTo>
                      <a:lnTo>
                        <a:pt x="202" y="188"/>
                      </a:lnTo>
                      <a:lnTo>
                        <a:pt x="202" y="187"/>
                      </a:lnTo>
                      <a:lnTo>
                        <a:pt x="198" y="185"/>
                      </a:lnTo>
                      <a:lnTo>
                        <a:pt x="198" y="185"/>
                      </a:lnTo>
                      <a:lnTo>
                        <a:pt x="195" y="184"/>
                      </a:lnTo>
                      <a:lnTo>
                        <a:pt x="193" y="183"/>
                      </a:lnTo>
                      <a:lnTo>
                        <a:pt x="191" y="181"/>
                      </a:lnTo>
                      <a:lnTo>
                        <a:pt x="190" y="180"/>
                      </a:lnTo>
                      <a:lnTo>
                        <a:pt x="190" y="180"/>
                      </a:lnTo>
                      <a:lnTo>
                        <a:pt x="182" y="179"/>
                      </a:lnTo>
                      <a:lnTo>
                        <a:pt x="178" y="176"/>
                      </a:lnTo>
                      <a:lnTo>
                        <a:pt x="174" y="174"/>
                      </a:lnTo>
                      <a:lnTo>
                        <a:pt x="174" y="174"/>
                      </a:lnTo>
                      <a:lnTo>
                        <a:pt x="171" y="174"/>
                      </a:lnTo>
                      <a:lnTo>
                        <a:pt x="168" y="174"/>
                      </a:lnTo>
                      <a:lnTo>
                        <a:pt x="165" y="171"/>
                      </a:lnTo>
                      <a:lnTo>
                        <a:pt x="160" y="164"/>
                      </a:lnTo>
                      <a:lnTo>
                        <a:pt x="160" y="164"/>
                      </a:lnTo>
                      <a:lnTo>
                        <a:pt x="159" y="162"/>
                      </a:lnTo>
                      <a:lnTo>
                        <a:pt x="155" y="157"/>
                      </a:lnTo>
                      <a:lnTo>
                        <a:pt x="155" y="157"/>
                      </a:lnTo>
                      <a:lnTo>
                        <a:pt x="146" y="149"/>
                      </a:lnTo>
                      <a:lnTo>
                        <a:pt x="146" y="149"/>
                      </a:lnTo>
                      <a:lnTo>
                        <a:pt x="145" y="146"/>
                      </a:lnTo>
                      <a:lnTo>
                        <a:pt x="142" y="145"/>
                      </a:lnTo>
                      <a:lnTo>
                        <a:pt x="138" y="141"/>
                      </a:lnTo>
                      <a:lnTo>
                        <a:pt x="138" y="141"/>
                      </a:lnTo>
                      <a:lnTo>
                        <a:pt x="137" y="137"/>
                      </a:lnTo>
                      <a:lnTo>
                        <a:pt x="137" y="133"/>
                      </a:lnTo>
                      <a:lnTo>
                        <a:pt x="138" y="129"/>
                      </a:lnTo>
                      <a:lnTo>
                        <a:pt x="138" y="129"/>
                      </a:lnTo>
                      <a:lnTo>
                        <a:pt x="142" y="124"/>
                      </a:lnTo>
                      <a:lnTo>
                        <a:pt x="147" y="120"/>
                      </a:lnTo>
                      <a:lnTo>
                        <a:pt x="155" y="117"/>
                      </a:lnTo>
                      <a:lnTo>
                        <a:pt x="155" y="117"/>
                      </a:lnTo>
                      <a:lnTo>
                        <a:pt x="159" y="115"/>
                      </a:lnTo>
                      <a:lnTo>
                        <a:pt x="162" y="113"/>
                      </a:lnTo>
                      <a:lnTo>
                        <a:pt x="163" y="110"/>
                      </a:lnTo>
                      <a:lnTo>
                        <a:pt x="163" y="106"/>
                      </a:lnTo>
                      <a:lnTo>
                        <a:pt x="163" y="105"/>
                      </a:lnTo>
                      <a:lnTo>
                        <a:pt x="164" y="105"/>
                      </a:lnTo>
                      <a:lnTo>
                        <a:pt x="164" y="105"/>
                      </a:lnTo>
                      <a:lnTo>
                        <a:pt x="167" y="107"/>
                      </a:lnTo>
                      <a:lnTo>
                        <a:pt x="169" y="109"/>
                      </a:lnTo>
                      <a:lnTo>
                        <a:pt x="172" y="109"/>
                      </a:lnTo>
                      <a:lnTo>
                        <a:pt x="174" y="107"/>
                      </a:lnTo>
                      <a:lnTo>
                        <a:pt x="180" y="106"/>
                      </a:lnTo>
                      <a:lnTo>
                        <a:pt x="187" y="104"/>
                      </a:lnTo>
                      <a:lnTo>
                        <a:pt x="187" y="104"/>
                      </a:lnTo>
                      <a:lnTo>
                        <a:pt x="197" y="97"/>
                      </a:lnTo>
                      <a:lnTo>
                        <a:pt x="197" y="97"/>
                      </a:lnTo>
                      <a:lnTo>
                        <a:pt x="200" y="94"/>
                      </a:lnTo>
                      <a:lnTo>
                        <a:pt x="203" y="91"/>
                      </a:lnTo>
                      <a:lnTo>
                        <a:pt x="206" y="85"/>
                      </a:lnTo>
                      <a:lnTo>
                        <a:pt x="206" y="85"/>
                      </a:lnTo>
                      <a:lnTo>
                        <a:pt x="211" y="85"/>
                      </a:lnTo>
                      <a:lnTo>
                        <a:pt x="215" y="85"/>
                      </a:lnTo>
                      <a:lnTo>
                        <a:pt x="217" y="85"/>
                      </a:lnTo>
                      <a:lnTo>
                        <a:pt x="217" y="85"/>
                      </a:lnTo>
                      <a:lnTo>
                        <a:pt x="216" y="83"/>
                      </a:lnTo>
                      <a:lnTo>
                        <a:pt x="213" y="78"/>
                      </a:lnTo>
                      <a:lnTo>
                        <a:pt x="209" y="71"/>
                      </a:lnTo>
                      <a:lnTo>
                        <a:pt x="209" y="71"/>
                      </a:lnTo>
                      <a:lnTo>
                        <a:pt x="207" y="66"/>
                      </a:lnTo>
                      <a:lnTo>
                        <a:pt x="206" y="62"/>
                      </a:lnTo>
                      <a:lnTo>
                        <a:pt x="206" y="60"/>
                      </a:lnTo>
                      <a:lnTo>
                        <a:pt x="206" y="60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5" y="58"/>
                      </a:lnTo>
                      <a:lnTo>
                        <a:pt x="215" y="58"/>
                      </a:lnTo>
                      <a:lnTo>
                        <a:pt x="220" y="56"/>
                      </a:lnTo>
                      <a:lnTo>
                        <a:pt x="224" y="54"/>
                      </a:lnTo>
                      <a:lnTo>
                        <a:pt x="235" y="54"/>
                      </a:lnTo>
                      <a:lnTo>
                        <a:pt x="235" y="54"/>
                      </a:lnTo>
                      <a:lnTo>
                        <a:pt x="244" y="39"/>
                      </a:lnTo>
                      <a:lnTo>
                        <a:pt x="244" y="39"/>
                      </a:lnTo>
                      <a:lnTo>
                        <a:pt x="244" y="36"/>
                      </a:lnTo>
                      <a:lnTo>
                        <a:pt x="243" y="34"/>
                      </a:lnTo>
                      <a:lnTo>
                        <a:pt x="241" y="28"/>
                      </a:lnTo>
                      <a:lnTo>
                        <a:pt x="241" y="28"/>
                      </a:lnTo>
                      <a:lnTo>
                        <a:pt x="247" y="23"/>
                      </a:lnTo>
                      <a:lnTo>
                        <a:pt x="254" y="21"/>
                      </a:lnTo>
                      <a:lnTo>
                        <a:pt x="254" y="21"/>
                      </a:lnTo>
                      <a:lnTo>
                        <a:pt x="255" y="19"/>
                      </a:lnTo>
                      <a:lnTo>
                        <a:pt x="259" y="15"/>
                      </a:lnTo>
                      <a:lnTo>
                        <a:pt x="260" y="13"/>
                      </a:lnTo>
                      <a:lnTo>
                        <a:pt x="260" y="12"/>
                      </a:lnTo>
                      <a:lnTo>
                        <a:pt x="259" y="9"/>
                      </a:lnTo>
                      <a:lnTo>
                        <a:pt x="256" y="8"/>
                      </a:lnTo>
                      <a:lnTo>
                        <a:pt x="259" y="1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383" y="166"/>
                      </a:lnTo>
                      <a:lnTo>
                        <a:pt x="383" y="166"/>
                      </a:lnTo>
                      <a:lnTo>
                        <a:pt x="386" y="167"/>
                      </a:lnTo>
                      <a:lnTo>
                        <a:pt x="388" y="168"/>
                      </a:lnTo>
                      <a:lnTo>
                        <a:pt x="392" y="167"/>
                      </a:lnTo>
                      <a:lnTo>
                        <a:pt x="393" y="164"/>
                      </a:lnTo>
                      <a:lnTo>
                        <a:pt x="393" y="164"/>
                      </a:lnTo>
                      <a:lnTo>
                        <a:pt x="393" y="161"/>
                      </a:lnTo>
                      <a:lnTo>
                        <a:pt x="390" y="157"/>
                      </a:lnTo>
                      <a:lnTo>
                        <a:pt x="387" y="153"/>
                      </a:lnTo>
                      <a:lnTo>
                        <a:pt x="386" y="149"/>
                      </a:lnTo>
                      <a:lnTo>
                        <a:pt x="386" y="149"/>
                      </a:lnTo>
                      <a:lnTo>
                        <a:pt x="387" y="148"/>
                      </a:lnTo>
                      <a:lnTo>
                        <a:pt x="388" y="146"/>
                      </a:lnTo>
                      <a:lnTo>
                        <a:pt x="393" y="145"/>
                      </a:lnTo>
                      <a:lnTo>
                        <a:pt x="397" y="141"/>
                      </a:lnTo>
                      <a:lnTo>
                        <a:pt x="399" y="140"/>
                      </a:lnTo>
                      <a:lnTo>
                        <a:pt x="399" y="137"/>
                      </a:lnTo>
                      <a:lnTo>
                        <a:pt x="399" y="137"/>
                      </a:lnTo>
                      <a:lnTo>
                        <a:pt x="400" y="135"/>
                      </a:lnTo>
                      <a:lnTo>
                        <a:pt x="403" y="132"/>
                      </a:lnTo>
                      <a:lnTo>
                        <a:pt x="412" y="127"/>
                      </a:lnTo>
                      <a:lnTo>
                        <a:pt x="421" y="122"/>
                      </a:lnTo>
                      <a:lnTo>
                        <a:pt x="425" y="118"/>
                      </a:lnTo>
                      <a:lnTo>
                        <a:pt x="426" y="115"/>
                      </a:lnTo>
                      <a:lnTo>
                        <a:pt x="426" y="115"/>
                      </a:lnTo>
                      <a:lnTo>
                        <a:pt x="426" y="106"/>
                      </a:lnTo>
                      <a:lnTo>
                        <a:pt x="425" y="98"/>
                      </a:lnTo>
                      <a:lnTo>
                        <a:pt x="425" y="98"/>
                      </a:lnTo>
                      <a:lnTo>
                        <a:pt x="423" y="94"/>
                      </a:lnTo>
                      <a:lnTo>
                        <a:pt x="421" y="91"/>
                      </a:lnTo>
                      <a:lnTo>
                        <a:pt x="417" y="87"/>
                      </a:lnTo>
                      <a:lnTo>
                        <a:pt x="417" y="87"/>
                      </a:lnTo>
                      <a:lnTo>
                        <a:pt x="414" y="82"/>
                      </a:lnTo>
                      <a:lnTo>
                        <a:pt x="414" y="76"/>
                      </a:lnTo>
                      <a:lnTo>
                        <a:pt x="417" y="72"/>
                      </a:lnTo>
                      <a:lnTo>
                        <a:pt x="417" y="72"/>
                      </a:lnTo>
                      <a:lnTo>
                        <a:pt x="418" y="71"/>
                      </a:lnTo>
                      <a:lnTo>
                        <a:pt x="421" y="70"/>
                      </a:lnTo>
                      <a:lnTo>
                        <a:pt x="427" y="69"/>
                      </a:lnTo>
                      <a:lnTo>
                        <a:pt x="434" y="67"/>
                      </a:lnTo>
                      <a:lnTo>
                        <a:pt x="435" y="67"/>
                      </a:lnTo>
                      <a:lnTo>
                        <a:pt x="436" y="66"/>
                      </a:lnTo>
                      <a:lnTo>
                        <a:pt x="436" y="66"/>
                      </a:lnTo>
                      <a:lnTo>
                        <a:pt x="435" y="62"/>
                      </a:lnTo>
                      <a:lnTo>
                        <a:pt x="435" y="56"/>
                      </a:lnTo>
                      <a:lnTo>
                        <a:pt x="435" y="49"/>
                      </a:lnTo>
                      <a:lnTo>
                        <a:pt x="436" y="47"/>
                      </a:lnTo>
                      <a:lnTo>
                        <a:pt x="438" y="45"/>
                      </a:lnTo>
                      <a:lnTo>
                        <a:pt x="438" y="45"/>
                      </a:lnTo>
                      <a:lnTo>
                        <a:pt x="445" y="45"/>
                      </a:lnTo>
                      <a:lnTo>
                        <a:pt x="454" y="48"/>
                      </a:lnTo>
                      <a:lnTo>
                        <a:pt x="463" y="50"/>
                      </a:lnTo>
                      <a:lnTo>
                        <a:pt x="466" y="52"/>
                      </a:lnTo>
                      <a:lnTo>
                        <a:pt x="467" y="54"/>
                      </a:lnTo>
                      <a:lnTo>
                        <a:pt x="467" y="54"/>
                      </a:lnTo>
                      <a:lnTo>
                        <a:pt x="470" y="57"/>
                      </a:lnTo>
                      <a:lnTo>
                        <a:pt x="473" y="58"/>
                      </a:lnTo>
                      <a:lnTo>
                        <a:pt x="479" y="61"/>
                      </a:lnTo>
                      <a:lnTo>
                        <a:pt x="485" y="62"/>
                      </a:lnTo>
                      <a:lnTo>
                        <a:pt x="489" y="62"/>
                      </a:lnTo>
                      <a:lnTo>
                        <a:pt x="489" y="62"/>
                      </a:lnTo>
                      <a:lnTo>
                        <a:pt x="491" y="61"/>
                      </a:lnTo>
                      <a:lnTo>
                        <a:pt x="492" y="58"/>
                      </a:lnTo>
                      <a:lnTo>
                        <a:pt x="493" y="56"/>
                      </a:lnTo>
                      <a:lnTo>
                        <a:pt x="495" y="54"/>
                      </a:lnTo>
                      <a:lnTo>
                        <a:pt x="495" y="54"/>
                      </a:lnTo>
                      <a:lnTo>
                        <a:pt x="497" y="56"/>
                      </a:lnTo>
                      <a:lnTo>
                        <a:pt x="500" y="60"/>
                      </a:lnTo>
                      <a:lnTo>
                        <a:pt x="504" y="66"/>
                      </a:lnTo>
                      <a:lnTo>
                        <a:pt x="504" y="69"/>
                      </a:lnTo>
                      <a:lnTo>
                        <a:pt x="504" y="71"/>
                      </a:lnTo>
                      <a:lnTo>
                        <a:pt x="504" y="71"/>
                      </a:lnTo>
                      <a:lnTo>
                        <a:pt x="501" y="80"/>
                      </a:lnTo>
                      <a:lnTo>
                        <a:pt x="496" y="91"/>
                      </a:lnTo>
                      <a:lnTo>
                        <a:pt x="493" y="96"/>
                      </a:lnTo>
                      <a:lnTo>
                        <a:pt x="493" y="100"/>
                      </a:lnTo>
                      <a:lnTo>
                        <a:pt x="493" y="104"/>
                      </a:lnTo>
                      <a:lnTo>
                        <a:pt x="496" y="105"/>
                      </a:lnTo>
                      <a:lnTo>
                        <a:pt x="496" y="105"/>
                      </a:lnTo>
                      <a:lnTo>
                        <a:pt x="502" y="106"/>
                      </a:lnTo>
                      <a:lnTo>
                        <a:pt x="508" y="106"/>
                      </a:lnTo>
                      <a:lnTo>
                        <a:pt x="513" y="105"/>
                      </a:lnTo>
                      <a:lnTo>
                        <a:pt x="515" y="105"/>
                      </a:lnTo>
                      <a:lnTo>
                        <a:pt x="515" y="105"/>
                      </a:lnTo>
                      <a:lnTo>
                        <a:pt x="518" y="101"/>
                      </a:lnTo>
                      <a:lnTo>
                        <a:pt x="523" y="97"/>
                      </a:lnTo>
                      <a:lnTo>
                        <a:pt x="526" y="96"/>
                      </a:lnTo>
                      <a:lnTo>
                        <a:pt x="530" y="94"/>
                      </a:lnTo>
                      <a:lnTo>
                        <a:pt x="532" y="96"/>
                      </a:lnTo>
                      <a:lnTo>
                        <a:pt x="535" y="97"/>
                      </a:lnTo>
                      <a:lnTo>
                        <a:pt x="535" y="97"/>
                      </a:lnTo>
                      <a:lnTo>
                        <a:pt x="537" y="101"/>
                      </a:lnTo>
                      <a:lnTo>
                        <a:pt x="540" y="105"/>
                      </a:lnTo>
                      <a:lnTo>
                        <a:pt x="543" y="114"/>
                      </a:lnTo>
                      <a:lnTo>
                        <a:pt x="546" y="123"/>
                      </a:lnTo>
                      <a:lnTo>
                        <a:pt x="552" y="132"/>
                      </a:lnTo>
                      <a:lnTo>
                        <a:pt x="552" y="132"/>
                      </a:lnTo>
                      <a:lnTo>
                        <a:pt x="554" y="133"/>
                      </a:lnTo>
                      <a:lnTo>
                        <a:pt x="558" y="133"/>
                      </a:lnTo>
                      <a:lnTo>
                        <a:pt x="566" y="133"/>
                      </a:lnTo>
                      <a:lnTo>
                        <a:pt x="566" y="133"/>
                      </a:lnTo>
                      <a:lnTo>
                        <a:pt x="585" y="126"/>
                      </a:lnTo>
                      <a:lnTo>
                        <a:pt x="605" y="117"/>
                      </a:lnTo>
                      <a:lnTo>
                        <a:pt x="605" y="117"/>
                      </a:lnTo>
                      <a:lnTo>
                        <a:pt x="619" y="118"/>
                      </a:lnTo>
                      <a:lnTo>
                        <a:pt x="637" y="122"/>
                      </a:lnTo>
                      <a:lnTo>
                        <a:pt x="637" y="122"/>
                      </a:lnTo>
                      <a:lnTo>
                        <a:pt x="641" y="120"/>
                      </a:lnTo>
                      <a:lnTo>
                        <a:pt x="644" y="118"/>
                      </a:lnTo>
                      <a:lnTo>
                        <a:pt x="646" y="115"/>
                      </a:lnTo>
                      <a:lnTo>
                        <a:pt x="653" y="111"/>
                      </a:lnTo>
                      <a:lnTo>
                        <a:pt x="653" y="111"/>
                      </a:lnTo>
                      <a:lnTo>
                        <a:pt x="655" y="110"/>
                      </a:lnTo>
                      <a:lnTo>
                        <a:pt x="658" y="110"/>
                      </a:lnTo>
                      <a:lnTo>
                        <a:pt x="666" y="111"/>
                      </a:lnTo>
                      <a:lnTo>
                        <a:pt x="673" y="111"/>
                      </a:lnTo>
                      <a:lnTo>
                        <a:pt x="676" y="111"/>
                      </a:lnTo>
                      <a:lnTo>
                        <a:pt x="677" y="111"/>
                      </a:lnTo>
                      <a:lnTo>
                        <a:pt x="677" y="111"/>
                      </a:lnTo>
                      <a:lnTo>
                        <a:pt x="688" y="101"/>
                      </a:lnTo>
                      <a:lnTo>
                        <a:pt x="693" y="94"/>
                      </a:lnTo>
                      <a:lnTo>
                        <a:pt x="695" y="89"/>
                      </a:lnTo>
                      <a:lnTo>
                        <a:pt x="695" y="89"/>
                      </a:lnTo>
                      <a:lnTo>
                        <a:pt x="694" y="84"/>
                      </a:lnTo>
                      <a:lnTo>
                        <a:pt x="693" y="79"/>
                      </a:lnTo>
                      <a:lnTo>
                        <a:pt x="693" y="75"/>
                      </a:lnTo>
                      <a:lnTo>
                        <a:pt x="694" y="72"/>
                      </a:lnTo>
                      <a:lnTo>
                        <a:pt x="697" y="71"/>
                      </a:lnTo>
                      <a:lnTo>
                        <a:pt x="699" y="70"/>
                      </a:lnTo>
                      <a:lnTo>
                        <a:pt x="699" y="70"/>
                      </a:lnTo>
                      <a:lnTo>
                        <a:pt x="703" y="70"/>
                      </a:lnTo>
                      <a:lnTo>
                        <a:pt x="707" y="71"/>
                      </a:lnTo>
                      <a:lnTo>
                        <a:pt x="715" y="74"/>
                      </a:lnTo>
                      <a:lnTo>
                        <a:pt x="719" y="75"/>
                      </a:lnTo>
                      <a:lnTo>
                        <a:pt x="721" y="75"/>
                      </a:lnTo>
                      <a:lnTo>
                        <a:pt x="724" y="74"/>
                      </a:lnTo>
                      <a:lnTo>
                        <a:pt x="727" y="70"/>
                      </a:lnTo>
                      <a:lnTo>
                        <a:pt x="727" y="70"/>
                      </a:lnTo>
                      <a:lnTo>
                        <a:pt x="729" y="66"/>
                      </a:lnTo>
                      <a:lnTo>
                        <a:pt x="732" y="62"/>
                      </a:lnTo>
                      <a:lnTo>
                        <a:pt x="737" y="58"/>
                      </a:lnTo>
                      <a:lnTo>
                        <a:pt x="737" y="58"/>
                      </a:lnTo>
                      <a:lnTo>
                        <a:pt x="737" y="52"/>
                      </a:lnTo>
                      <a:lnTo>
                        <a:pt x="739" y="49"/>
                      </a:lnTo>
                      <a:lnTo>
                        <a:pt x="742" y="48"/>
                      </a:lnTo>
                      <a:lnTo>
                        <a:pt x="745" y="47"/>
                      </a:lnTo>
                      <a:lnTo>
                        <a:pt x="745" y="47"/>
                      </a:lnTo>
                      <a:lnTo>
                        <a:pt x="752" y="45"/>
                      </a:lnTo>
                      <a:lnTo>
                        <a:pt x="760" y="44"/>
                      </a:lnTo>
                      <a:lnTo>
                        <a:pt x="773" y="40"/>
                      </a:lnTo>
                      <a:lnTo>
                        <a:pt x="773" y="40"/>
                      </a:lnTo>
                      <a:lnTo>
                        <a:pt x="777" y="41"/>
                      </a:lnTo>
                      <a:lnTo>
                        <a:pt x="782" y="43"/>
                      </a:lnTo>
                      <a:lnTo>
                        <a:pt x="799" y="48"/>
                      </a:lnTo>
                      <a:lnTo>
                        <a:pt x="816" y="54"/>
                      </a:lnTo>
                      <a:lnTo>
                        <a:pt x="825" y="57"/>
                      </a:lnTo>
                      <a:lnTo>
                        <a:pt x="825" y="57"/>
                      </a:lnTo>
                      <a:lnTo>
                        <a:pt x="829" y="58"/>
                      </a:lnTo>
                      <a:lnTo>
                        <a:pt x="835" y="61"/>
                      </a:lnTo>
                      <a:lnTo>
                        <a:pt x="841" y="63"/>
                      </a:lnTo>
                      <a:lnTo>
                        <a:pt x="844" y="65"/>
                      </a:lnTo>
                      <a:lnTo>
                        <a:pt x="844" y="65"/>
                      </a:lnTo>
                      <a:lnTo>
                        <a:pt x="846" y="69"/>
                      </a:lnTo>
                      <a:lnTo>
                        <a:pt x="847" y="72"/>
                      </a:lnTo>
                      <a:lnTo>
                        <a:pt x="848" y="78"/>
                      </a:lnTo>
                      <a:lnTo>
                        <a:pt x="848" y="78"/>
                      </a:lnTo>
                      <a:lnTo>
                        <a:pt x="864" y="91"/>
                      </a:lnTo>
                      <a:lnTo>
                        <a:pt x="864" y="91"/>
                      </a:lnTo>
                      <a:lnTo>
                        <a:pt x="882" y="102"/>
                      </a:lnTo>
                      <a:lnTo>
                        <a:pt x="887" y="107"/>
                      </a:lnTo>
                      <a:lnTo>
                        <a:pt x="890" y="114"/>
                      </a:lnTo>
                      <a:lnTo>
                        <a:pt x="890" y="114"/>
                      </a:lnTo>
                      <a:lnTo>
                        <a:pt x="890" y="119"/>
                      </a:lnTo>
                      <a:lnTo>
                        <a:pt x="891" y="123"/>
                      </a:lnTo>
                      <a:lnTo>
                        <a:pt x="892" y="127"/>
                      </a:lnTo>
                      <a:lnTo>
                        <a:pt x="898" y="133"/>
                      </a:lnTo>
                      <a:lnTo>
                        <a:pt x="898" y="133"/>
                      </a:lnTo>
                      <a:lnTo>
                        <a:pt x="900" y="141"/>
                      </a:lnTo>
                      <a:lnTo>
                        <a:pt x="900" y="145"/>
                      </a:lnTo>
                      <a:lnTo>
                        <a:pt x="899" y="149"/>
                      </a:lnTo>
                      <a:lnTo>
                        <a:pt x="900" y="152"/>
                      </a:lnTo>
                      <a:lnTo>
                        <a:pt x="900" y="152"/>
                      </a:lnTo>
                      <a:lnTo>
                        <a:pt x="904" y="155"/>
                      </a:lnTo>
                      <a:lnTo>
                        <a:pt x="911" y="159"/>
                      </a:lnTo>
                      <a:lnTo>
                        <a:pt x="918" y="162"/>
                      </a:lnTo>
                      <a:lnTo>
                        <a:pt x="922" y="163"/>
                      </a:lnTo>
                      <a:lnTo>
                        <a:pt x="922" y="163"/>
                      </a:lnTo>
                      <a:lnTo>
                        <a:pt x="923" y="161"/>
                      </a:lnTo>
                      <a:lnTo>
                        <a:pt x="923" y="159"/>
                      </a:lnTo>
                      <a:lnTo>
                        <a:pt x="923" y="157"/>
                      </a:lnTo>
                      <a:lnTo>
                        <a:pt x="925" y="155"/>
                      </a:lnTo>
                      <a:lnTo>
                        <a:pt x="925" y="155"/>
                      </a:lnTo>
                      <a:lnTo>
                        <a:pt x="929" y="155"/>
                      </a:lnTo>
                      <a:lnTo>
                        <a:pt x="933" y="158"/>
                      </a:lnTo>
                      <a:lnTo>
                        <a:pt x="938" y="159"/>
                      </a:lnTo>
                      <a:lnTo>
                        <a:pt x="942" y="158"/>
                      </a:lnTo>
                      <a:lnTo>
                        <a:pt x="944" y="157"/>
                      </a:lnTo>
                      <a:lnTo>
                        <a:pt x="944" y="157"/>
                      </a:lnTo>
                      <a:lnTo>
                        <a:pt x="948" y="155"/>
                      </a:lnTo>
                      <a:lnTo>
                        <a:pt x="952" y="157"/>
                      </a:lnTo>
                      <a:lnTo>
                        <a:pt x="964" y="163"/>
                      </a:lnTo>
                      <a:lnTo>
                        <a:pt x="974" y="168"/>
                      </a:lnTo>
                      <a:lnTo>
                        <a:pt x="977" y="171"/>
                      </a:lnTo>
                      <a:lnTo>
                        <a:pt x="979" y="170"/>
                      </a:lnTo>
                      <a:lnTo>
                        <a:pt x="979" y="170"/>
                      </a:lnTo>
                      <a:lnTo>
                        <a:pt x="982" y="170"/>
                      </a:lnTo>
                      <a:lnTo>
                        <a:pt x="984" y="170"/>
                      </a:lnTo>
                      <a:lnTo>
                        <a:pt x="991" y="171"/>
                      </a:lnTo>
                      <a:lnTo>
                        <a:pt x="999" y="174"/>
                      </a:lnTo>
                      <a:lnTo>
                        <a:pt x="999" y="174"/>
                      </a:lnTo>
                      <a:lnTo>
                        <a:pt x="1003" y="177"/>
                      </a:lnTo>
                      <a:lnTo>
                        <a:pt x="1005" y="180"/>
                      </a:lnTo>
                      <a:lnTo>
                        <a:pt x="1005" y="183"/>
                      </a:lnTo>
                      <a:lnTo>
                        <a:pt x="1005" y="183"/>
                      </a:lnTo>
                      <a:lnTo>
                        <a:pt x="1003" y="183"/>
                      </a:lnTo>
                      <a:lnTo>
                        <a:pt x="1000" y="184"/>
                      </a:lnTo>
                      <a:lnTo>
                        <a:pt x="999" y="184"/>
                      </a:lnTo>
                      <a:lnTo>
                        <a:pt x="997" y="187"/>
                      </a:lnTo>
                      <a:lnTo>
                        <a:pt x="997" y="187"/>
                      </a:lnTo>
                      <a:lnTo>
                        <a:pt x="999" y="193"/>
                      </a:lnTo>
                      <a:lnTo>
                        <a:pt x="1004" y="201"/>
                      </a:lnTo>
                      <a:lnTo>
                        <a:pt x="1004" y="201"/>
                      </a:lnTo>
                      <a:lnTo>
                        <a:pt x="1005" y="202"/>
                      </a:lnTo>
                      <a:lnTo>
                        <a:pt x="1008" y="202"/>
                      </a:lnTo>
                      <a:lnTo>
                        <a:pt x="1009" y="202"/>
                      </a:lnTo>
                      <a:lnTo>
                        <a:pt x="1010" y="203"/>
                      </a:lnTo>
                      <a:lnTo>
                        <a:pt x="1010" y="203"/>
                      </a:lnTo>
                      <a:lnTo>
                        <a:pt x="1013" y="206"/>
                      </a:lnTo>
                      <a:lnTo>
                        <a:pt x="1014" y="207"/>
                      </a:lnTo>
                      <a:lnTo>
                        <a:pt x="1017" y="207"/>
                      </a:lnTo>
                      <a:lnTo>
                        <a:pt x="1017" y="207"/>
                      </a:lnTo>
                      <a:lnTo>
                        <a:pt x="1027" y="218"/>
                      </a:lnTo>
                      <a:lnTo>
                        <a:pt x="1032" y="224"/>
                      </a:lnTo>
                      <a:lnTo>
                        <a:pt x="1038" y="227"/>
                      </a:lnTo>
                      <a:lnTo>
                        <a:pt x="1038" y="227"/>
                      </a:lnTo>
                      <a:lnTo>
                        <a:pt x="1040" y="237"/>
                      </a:lnTo>
                      <a:lnTo>
                        <a:pt x="1041" y="244"/>
                      </a:lnTo>
                      <a:lnTo>
                        <a:pt x="1041" y="244"/>
                      </a:lnTo>
                      <a:lnTo>
                        <a:pt x="1043" y="246"/>
                      </a:lnTo>
                      <a:lnTo>
                        <a:pt x="1045" y="247"/>
                      </a:lnTo>
                      <a:lnTo>
                        <a:pt x="1048" y="250"/>
                      </a:lnTo>
                      <a:lnTo>
                        <a:pt x="1048" y="250"/>
                      </a:lnTo>
                      <a:lnTo>
                        <a:pt x="1056" y="249"/>
                      </a:lnTo>
                      <a:lnTo>
                        <a:pt x="1071" y="246"/>
                      </a:lnTo>
                      <a:lnTo>
                        <a:pt x="1087" y="244"/>
                      </a:lnTo>
                      <a:lnTo>
                        <a:pt x="1093" y="242"/>
                      </a:lnTo>
                      <a:lnTo>
                        <a:pt x="1100" y="244"/>
                      </a:lnTo>
                      <a:lnTo>
                        <a:pt x="1100" y="244"/>
                      </a:lnTo>
                      <a:lnTo>
                        <a:pt x="1106" y="244"/>
                      </a:lnTo>
                      <a:lnTo>
                        <a:pt x="1115" y="242"/>
                      </a:lnTo>
                      <a:lnTo>
                        <a:pt x="1128" y="241"/>
                      </a:lnTo>
                      <a:lnTo>
                        <a:pt x="1128" y="241"/>
                      </a:lnTo>
                      <a:lnTo>
                        <a:pt x="1137" y="245"/>
                      </a:lnTo>
                      <a:lnTo>
                        <a:pt x="1144" y="246"/>
                      </a:lnTo>
                      <a:lnTo>
                        <a:pt x="1146" y="245"/>
                      </a:lnTo>
                      <a:lnTo>
                        <a:pt x="1148" y="244"/>
                      </a:lnTo>
                      <a:lnTo>
                        <a:pt x="1148" y="244"/>
                      </a:lnTo>
                      <a:lnTo>
                        <a:pt x="1150" y="242"/>
                      </a:lnTo>
                      <a:lnTo>
                        <a:pt x="1152" y="241"/>
                      </a:lnTo>
                      <a:lnTo>
                        <a:pt x="1158" y="240"/>
                      </a:lnTo>
                      <a:lnTo>
                        <a:pt x="1166" y="240"/>
                      </a:lnTo>
                      <a:lnTo>
                        <a:pt x="1168" y="238"/>
                      </a:lnTo>
                      <a:lnTo>
                        <a:pt x="1172" y="237"/>
                      </a:lnTo>
                      <a:lnTo>
                        <a:pt x="1172" y="237"/>
                      </a:lnTo>
                      <a:lnTo>
                        <a:pt x="1179" y="221"/>
                      </a:lnTo>
                      <a:lnTo>
                        <a:pt x="1189" y="212"/>
                      </a:lnTo>
                      <a:lnTo>
                        <a:pt x="1190" y="206"/>
                      </a:lnTo>
                      <a:lnTo>
                        <a:pt x="1190" y="206"/>
                      </a:lnTo>
                      <a:lnTo>
                        <a:pt x="1201" y="188"/>
                      </a:lnTo>
                      <a:lnTo>
                        <a:pt x="1201" y="188"/>
                      </a:lnTo>
                      <a:lnTo>
                        <a:pt x="1202" y="183"/>
                      </a:lnTo>
                      <a:lnTo>
                        <a:pt x="1202" y="179"/>
                      </a:lnTo>
                      <a:lnTo>
                        <a:pt x="1202" y="174"/>
                      </a:lnTo>
                      <a:lnTo>
                        <a:pt x="1202" y="174"/>
                      </a:lnTo>
                      <a:lnTo>
                        <a:pt x="1212" y="172"/>
                      </a:lnTo>
                      <a:lnTo>
                        <a:pt x="1223" y="172"/>
                      </a:lnTo>
                      <a:lnTo>
                        <a:pt x="1223" y="172"/>
                      </a:lnTo>
                      <a:lnTo>
                        <a:pt x="1224" y="181"/>
                      </a:lnTo>
                      <a:lnTo>
                        <a:pt x="1225" y="187"/>
                      </a:lnTo>
                      <a:lnTo>
                        <a:pt x="1225" y="190"/>
                      </a:lnTo>
                      <a:lnTo>
                        <a:pt x="1225" y="190"/>
                      </a:lnTo>
                      <a:lnTo>
                        <a:pt x="1223" y="194"/>
                      </a:lnTo>
                      <a:lnTo>
                        <a:pt x="1218" y="198"/>
                      </a:lnTo>
                      <a:lnTo>
                        <a:pt x="1212" y="203"/>
                      </a:lnTo>
                      <a:lnTo>
                        <a:pt x="1210" y="207"/>
                      </a:lnTo>
                      <a:lnTo>
                        <a:pt x="1210" y="207"/>
                      </a:lnTo>
                      <a:lnTo>
                        <a:pt x="1210" y="211"/>
                      </a:lnTo>
                      <a:lnTo>
                        <a:pt x="1211" y="215"/>
                      </a:lnTo>
                      <a:lnTo>
                        <a:pt x="1212" y="216"/>
                      </a:lnTo>
                      <a:lnTo>
                        <a:pt x="1215" y="218"/>
                      </a:lnTo>
                      <a:lnTo>
                        <a:pt x="1218" y="219"/>
                      </a:lnTo>
                      <a:lnTo>
                        <a:pt x="1220" y="219"/>
                      </a:lnTo>
                      <a:lnTo>
                        <a:pt x="1220" y="219"/>
                      </a:lnTo>
                      <a:lnTo>
                        <a:pt x="1227" y="216"/>
                      </a:lnTo>
                      <a:lnTo>
                        <a:pt x="1229" y="215"/>
                      </a:lnTo>
                      <a:lnTo>
                        <a:pt x="1232" y="214"/>
                      </a:lnTo>
                      <a:lnTo>
                        <a:pt x="1237" y="215"/>
                      </a:lnTo>
                      <a:lnTo>
                        <a:pt x="1237" y="215"/>
                      </a:lnTo>
                      <a:lnTo>
                        <a:pt x="1241" y="218"/>
                      </a:lnTo>
                      <a:lnTo>
                        <a:pt x="1241" y="218"/>
                      </a:lnTo>
                      <a:lnTo>
                        <a:pt x="1241" y="225"/>
                      </a:lnTo>
                      <a:lnTo>
                        <a:pt x="1241" y="225"/>
                      </a:lnTo>
                      <a:lnTo>
                        <a:pt x="1242" y="228"/>
                      </a:lnTo>
                      <a:lnTo>
                        <a:pt x="1245" y="231"/>
                      </a:lnTo>
                      <a:lnTo>
                        <a:pt x="1251" y="234"/>
                      </a:lnTo>
                      <a:lnTo>
                        <a:pt x="1258" y="237"/>
                      </a:lnTo>
                      <a:lnTo>
                        <a:pt x="1259" y="240"/>
                      </a:lnTo>
                      <a:lnTo>
                        <a:pt x="1259" y="244"/>
                      </a:lnTo>
                      <a:lnTo>
                        <a:pt x="1259" y="244"/>
                      </a:lnTo>
                      <a:lnTo>
                        <a:pt x="1260" y="246"/>
                      </a:lnTo>
                      <a:lnTo>
                        <a:pt x="1262" y="249"/>
                      </a:lnTo>
                      <a:lnTo>
                        <a:pt x="1264" y="250"/>
                      </a:lnTo>
                      <a:lnTo>
                        <a:pt x="1277" y="260"/>
                      </a:lnTo>
                      <a:lnTo>
                        <a:pt x="1277" y="260"/>
                      </a:lnTo>
                      <a:lnTo>
                        <a:pt x="1294" y="260"/>
                      </a:lnTo>
                      <a:lnTo>
                        <a:pt x="1294" y="260"/>
                      </a:lnTo>
                      <a:lnTo>
                        <a:pt x="1302" y="260"/>
                      </a:lnTo>
                      <a:lnTo>
                        <a:pt x="1303" y="260"/>
                      </a:lnTo>
                      <a:lnTo>
                        <a:pt x="1303" y="260"/>
                      </a:lnTo>
                      <a:lnTo>
                        <a:pt x="1308" y="258"/>
                      </a:lnTo>
                      <a:lnTo>
                        <a:pt x="1311" y="256"/>
                      </a:lnTo>
                      <a:lnTo>
                        <a:pt x="1312" y="256"/>
                      </a:lnTo>
                      <a:lnTo>
                        <a:pt x="1314" y="258"/>
                      </a:lnTo>
                      <a:lnTo>
                        <a:pt x="1314" y="258"/>
                      </a:lnTo>
                      <a:lnTo>
                        <a:pt x="1315" y="263"/>
                      </a:lnTo>
                      <a:lnTo>
                        <a:pt x="1315" y="267"/>
                      </a:lnTo>
                      <a:lnTo>
                        <a:pt x="1314" y="273"/>
                      </a:lnTo>
                      <a:lnTo>
                        <a:pt x="1314" y="273"/>
                      </a:lnTo>
                      <a:lnTo>
                        <a:pt x="1312" y="276"/>
                      </a:lnTo>
                      <a:lnTo>
                        <a:pt x="1311" y="279"/>
                      </a:lnTo>
                      <a:lnTo>
                        <a:pt x="1310" y="280"/>
                      </a:lnTo>
                      <a:lnTo>
                        <a:pt x="1310" y="280"/>
                      </a:lnTo>
                      <a:lnTo>
                        <a:pt x="1306" y="279"/>
                      </a:lnTo>
                      <a:lnTo>
                        <a:pt x="1303" y="276"/>
                      </a:lnTo>
                      <a:lnTo>
                        <a:pt x="1298" y="276"/>
                      </a:lnTo>
                      <a:lnTo>
                        <a:pt x="1295" y="277"/>
                      </a:lnTo>
                      <a:lnTo>
                        <a:pt x="1293" y="280"/>
                      </a:lnTo>
                      <a:lnTo>
                        <a:pt x="1293" y="280"/>
                      </a:lnTo>
                      <a:lnTo>
                        <a:pt x="1290" y="281"/>
                      </a:lnTo>
                      <a:lnTo>
                        <a:pt x="1288" y="282"/>
                      </a:lnTo>
                      <a:lnTo>
                        <a:pt x="1281" y="284"/>
                      </a:lnTo>
                      <a:lnTo>
                        <a:pt x="1273" y="285"/>
                      </a:lnTo>
                      <a:lnTo>
                        <a:pt x="1268" y="288"/>
                      </a:lnTo>
                      <a:lnTo>
                        <a:pt x="1268" y="288"/>
                      </a:lnTo>
                      <a:lnTo>
                        <a:pt x="1266" y="289"/>
                      </a:lnTo>
                      <a:lnTo>
                        <a:pt x="1266" y="291"/>
                      </a:lnTo>
                      <a:lnTo>
                        <a:pt x="1264" y="297"/>
                      </a:lnTo>
                      <a:lnTo>
                        <a:pt x="1266" y="304"/>
                      </a:lnTo>
                      <a:lnTo>
                        <a:pt x="1266" y="304"/>
                      </a:lnTo>
                      <a:lnTo>
                        <a:pt x="1263" y="306"/>
                      </a:lnTo>
                      <a:lnTo>
                        <a:pt x="1260" y="310"/>
                      </a:lnTo>
                      <a:lnTo>
                        <a:pt x="1258" y="314"/>
                      </a:lnTo>
                      <a:lnTo>
                        <a:pt x="1257" y="317"/>
                      </a:lnTo>
                      <a:lnTo>
                        <a:pt x="1257" y="321"/>
                      </a:lnTo>
                      <a:lnTo>
                        <a:pt x="1258" y="326"/>
                      </a:lnTo>
                      <a:lnTo>
                        <a:pt x="1258" y="326"/>
                      </a:lnTo>
                      <a:lnTo>
                        <a:pt x="1260" y="330"/>
                      </a:lnTo>
                      <a:lnTo>
                        <a:pt x="1263" y="334"/>
                      </a:lnTo>
                      <a:lnTo>
                        <a:pt x="1268" y="338"/>
                      </a:lnTo>
                      <a:lnTo>
                        <a:pt x="1272" y="341"/>
                      </a:lnTo>
                      <a:lnTo>
                        <a:pt x="1273" y="342"/>
                      </a:lnTo>
                      <a:lnTo>
                        <a:pt x="1275" y="343"/>
                      </a:lnTo>
                      <a:lnTo>
                        <a:pt x="1275" y="343"/>
                      </a:lnTo>
                      <a:lnTo>
                        <a:pt x="1273" y="347"/>
                      </a:lnTo>
                      <a:lnTo>
                        <a:pt x="1272" y="350"/>
                      </a:lnTo>
                      <a:lnTo>
                        <a:pt x="1271" y="352"/>
                      </a:lnTo>
                      <a:lnTo>
                        <a:pt x="1269" y="355"/>
                      </a:lnTo>
                      <a:lnTo>
                        <a:pt x="1269" y="355"/>
                      </a:lnTo>
                      <a:lnTo>
                        <a:pt x="1269" y="359"/>
                      </a:lnTo>
                      <a:lnTo>
                        <a:pt x="1272" y="361"/>
                      </a:lnTo>
                      <a:lnTo>
                        <a:pt x="1275" y="364"/>
                      </a:lnTo>
                      <a:lnTo>
                        <a:pt x="1275" y="364"/>
                      </a:lnTo>
                      <a:lnTo>
                        <a:pt x="1272" y="373"/>
                      </a:lnTo>
                      <a:lnTo>
                        <a:pt x="1271" y="378"/>
                      </a:lnTo>
                      <a:lnTo>
                        <a:pt x="1269" y="381"/>
                      </a:lnTo>
                      <a:lnTo>
                        <a:pt x="1267" y="381"/>
                      </a:lnTo>
                      <a:lnTo>
                        <a:pt x="1267" y="381"/>
                      </a:lnTo>
                      <a:lnTo>
                        <a:pt x="1264" y="383"/>
                      </a:lnTo>
                      <a:lnTo>
                        <a:pt x="1260" y="386"/>
                      </a:lnTo>
                      <a:lnTo>
                        <a:pt x="1258" y="391"/>
                      </a:lnTo>
                      <a:lnTo>
                        <a:pt x="1258" y="391"/>
                      </a:lnTo>
                      <a:lnTo>
                        <a:pt x="1259" y="399"/>
                      </a:lnTo>
                      <a:lnTo>
                        <a:pt x="1259" y="404"/>
                      </a:lnTo>
                      <a:lnTo>
                        <a:pt x="1258" y="409"/>
                      </a:lnTo>
                      <a:lnTo>
                        <a:pt x="1258" y="409"/>
                      </a:lnTo>
                      <a:lnTo>
                        <a:pt x="1255" y="411"/>
                      </a:lnTo>
                      <a:lnTo>
                        <a:pt x="1254" y="412"/>
                      </a:lnTo>
                      <a:lnTo>
                        <a:pt x="1250" y="417"/>
                      </a:lnTo>
                      <a:lnTo>
                        <a:pt x="1246" y="421"/>
                      </a:lnTo>
                      <a:lnTo>
                        <a:pt x="1244" y="422"/>
                      </a:lnTo>
                      <a:lnTo>
                        <a:pt x="1241" y="422"/>
                      </a:lnTo>
                      <a:lnTo>
                        <a:pt x="1241" y="422"/>
                      </a:lnTo>
                      <a:lnTo>
                        <a:pt x="1234" y="422"/>
                      </a:lnTo>
                      <a:lnTo>
                        <a:pt x="1229" y="424"/>
                      </a:lnTo>
                      <a:lnTo>
                        <a:pt x="1224" y="426"/>
                      </a:lnTo>
                      <a:lnTo>
                        <a:pt x="1224" y="437"/>
                      </a:lnTo>
                      <a:lnTo>
                        <a:pt x="1224" y="437"/>
                      </a:lnTo>
                      <a:lnTo>
                        <a:pt x="1223" y="438"/>
                      </a:lnTo>
                      <a:lnTo>
                        <a:pt x="1220" y="439"/>
                      </a:lnTo>
                      <a:lnTo>
                        <a:pt x="1215" y="439"/>
                      </a:lnTo>
                      <a:lnTo>
                        <a:pt x="1215" y="439"/>
                      </a:lnTo>
                      <a:lnTo>
                        <a:pt x="1209" y="439"/>
                      </a:lnTo>
                      <a:lnTo>
                        <a:pt x="1201" y="442"/>
                      </a:lnTo>
                      <a:lnTo>
                        <a:pt x="1193" y="446"/>
                      </a:lnTo>
                      <a:lnTo>
                        <a:pt x="1187" y="447"/>
                      </a:lnTo>
                      <a:lnTo>
                        <a:pt x="1187" y="447"/>
                      </a:lnTo>
                      <a:lnTo>
                        <a:pt x="1179" y="448"/>
                      </a:lnTo>
                      <a:lnTo>
                        <a:pt x="1174" y="451"/>
                      </a:lnTo>
                      <a:lnTo>
                        <a:pt x="1167" y="455"/>
                      </a:lnTo>
                      <a:lnTo>
                        <a:pt x="1162" y="469"/>
                      </a:lnTo>
                      <a:lnTo>
                        <a:pt x="1162" y="469"/>
                      </a:lnTo>
                      <a:lnTo>
                        <a:pt x="1161" y="481"/>
                      </a:lnTo>
                      <a:lnTo>
                        <a:pt x="1159" y="491"/>
                      </a:lnTo>
                      <a:lnTo>
                        <a:pt x="1158" y="498"/>
                      </a:lnTo>
                      <a:lnTo>
                        <a:pt x="1158" y="498"/>
                      </a:lnTo>
                      <a:lnTo>
                        <a:pt x="1155" y="501"/>
                      </a:lnTo>
                      <a:lnTo>
                        <a:pt x="1154" y="508"/>
                      </a:lnTo>
                      <a:lnTo>
                        <a:pt x="1153" y="516"/>
                      </a:lnTo>
                      <a:lnTo>
                        <a:pt x="1153" y="516"/>
                      </a:lnTo>
                      <a:lnTo>
                        <a:pt x="1153" y="525"/>
                      </a:lnTo>
                      <a:lnTo>
                        <a:pt x="1153" y="534"/>
                      </a:lnTo>
                      <a:lnTo>
                        <a:pt x="1153" y="542"/>
                      </a:lnTo>
                      <a:lnTo>
                        <a:pt x="1153" y="542"/>
                      </a:lnTo>
                      <a:lnTo>
                        <a:pt x="1154" y="544"/>
                      </a:lnTo>
                      <a:lnTo>
                        <a:pt x="1158" y="545"/>
                      </a:lnTo>
                      <a:lnTo>
                        <a:pt x="1162" y="547"/>
                      </a:lnTo>
                      <a:lnTo>
                        <a:pt x="1187" y="619"/>
                      </a:lnTo>
                      <a:lnTo>
                        <a:pt x="1187" y="628"/>
                      </a:lnTo>
                      <a:lnTo>
                        <a:pt x="1198" y="639"/>
                      </a:lnTo>
                      <a:lnTo>
                        <a:pt x="1198" y="639"/>
                      </a:lnTo>
                      <a:lnTo>
                        <a:pt x="1201" y="644"/>
                      </a:lnTo>
                      <a:lnTo>
                        <a:pt x="1203" y="649"/>
                      </a:lnTo>
                      <a:lnTo>
                        <a:pt x="1203" y="656"/>
                      </a:lnTo>
                      <a:lnTo>
                        <a:pt x="1203" y="656"/>
                      </a:lnTo>
                      <a:lnTo>
                        <a:pt x="1205" y="661"/>
                      </a:lnTo>
                      <a:lnTo>
                        <a:pt x="1206" y="667"/>
                      </a:lnTo>
                      <a:lnTo>
                        <a:pt x="1209" y="672"/>
                      </a:lnTo>
                      <a:lnTo>
                        <a:pt x="1210" y="679"/>
                      </a:lnTo>
                      <a:lnTo>
                        <a:pt x="1210" y="679"/>
                      </a:lnTo>
                      <a:lnTo>
                        <a:pt x="1203" y="693"/>
                      </a:lnTo>
                      <a:lnTo>
                        <a:pt x="1199" y="704"/>
                      </a:lnTo>
                      <a:lnTo>
                        <a:pt x="1198" y="711"/>
                      </a:lnTo>
                      <a:lnTo>
                        <a:pt x="1198" y="711"/>
                      </a:lnTo>
                      <a:lnTo>
                        <a:pt x="1192" y="714"/>
                      </a:lnTo>
                      <a:lnTo>
                        <a:pt x="1180" y="715"/>
                      </a:lnTo>
                      <a:lnTo>
                        <a:pt x="1168" y="719"/>
                      </a:lnTo>
                      <a:lnTo>
                        <a:pt x="1163" y="722"/>
                      </a:lnTo>
                      <a:lnTo>
                        <a:pt x="1159" y="724"/>
                      </a:lnTo>
                      <a:lnTo>
                        <a:pt x="1159" y="724"/>
                      </a:lnTo>
                      <a:lnTo>
                        <a:pt x="1155" y="729"/>
                      </a:lnTo>
                      <a:lnTo>
                        <a:pt x="1150" y="737"/>
                      </a:lnTo>
                      <a:lnTo>
                        <a:pt x="1146" y="748"/>
                      </a:lnTo>
                      <a:lnTo>
                        <a:pt x="1146" y="748"/>
                      </a:lnTo>
                      <a:lnTo>
                        <a:pt x="1142" y="754"/>
                      </a:lnTo>
                      <a:lnTo>
                        <a:pt x="1140" y="759"/>
                      </a:lnTo>
                      <a:lnTo>
                        <a:pt x="1137" y="761"/>
                      </a:lnTo>
                      <a:lnTo>
                        <a:pt x="1136" y="762"/>
                      </a:lnTo>
                      <a:lnTo>
                        <a:pt x="1136" y="762"/>
                      </a:lnTo>
                      <a:lnTo>
                        <a:pt x="1132" y="761"/>
                      </a:lnTo>
                      <a:lnTo>
                        <a:pt x="1128" y="758"/>
                      </a:lnTo>
                      <a:lnTo>
                        <a:pt x="1124" y="755"/>
                      </a:lnTo>
                      <a:lnTo>
                        <a:pt x="1098" y="742"/>
                      </a:lnTo>
                      <a:lnTo>
                        <a:pt x="1098" y="742"/>
                      </a:lnTo>
                      <a:lnTo>
                        <a:pt x="1088" y="749"/>
                      </a:lnTo>
                      <a:lnTo>
                        <a:pt x="1079" y="753"/>
                      </a:lnTo>
                      <a:lnTo>
                        <a:pt x="1075" y="754"/>
                      </a:lnTo>
                      <a:lnTo>
                        <a:pt x="1071" y="754"/>
                      </a:lnTo>
                      <a:lnTo>
                        <a:pt x="1071" y="754"/>
                      </a:lnTo>
                      <a:lnTo>
                        <a:pt x="1065" y="754"/>
                      </a:lnTo>
                      <a:lnTo>
                        <a:pt x="1060" y="755"/>
                      </a:lnTo>
                      <a:lnTo>
                        <a:pt x="1050" y="758"/>
                      </a:lnTo>
                      <a:lnTo>
                        <a:pt x="1043" y="761"/>
                      </a:lnTo>
                      <a:lnTo>
                        <a:pt x="1040" y="762"/>
                      </a:lnTo>
                      <a:lnTo>
                        <a:pt x="1036" y="762"/>
                      </a:lnTo>
                      <a:lnTo>
                        <a:pt x="1036" y="762"/>
                      </a:lnTo>
                      <a:lnTo>
                        <a:pt x="1032" y="762"/>
                      </a:lnTo>
                      <a:lnTo>
                        <a:pt x="1030" y="763"/>
                      </a:lnTo>
                      <a:lnTo>
                        <a:pt x="1026" y="767"/>
                      </a:lnTo>
                      <a:lnTo>
                        <a:pt x="1022" y="771"/>
                      </a:lnTo>
                      <a:lnTo>
                        <a:pt x="1019" y="772"/>
                      </a:lnTo>
                      <a:lnTo>
                        <a:pt x="1018" y="774"/>
                      </a:lnTo>
                      <a:lnTo>
                        <a:pt x="1018" y="774"/>
                      </a:lnTo>
                      <a:lnTo>
                        <a:pt x="1013" y="774"/>
                      </a:lnTo>
                      <a:lnTo>
                        <a:pt x="1006" y="775"/>
                      </a:lnTo>
                      <a:lnTo>
                        <a:pt x="1000" y="775"/>
                      </a:lnTo>
                      <a:lnTo>
                        <a:pt x="993" y="776"/>
                      </a:lnTo>
                      <a:lnTo>
                        <a:pt x="993" y="776"/>
                      </a:lnTo>
                      <a:lnTo>
                        <a:pt x="970" y="772"/>
                      </a:lnTo>
                      <a:lnTo>
                        <a:pt x="956" y="770"/>
                      </a:lnTo>
                      <a:lnTo>
                        <a:pt x="951" y="768"/>
                      </a:lnTo>
                      <a:lnTo>
                        <a:pt x="948" y="767"/>
                      </a:lnTo>
                      <a:lnTo>
                        <a:pt x="948" y="767"/>
                      </a:lnTo>
                      <a:lnTo>
                        <a:pt x="946" y="764"/>
                      </a:lnTo>
                      <a:lnTo>
                        <a:pt x="943" y="764"/>
                      </a:lnTo>
                      <a:lnTo>
                        <a:pt x="936" y="764"/>
                      </a:lnTo>
                      <a:lnTo>
                        <a:pt x="930" y="763"/>
                      </a:lnTo>
                      <a:lnTo>
                        <a:pt x="926" y="762"/>
                      </a:lnTo>
                      <a:lnTo>
                        <a:pt x="923" y="761"/>
                      </a:lnTo>
                      <a:lnTo>
                        <a:pt x="923" y="761"/>
                      </a:lnTo>
                      <a:lnTo>
                        <a:pt x="921" y="758"/>
                      </a:lnTo>
                      <a:lnTo>
                        <a:pt x="918" y="757"/>
                      </a:lnTo>
                      <a:lnTo>
                        <a:pt x="912" y="758"/>
                      </a:lnTo>
                      <a:lnTo>
                        <a:pt x="905" y="759"/>
                      </a:lnTo>
                      <a:lnTo>
                        <a:pt x="903" y="758"/>
                      </a:lnTo>
                      <a:lnTo>
                        <a:pt x="900" y="758"/>
                      </a:lnTo>
                      <a:lnTo>
                        <a:pt x="900" y="758"/>
                      </a:lnTo>
                      <a:lnTo>
                        <a:pt x="895" y="754"/>
                      </a:lnTo>
                      <a:lnTo>
                        <a:pt x="888" y="752"/>
                      </a:lnTo>
                      <a:lnTo>
                        <a:pt x="886" y="752"/>
                      </a:lnTo>
                      <a:lnTo>
                        <a:pt x="882" y="753"/>
                      </a:lnTo>
                      <a:lnTo>
                        <a:pt x="879" y="754"/>
                      </a:lnTo>
                      <a:lnTo>
                        <a:pt x="878" y="757"/>
                      </a:lnTo>
                      <a:lnTo>
                        <a:pt x="878" y="757"/>
                      </a:lnTo>
                      <a:lnTo>
                        <a:pt x="877" y="761"/>
                      </a:lnTo>
                      <a:lnTo>
                        <a:pt x="877" y="764"/>
                      </a:lnTo>
                      <a:lnTo>
                        <a:pt x="877" y="775"/>
                      </a:lnTo>
                      <a:lnTo>
                        <a:pt x="877" y="784"/>
                      </a:lnTo>
                      <a:lnTo>
                        <a:pt x="877" y="787"/>
                      </a:lnTo>
                      <a:lnTo>
                        <a:pt x="876" y="789"/>
                      </a:lnTo>
                      <a:lnTo>
                        <a:pt x="876" y="789"/>
                      </a:lnTo>
                      <a:lnTo>
                        <a:pt x="874" y="796"/>
                      </a:lnTo>
                      <a:lnTo>
                        <a:pt x="873" y="806"/>
                      </a:lnTo>
                      <a:lnTo>
                        <a:pt x="873" y="819"/>
                      </a:lnTo>
                      <a:lnTo>
                        <a:pt x="873" y="819"/>
                      </a:lnTo>
                      <a:lnTo>
                        <a:pt x="872" y="829"/>
                      </a:lnTo>
                      <a:lnTo>
                        <a:pt x="869" y="844"/>
                      </a:lnTo>
                      <a:lnTo>
                        <a:pt x="869" y="844"/>
                      </a:lnTo>
                      <a:lnTo>
                        <a:pt x="868" y="853"/>
                      </a:lnTo>
                      <a:lnTo>
                        <a:pt x="868" y="869"/>
                      </a:lnTo>
                      <a:lnTo>
                        <a:pt x="868" y="895"/>
                      </a:lnTo>
                      <a:lnTo>
                        <a:pt x="868" y="895"/>
                      </a:lnTo>
                      <a:lnTo>
                        <a:pt x="861" y="923"/>
                      </a:lnTo>
                      <a:lnTo>
                        <a:pt x="857" y="941"/>
                      </a:lnTo>
                      <a:lnTo>
                        <a:pt x="856" y="947"/>
                      </a:lnTo>
                      <a:lnTo>
                        <a:pt x="854" y="951"/>
                      </a:lnTo>
                      <a:lnTo>
                        <a:pt x="854" y="951"/>
                      </a:lnTo>
                      <a:lnTo>
                        <a:pt x="852" y="955"/>
                      </a:lnTo>
                      <a:lnTo>
                        <a:pt x="852" y="960"/>
                      </a:lnTo>
                      <a:lnTo>
                        <a:pt x="852" y="965"/>
                      </a:lnTo>
                      <a:lnTo>
                        <a:pt x="852" y="972"/>
                      </a:lnTo>
                      <a:lnTo>
                        <a:pt x="852" y="972"/>
                      </a:lnTo>
                      <a:lnTo>
                        <a:pt x="851" y="978"/>
                      </a:lnTo>
                      <a:lnTo>
                        <a:pt x="851" y="989"/>
                      </a:lnTo>
                      <a:lnTo>
                        <a:pt x="850" y="998"/>
                      </a:lnTo>
                      <a:lnTo>
                        <a:pt x="848" y="1002"/>
                      </a:lnTo>
                      <a:lnTo>
                        <a:pt x="847" y="1003"/>
                      </a:lnTo>
                      <a:lnTo>
                        <a:pt x="847" y="1003"/>
                      </a:lnTo>
                      <a:lnTo>
                        <a:pt x="844" y="1004"/>
                      </a:lnTo>
                      <a:lnTo>
                        <a:pt x="843" y="1007"/>
                      </a:lnTo>
                      <a:lnTo>
                        <a:pt x="842" y="1012"/>
                      </a:lnTo>
                      <a:lnTo>
                        <a:pt x="841" y="1018"/>
                      </a:lnTo>
                      <a:lnTo>
                        <a:pt x="842" y="1022"/>
                      </a:lnTo>
                      <a:lnTo>
                        <a:pt x="842" y="1022"/>
                      </a:lnTo>
                      <a:lnTo>
                        <a:pt x="842" y="1029"/>
                      </a:lnTo>
                      <a:lnTo>
                        <a:pt x="843" y="1033"/>
                      </a:lnTo>
                      <a:lnTo>
                        <a:pt x="843" y="1033"/>
                      </a:lnTo>
                      <a:lnTo>
                        <a:pt x="839" y="1051"/>
                      </a:lnTo>
                      <a:lnTo>
                        <a:pt x="839" y="1051"/>
                      </a:lnTo>
                      <a:lnTo>
                        <a:pt x="841" y="1057"/>
                      </a:lnTo>
                      <a:lnTo>
                        <a:pt x="841" y="1069"/>
                      </a:lnTo>
                      <a:lnTo>
                        <a:pt x="841" y="1069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vert="horz" wrap="square" lIns="54006" tIns="27005" rIns="54006" bIns="2700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7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9" name="TextBox 238"/>
              <p:cNvSpPr txBox="1"/>
              <p:nvPr/>
            </p:nvSpPr>
            <p:spPr>
              <a:xfrm>
                <a:off x="3815001" y="2729905"/>
                <a:ext cx="1132667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Карагандинская </a:t>
                </a: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4027504" y="1852858"/>
                <a:ext cx="954891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 err="1"/>
                  <a:t>Акмолинская</a:t>
                </a:r>
                <a:r>
                  <a:rPr lang="ru-RU" sz="900" dirty="0"/>
                  <a:t> </a:t>
                </a: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5615094" y="3623100"/>
                <a:ext cx="943991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Алматинская</a:t>
                </a: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240731" y="3909331"/>
                <a:ext cx="988034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 err="1">
                    <a:latin typeface="Arial" pitchFamily="34" charset="0"/>
                    <a:cs typeface="Arial" pitchFamily="34" charset="0"/>
                  </a:rPr>
                  <a:t>Жамбылская</a:t>
                </a:r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4848097" y="1620383"/>
                <a:ext cx="1058849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Павлодарская</a:t>
                </a:r>
                <a:endParaRPr lang="ru-RU" sz="5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2309067" y="3713207"/>
                <a:ext cx="1181757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Кызылординская</a:t>
                </a: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2779643" y="1551242"/>
                <a:ext cx="970012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 err="1"/>
                  <a:t>Костанайская</a:t>
                </a:r>
                <a:r>
                  <a:rPr lang="ru-RU" sz="900" dirty="0"/>
                  <a:t> </a:t>
                </a: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6298864" y="2297562"/>
                <a:ext cx="434305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ВКО </a:t>
                </a:r>
                <a:endParaRPr lang="ru-RU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1561306" y="2479575"/>
                <a:ext cx="1008385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sz="900" dirty="0"/>
                  <a:t>Актюбинская</a:t>
                </a:r>
                <a:endParaRPr lang="ru-RU" sz="700" dirty="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3841001" y="4007474"/>
                <a:ext cx="527216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ЮКО </a:t>
                </a: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625947" y="2076854"/>
                <a:ext cx="502405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ЗКО </a:t>
                </a:r>
                <a:endParaRPr lang="ru-RU" sz="7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25947" y="2894287"/>
                <a:ext cx="919514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800" b="1"/>
                </a:lvl1pPr>
              </a:lstStyle>
              <a:p>
                <a:r>
                  <a:rPr lang="ru-RU" sz="900" dirty="0">
                    <a:latin typeface="Arial" pitchFamily="34" charset="0"/>
                    <a:cs typeface="Arial" pitchFamily="34" charset="0"/>
                  </a:rPr>
                  <a:t>Атырауская</a:t>
                </a:r>
                <a:endParaRPr lang="ru-RU" sz="7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614235" y="3912085"/>
                <a:ext cx="1052672" cy="23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latin typeface="Arial" pitchFamily="34" charset="0"/>
                    <a:cs typeface="Arial" pitchFamily="34" charset="0"/>
                  </a:rPr>
                  <a:t>Мангистауская</a:t>
                </a:r>
              </a:p>
            </p:txBody>
          </p:sp>
        </p:grpSp>
        <p:graphicFrame>
          <p:nvGraphicFramePr>
            <p:cNvPr id="164" name="Диаграмма 163"/>
            <p:cNvGraphicFramePr/>
            <p:nvPr>
              <p:extLst>
                <p:ext uri="{D42A27DB-BD31-4B8C-83A1-F6EECF244321}">
                  <p14:modId xmlns:p14="http://schemas.microsoft.com/office/powerpoint/2010/main" val="3030472549"/>
                </p:ext>
              </p:extLst>
            </p:nvPr>
          </p:nvGraphicFramePr>
          <p:xfrm>
            <a:off x="1665284" y="2194825"/>
            <a:ext cx="1777069" cy="12440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5" name="Диаграмма 164"/>
            <p:cNvGraphicFramePr/>
            <p:nvPr>
              <p:extLst>
                <p:ext uri="{D42A27DB-BD31-4B8C-83A1-F6EECF244321}">
                  <p14:modId xmlns:p14="http://schemas.microsoft.com/office/powerpoint/2010/main" val="2389957435"/>
                </p:ext>
              </p:extLst>
            </p:nvPr>
          </p:nvGraphicFramePr>
          <p:xfrm>
            <a:off x="1893208" y="3821309"/>
            <a:ext cx="1394563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6" name="TextBox 165"/>
            <p:cNvSpPr txBox="1"/>
            <p:nvPr/>
          </p:nvSpPr>
          <p:spPr>
            <a:xfrm>
              <a:off x="1936048" y="4262213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0,1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124132" y="4015819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0,2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924549" y="2826735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10877" y="260328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17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0" name="Диаграмма 169"/>
            <p:cNvGraphicFramePr/>
            <p:nvPr>
              <p:extLst>
                <p:ext uri="{D42A27DB-BD31-4B8C-83A1-F6EECF244321}">
                  <p14:modId xmlns:p14="http://schemas.microsoft.com/office/powerpoint/2010/main" val="4190770528"/>
                </p:ext>
              </p:extLst>
            </p:nvPr>
          </p:nvGraphicFramePr>
          <p:xfrm>
            <a:off x="3667542" y="3207728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1" name="TextBox 170"/>
            <p:cNvSpPr txBox="1"/>
            <p:nvPr/>
          </p:nvSpPr>
          <p:spPr>
            <a:xfrm>
              <a:off x="3796667" y="3671981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011590" y="3400621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ru-RU" sz="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3" name="Диаграмма 172"/>
            <p:cNvGraphicFramePr/>
            <p:nvPr>
              <p:extLst>
                <p:ext uri="{D42A27DB-BD31-4B8C-83A1-F6EECF244321}">
                  <p14:modId xmlns:p14="http://schemas.microsoft.com/office/powerpoint/2010/main" val="2269738021"/>
                </p:ext>
              </p:extLst>
            </p:nvPr>
          </p:nvGraphicFramePr>
          <p:xfrm>
            <a:off x="5135827" y="5204275"/>
            <a:ext cx="1569728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4" name="TextBox 173"/>
            <p:cNvSpPr txBox="1"/>
            <p:nvPr/>
          </p:nvSpPr>
          <p:spPr>
            <a:xfrm>
              <a:off x="5470286" y="5266534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0,6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213745" y="5621948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0,3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76" name="Диаграмма 175"/>
            <p:cNvGraphicFramePr/>
            <p:nvPr>
              <p:extLst>
                <p:ext uri="{D42A27DB-BD31-4B8C-83A1-F6EECF244321}">
                  <p14:modId xmlns:p14="http://schemas.microsoft.com/office/powerpoint/2010/main" val="2407217451"/>
                </p:ext>
              </p:extLst>
            </p:nvPr>
          </p:nvGraphicFramePr>
          <p:xfrm>
            <a:off x="5293047" y="1774151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7" name="TextBox 176"/>
            <p:cNvSpPr txBox="1"/>
            <p:nvPr/>
          </p:nvSpPr>
          <p:spPr>
            <a:xfrm>
              <a:off x="5450459" y="2194825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633339" y="189092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79" name="Диаграмма 178"/>
            <p:cNvGraphicFramePr/>
            <p:nvPr>
              <p:extLst>
                <p:ext uri="{D42A27DB-BD31-4B8C-83A1-F6EECF244321}">
                  <p14:modId xmlns:p14="http://schemas.microsoft.com/office/powerpoint/2010/main" val="2571739736"/>
                </p:ext>
              </p:extLst>
            </p:nvPr>
          </p:nvGraphicFramePr>
          <p:xfrm>
            <a:off x="6811963" y="1179915"/>
            <a:ext cx="1394565" cy="7349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0" name="TextBox 179"/>
            <p:cNvSpPr txBox="1"/>
            <p:nvPr/>
          </p:nvSpPr>
          <p:spPr>
            <a:xfrm>
              <a:off x="6913752" y="1366320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154278" y="1128590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2" name="Диаграмма 181"/>
            <p:cNvGraphicFramePr/>
            <p:nvPr>
              <p:extLst>
                <p:ext uri="{D42A27DB-BD31-4B8C-83A1-F6EECF244321}">
                  <p14:modId xmlns:p14="http://schemas.microsoft.com/office/powerpoint/2010/main" val="1627607830"/>
                </p:ext>
              </p:extLst>
            </p:nvPr>
          </p:nvGraphicFramePr>
          <p:xfrm>
            <a:off x="7334293" y="2400025"/>
            <a:ext cx="1569727" cy="708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83" name="TextBox 182"/>
            <p:cNvSpPr txBox="1"/>
            <p:nvPr/>
          </p:nvSpPr>
          <p:spPr>
            <a:xfrm>
              <a:off x="7677255" y="2468603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21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431927" y="2627256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5" name="Диаграмма 184"/>
            <p:cNvGraphicFramePr/>
            <p:nvPr>
              <p:extLst>
                <p:ext uri="{D42A27DB-BD31-4B8C-83A1-F6EECF244321}">
                  <p14:modId xmlns:p14="http://schemas.microsoft.com/office/powerpoint/2010/main" val="3777729553"/>
                </p:ext>
              </p:extLst>
            </p:nvPr>
          </p:nvGraphicFramePr>
          <p:xfrm>
            <a:off x="9096675" y="1711995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86" name="TextBox 185"/>
            <p:cNvSpPr txBox="1"/>
            <p:nvPr/>
          </p:nvSpPr>
          <p:spPr>
            <a:xfrm>
              <a:off x="9144315" y="2129227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452271" y="189539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8" name="Диаграмма 187"/>
            <p:cNvGraphicFramePr/>
            <p:nvPr>
              <p:extLst>
                <p:ext uri="{D42A27DB-BD31-4B8C-83A1-F6EECF244321}">
                  <p14:modId xmlns:p14="http://schemas.microsoft.com/office/powerpoint/2010/main" val="3298482933"/>
                </p:ext>
              </p:extLst>
            </p:nvPr>
          </p:nvGraphicFramePr>
          <p:xfrm>
            <a:off x="8009752" y="3579887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89" name="TextBox 188"/>
            <p:cNvSpPr txBox="1"/>
            <p:nvPr/>
          </p:nvSpPr>
          <p:spPr>
            <a:xfrm>
              <a:off x="8045881" y="4033971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317990" y="3798444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22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1" name="Диаграмма 190"/>
            <p:cNvGraphicFramePr/>
            <p:nvPr>
              <p:extLst>
                <p:ext uri="{D42A27DB-BD31-4B8C-83A1-F6EECF244321}">
                  <p14:modId xmlns:p14="http://schemas.microsoft.com/office/powerpoint/2010/main" val="3640248171"/>
                </p:ext>
              </p:extLst>
            </p:nvPr>
          </p:nvGraphicFramePr>
          <p:xfrm>
            <a:off x="11069117" y="3129695"/>
            <a:ext cx="1569729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92" name="TextBox 191"/>
            <p:cNvSpPr txBox="1"/>
            <p:nvPr/>
          </p:nvSpPr>
          <p:spPr>
            <a:xfrm>
              <a:off x="11202595" y="3638044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1449028" y="3457860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4" name="Диаграмма 193"/>
            <p:cNvGraphicFramePr/>
            <p:nvPr>
              <p:extLst>
                <p:ext uri="{D42A27DB-BD31-4B8C-83A1-F6EECF244321}">
                  <p14:modId xmlns:p14="http://schemas.microsoft.com/office/powerpoint/2010/main" val="805016775"/>
                </p:ext>
              </p:extLst>
            </p:nvPr>
          </p:nvGraphicFramePr>
          <p:xfrm>
            <a:off x="9921385" y="5082914"/>
            <a:ext cx="1593672" cy="11320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95" name="TextBox 194"/>
            <p:cNvSpPr txBox="1"/>
            <p:nvPr/>
          </p:nvSpPr>
          <p:spPr>
            <a:xfrm>
              <a:off x="10013483" y="5561636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18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0280303" y="518007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34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7" name="Диаграмма 196"/>
            <p:cNvGraphicFramePr/>
            <p:nvPr>
              <p:extLst>
                <p:ext uri="{D42A27DB-BD31-4B8C-83A1-F6EECF244321}">
                  <p14:modId xmlns:p14="http://schemas.microsoft.com/office/powerpoint/2010/main" val="641908680"/>
                </p:ext>
              </p:extLst>
            </p:nvPr>
          </p:nvGraphicFramePr>
          <p:xfrm>
            <a:off x="8021861" y="5565878"/>
            <a:ext cx="1569728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98" name="TextBox 197"/>
            <p:cNvSpPr txBox="1"/>
            <p:nvPr/>
          </p:nvSpPr>
          <p:spPr>
            <a:xfrm>
              <a:off x="8139643" y="599718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9" name="Диаграмма 198"/>
            <p:cNvGraphicFramePr/>
            <p:nvPr>
              <p:extLst>
                <p:ext uri="{D42A27DB-BD31-4B8C-83A1-F6EECF244321}">
                  <p14:modId xmlns:p14="http://schemas.microsoft.com/office/powerpoint/2010/main" val="114300102"/>
                </p:ext>
              </p:extLst>
            </p:nvPr>
          </p:nvGraphicFramePr>
          <p:xfrm>
            <a:off x="6428237" y="6802412"/>
            <a:ext cx="1569727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200" name="TextBox 199"/>
            <p:cNvSpPr txBox="1"/>
            <p:nvPr/>
          </p:nvSpPr>
          <p:spPr>
            <a:xfrm>
              <a:off x="6591595" y="6966517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786658" y="6647912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3" name="Диаграмма 202"/>
            <p:cNvGraphicFramePr/>
            <p:nvPr>
              <p:extLst>
                <p:ext uri="{D42A27DB-BD31-4B8C-83A1-F6EECF244321}">
                  <p14:modId xmlns:p14="http://schemas.microsoft.com/office/powerpoint/2010/main" val="2709176167"/>
                </p:ext>
              </p:extLst>
            </p:nvPr>
          </p:nvGraphicFramePr>
          <p:xfrm>
            <a:off x="1882754" y="5385520"/>
            <a:ext cx="1394564" cy="11184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204" name="TextBox 203"/>
            <p:cNvSpPr txBox="1"/>
            <p:nvPr/>
          </p:nvSpPr>
          <p:spPr>
            <a:xfrm>
              <a:off x="1925330" y="5854547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0,2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49110" y="5645394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0,4</a:t>
              </a:r>
              <a:endParaRPr lang="ru-RU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11" name="Диаграмма 210"/>
            <p:cNvGraphicFramePr/>
            <p:nvPr>
              <p:extLst>
                <p:ext uri="{D42A27DB-BD31-4B8C-83A1-F6EECF244321}">
                  <p14:modId xmlns:p14="http://schemas.microsoft.com/office/powerpoint/2010/main" val="2307646247"/>
                </p:ext>
              </p:extLst>
            </p:nvPr>
          </p:nvGraphicFramePr>
          <p:xfrm>
            <a:off x="176548" y="2493798"/>
            <a:ext cx="1682137" cy="1304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214" name="Диаграмма 213"/>
            <p:cNvGraphicFramePr/>
            <p:nvPr>
              <p:extLst>
                <p:ext uri="{D42A27DB-BD31-4B8C-83A1-F6EECF244321}">
                  <p14:modId xmlns:p14="http://schemas.microsoft.com/office/powerpoint/2010/main" val="3000838954"/>
                </p:ext>
              </p:extLst>
            </p:nvPr>
          </p:nvGraphicFramePr>
          <p:xfrm>
            <a:off x="6136526" y="5730161"/>
            <a:ext cx="1792904" cy="1269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16" name="Диаграмма 215"/>
            <p:cNvGraphicFramePr/>
            <p:nvPr>
              <p:extLst>
                <p:ext uri="{D42A27DB-BD31-4B8C-83A1-F6EECF244321}">
                  <p14:modId xmlns:p14="http://schemas.microsoft.com/office/powerpoint/2010/main" val="2194404289"/>
                </p:ext>
              </p:extLst>
            </p:nvPr>
          </p:nvGraphicFramePr>
          <p:xfrm>
            <a:off x="4324745" y="1648424"/>
            <a:ext cx="1709321" cy="1307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218" name="TextBox 217"/>
            <p:cNvSpPr txBox="1"/>
            <p:nvPr/>
          </p:nvSpPr>
          <p:spPr>
            <a:xfrm>
              <a:off x="6812799" y="836607"/>
              <a:ext cx="795487" cy="37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СКО </a:t>
              </a:r>
            </a:p>
          </p:txBody>
        </p:sp>
        <p:graphicFrame>
          <p:nvGraphicFramePr>
            <p:cNvPr id="223" name="Диаграмма 222"/>
            <p:cNvGraphicFramePr/>
            <p:nvPr>
              <p:extLst>
                <p:ext uri="{D42A27DB-BD31-4B8C-83A1-F6EECF244321}">
                  <p14:modId xmlns:p14="http://schemas.microsoft.com/office/powerpoint/2010/main" val="2633427164"/>
                </p:ext>
              </p:extLst>
            </p:nvPr>
          </p:nvGraphicFramePr>
          <p:xfrm>
            <a:off x="5686278" y="767437"/>
            <a:ext cx="1714819" cy="1327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aphicFrame>
          <p:nvGraphicFramePr>
            <p:cNvPr id="225" name="Диаграмма 224"/>
            <p:cNvGraphicFramePr/>
            <p:nvPr>
              <p:extLst>
                <p:ext uri="{D42A27DB-BD31-4B8C-83A1-F6EECF244321}">
                  <p14:modId xmlns:p14="http://schemas.microsoft.com/office/powerpoint/2010/main" val="3149266207"/>
                </p:ext>
              </p:extLst>
            </p:nvPr>
          </p:nvGraphicFramePr>
          <p:xfrm>
            <a:off x="6953258" y="5455748"/>
            <a:ext cx="1733947" cy="1304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237" name="TextBox 236"/>
            <p:cNvSpPr txBox="1"/>
            <p:nvPr/>
          </p:nvSpPr>
          <p:spPr>
            <a:xfrm>
              <a:off x="8398524" y="5817310"/>
              <a:ext cx="579445" cy="3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ru-RU" sz="7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10" name="Диаграмма 209"/>
            <p:cNvGraphicFramePr/>
            <p:nvPr>
              <p:extLst>
                <p:ext uri="{D42A27DB-BD31-4B8C-83A1-F6EECF244321}">
                  <p14:modId xmlns:p14="http://schemas.microsoft.com/office/powerpoint/2010/main" val="1646049114"/>
                </p:ext>
              </p:extLst>
            </p:nvPr>
          </p:nvGraphicFramePr>
          <p:xfrm>
            <a:off x="8850532" y="5077182"/>
            <a:ext cx="1697306" cy="1294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224" name="Диаграмма 223"/>
            <p:cNvGraphicFramePr/>
            <p:nvPr>
              <p:extLst>
                <p:ext uri="{D42A27DB-BD31-4B8C-83A1-F6EECF244321}">
                  <p14:modId xmlns:p14="http://schemas.microsoft.com/office/powerpoint/2010/main" val="664939238"/>
                </p:ext>
              </p:extLst>
            </p:nvPr>
          </p:nvGraphicFramePr>
          <p:xfrm>
            <a:off x="10047235" y="3030062"/>
            <a:ext cx="1784053" cy="13005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aphicFrame>
          <p:nvGraphicFramePr>
            <p:cNvPr id="212" name="Диаграмма 211"/>
            <p:cNvGraphicFramePr/>
            <p:nvPr>
              <p:extLst>
                <p:ext uri="{D42A27DB-BD31-4B8C-83A1-F6EECF244321}">
                  <p14:modId xmlns:p14="http://schemas.microsoft.com/office/powerpoint/2010/main" val="3140469691"/>
                </p:ext>
              </p:extLst>
            </p:nvPr>
          </p:nvGraphicFramePr>
          <p:xfrm>
            <a:off x="6855216" y="3497478"/>
            <a:ext cx="1808110" cy="1335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graphicFrame>
          <p:nvGraphicFramePr>
            <p:cNvPr id="208" name="Диаграмма 207"/>
            <p:cNvGraphicFramePr/>
            <p:nvPr>
              <p:extLst>
                <p:ext uri="{D42A27DB-BD31-4B8C-83A1-F6EECF244321}">
                  <p14:modId xmlns:p14="http://schemas.microsoft.com/office/powerpoint/2010/main" val="3391936706"/>
                </p:ext>
              </p:extLst>
            </p:nvPr>
          </p:nvGraphicFramePr>
          <p:xfrm>
            <a:off x="6274033" y="2106651"/>
            <a:ext cx="1771848" cy="1309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</p:grpSp>
      <p:sp>
        <p:nvSpPr>
          <p:cNvPr id="270" name="Прямоугольник 269"/>
          <p:cNvSpPr/>
          <p:nvPr/>
        </p:nvSpPr>
        <p:spPr>
          <a:xfrm>
            <a:off x="9550950" y="1362828"/>
            <a:ext cx="3362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Объем переработки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сырья,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тыс.тонн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10785916" y="3104903"/>
            <a:ext cx="168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2016       2021 </a:t>
            </a:r>
          </a:p>
        </p:txBody>
      </p:sp>
      <p:graphicFrame>
        <p:nvGraphicFramePr>
          <p:cNvPr id="272" name="Диаграмма 2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842020"/>
              </p:ext>
            </p:extLst>
          </p:nvPr>
        </p:nvGraphicFramePr>
        <p:xfrm>
          <a:off x="10915387" y="2084238"/>
          <a:ext cx="1211862" cy="109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273" name="Прямоугольник 272">
            <a:extLst>
              <a:ext uri="{FF2B5EF4-FFF2-40B4-BE49-F238E27FC236}">
                <a16:creationId xmlns="" xmlns:a16="http://schemas.microsoft.com/office/drawing/2014/main" id="{DD492DB9-D93A-47C6-9140-A909A8855537}"/>
              </a:ext>
            </a:extLst>
          </p:cNvPr>
          <p:cNvSpPr/>
          <p:nvPr/>
        </p:nvSpPr>
        <p:spPr>
          <a:xfrm>
            <a:off x="214064" y="2474178"/>
            <a:ext cx="3749833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действующие</a:t>
            </a:r>
          </a:p>
        </p:txBody>
      </p:sp>
      <p:sp>
        <p:nvSpPr>
          <p:cNvPr id="274" name="Прямоугольник 273">
            <a:extLst>
              <a:ext uri="{FF2B5EF4-FFF2-40B4-BE49-F238E27FC236}">
                <a16:creationId xmlns="" xmlns:a16="http://schemas.microsoft.com/office/drawing/2014/main" id="{9EBD366A-7BD7-4F89-A5D0-D27D33B07373}"/>
              </a:ext>
            </a:extLst>
          </p:cNvPr>
          <p:cNvSpPr/>
          <p:nvPr/>
        </p:nvSpPr>
        <p:spPr>
          <a:xfrm>
            <a:off x="204665" y="3110616"/>
            <a:ext cx="5250794" cy="35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новые, до конца 2021 года</a:t>
            </a: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="" xmlns:a16="http://schemas.microsoft.com/office/drawing/2014/main" id="{4A1FDFAB-7164-4E13-86CE-3F5938CC60F0}"/>
              </a:ext>
            </a:extLst>
          </p:cNvPr>
          <p:cNvSpPr/>
          <p:nvPr/>
        </p:nvSpPr>
        <p:spPr>
          <a:xfrm>
            <a:off x="207258" y="2840174"/>
            <a:ext cx="474587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требующие модернизацию</a:t>
            </a:r>
          </a:p>
        </p:txBody>
      </p:sp>
      <p:sp>
        <p:nvSpPr>
          <p:cNvPr id="276" name="Овал 275">
            <a:extLst>
              <a:ext uri="{FF2B5EF4-FFF2-40B4-BE49-F238E27FC236}">
                <a16:creationId xmlns="" xmlns:a16="http://schemas.microsoft.com/office/drawing/2014/main" id="{92F1E185-2771-4877-A2CB-8CF4E4C16BF3}"/>
              </a:ext>
            </a:extLst>
          </p:cNvPr>
          <p:cNvSpPr/>
          <p:nvPr/>
        </p:nvSpPr>
        <p:spPr>
          <a:xfrm>
            <a:off x="38353" y="2648516"/>
            <a:ext cx="175711" cy="149318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Овал 276">
            <a:extLst>
              <a:ext uri="{FF2B5EF4-FFF2-40B4-BE49-F238E27FC236}">
                <a16:creationId xmlns="" xmlns:a16="http://schemas.microsoft.com/office/drawing/2014/main" id="{4CE84A00-6792-4E34-B24B-7087BB936226}"/>
              </a:ext>
            </a:extLst>
          </p:cNvPr>
          <p:cNvSpPr/>
          <p:nvPr/>
        </p:nvSpPr>
        <p:spPr>
          <a:xfrm>
            <a:off x="34200" y="2940422"/>
            <a:ext cx="175711" cy="1493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Овал 277">
            <a:extLst>
              <a:ext uri="{FF2B5EF4-FFF2-40B4-BE49-F238E27FC236}">
                <a16:creationId xmlns="" xmlns:a16="http://schemas.microsoft.com/office/drawing/2014/main" id="{695CBF35-C361-4D20-9199-4FAAE8199668}"/>
              </a:ext>
            </a:extLst>
          </p:cNvPr>
          <p:cNvSpPr/>
          <p:nvPr/>
        </p:nvSpPr>
        <p:spPr>
          <a:xfrm>
            <a:off x="28954" y="3223180"/>
            <a:ext cx="175711" cy="149318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="" xmlns:a16="http://schemas.microsoft.com/office/drawing/2014/main" id="{7DF897CE-F588-4772-B82A-84119C906D88}"/>
              </a:ext>
            </a:extLst>
          </p:cNvPr>
          <p:cNvSpPr/>
          <p:nvPr/>
        </p:nvSpPr>
        <p:spPr>
          <a:xfrm>
            <a:off x="294958" y="1238429"/>
            <a:ext cx="1826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Заводы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0718" y="1380252"/>
            <a:ext cx="1261499" cy="1063145"/>
            <a:chOff x="18125" y="7704558"/>
            <a:chExt cx="860807" cy="979230"/>
          </a:xfrm>
        </p:grpSpPr>
        <p:graphicFrame>
          <p:nvGraphicFramePr>
            <p:cNvPr id="280" name="Диаграмма 279">
              <a:extLst>
                <a:ext uri="{FF2B5EF4-FFF2-40B4-BE49-F238E27FC236}">
                  <a16:creationId xmlns="" xmlns:a16="http://schemas.microsoft.com/office/drawing/2014/main" id="{66F5CB9E-55A1-4B7B-BFCF-ED44C36A3D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489703"/>
                </p:ext>
              </p:extLst>
            </p:nvPr>
          </p:nvGraphicFramePr>
          <p:xfrm>
            <a:off x="18125" y="7704558"/>
            <a:ext cx="860807" cy="979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sp>
          <p:nvSpPr>
            <p:cNvPr id="281" name="TextBox 280">
              <a:extLst>
                <a:ext uri="{FF2B5EF4-FFF2-40B4-BE49-F238E27FC236}">
                  <a16:creationId xmlns="" xmlns:a16="http://schemas.microsoft.com/office/drawing/2014/main" id="{25EB035F-DD7E-4B7E-ADCE-5CE08C077D0E}"/>
                </a:ext>
              </a:extLst>
            </p:cNvPr>
            <p:cNvSpPr txBox="1"/>
            <p:nvPr/>
          </p:nvSpPr>
          <p:spPr>
            <a:xfrm>
              <a:off x="277025" y="7824112"/>
              <a:ext cx="484469" cy="24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="" xmlns:a16="http://schemas.microsoft.com/office/drawing/2014/main" id="{5621EFA7-F7A0-47AC-A8FD-F3A949DC164F}"/>
                </a:ext>
              </a:extLst>
            </p:cNvPr>
            <p:cNvSpPr txBox="1"/>
            <p:nvPr/>
          </p:nvSpPr>
          <p:spPr>
            <a:xfrm>
              <a:off x="187703" y="7958691"/>
              <a:ext cx="484469" cy="23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="" xmlns:a16="http://schemas.microsoft.com/office/drawing/2014/main" id="{ED0133E6-2CC6-4CFE-9381-22AABBFC3F6B}"/>
              </a:ext>
            </a:extLst>
          </p:cNvPr>
          <p:cNvSpPr txBox="1"/>
          <p:nvPr/>
        </p:nvSpPr>
        <p:spPr>
          <a:xfrm>
            <a:off x="295821" y="8701385"/>
            <a:ext cx="611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59121" y="9104054"/>
            <a:ext cx="2880360" cy="51117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graphicFrame>
        <p:nvGraphicFramePr>
          <p:cNvPr id="138" name="Диаграмма 137">
            <a:extLst>
              <a:ext uri="{FF2B5EF4-FFF2-40B4-BE49-F238E27FC236}">
                <a16:creationId xmlns="" xmlns:a16="http://schemas.microsoft.com/office/drawing/2014/main" id="{D6EA44DE-FFBA-4C4F-8897-3199B5338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871711"/>
              </p:ext>
            </p:extLst>
          </p:nvPr>
        </p:nvGraphicFramePr>
        <p:xfrm>
          <a:off x="3157978" y="5342662"/>
          <a:ext cx="6265340" cy="242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40" name="Прямоугольник 139"/>
          <p:cNvSpPr/>
          <p:nvPr/>
        </p:nvSpPr>
        <p:spPr>
          <a:xfrm>
            <a:off x="3800133" y="5400036"/>
            <a:ext cx="5560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 И ОБЪЕМЫ ПЕРЕРАБОТКИ,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F6C8D2B0-7DDB-49D7-9331-8D18020647F2}"/>
              </a:ext>
            </a:extLst>
          </p:cNvPr>
          <p:cNvSpPr txBox="1"/>
          <p:nvPr/>
        </p:nvSpPr>
        <p:spPr>
          <a:xfrm>
            <a:off x="4878594" y="7216413"/>
            <a:ext cx="8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5B87F78A-BDD5-4216-A35B-39737AA074DD}"/>
              </a:ext>
            </a:extLst>
          </p:cNvPr>
          <p:cNvSpPr txBox="1"/>
          <p:nvPr/>
        </p:nvSpPr>
        <p:spPr>
          <a:xfrm>
            <a:off x="7893010" y="6819013"/>
            <a:ext cx="80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EE3F8B38-DAE5-45F6-B303-78153D587A41}"/>
              </a:ext>
            </a:extLst>
          </p:cNvPr>
          <p:cNvSpPr txBox="1"/>
          <p:nvPr/>
        </p:nvSpPr>
        <p:spPr>
          <a:xfrm>
            <a:off x="4112524" y="7216413"/>
            <a:ext cx="64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 smtClean="0">
                <a:solidFill>
                  <a:schemeClr val="bg1"/>
                </a:solidFill>
              </a:rPr>
              <a:t>38%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84A0D679-D845-47E3-AD50-67045B5ED9EF}"/>
              </a:ext>
            </a:extLst>
          </p:cNvPr>
          <p:cNvSpPr txBox="1"/>
          <p:nvPr/>
        </p:nvSpPr>
        <p:spPr>
          <a:xfrm>
            <a:off x="7152373" y="6806798"/>
            <a:ext cx="68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1B581579-A864-4F2D-A96E-D2BAA4B513B3}"/>
              </a:ext>
            </a:extLst>
          </p:cNvPr>
          <p:cNvSpPr/>
          <p:nvPr/>
        </p:nvSpPr>
        <p:spPr>
          <a:xfrm>
            <a:off x="9578889" y="6089829"/>
            <a:ext cx="3749833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мощность и загрузка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="" xmlns:a16="http://schemas.microsoft.com/office/drawing/2014/main" id="{487F59C9-259B-4639-8382-85E5479F021A}"/>
              </a:ext>
            </a:extLst>
          </p:cNvPr>
          <p:cNvSpPr/>
          <p:nvPr/>
        </p:nvSpPr>
        <p:spPr>
          <a:xfrm>
            <a:off x="9606013" y="6436364"/>
            <a:ext cx="4745877" cy="45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доля переработки </a:t>
            </a:r>
          </a:p>
        </p:txBody>
      </p:sp>
      <p:sp>
        <p:nvSpPr>
          <p:cNvPr id="147" name="Прямоугольник: скругленные углы 47">
            <a:extLst>
              <a:ext uri="{FF2B5EF4-FFF2-40B4-BE49-F238E27FC236}">
                <a16:creationId xmlns="" xmlns:a16="http://schemas.microsoft.com/office/drawing/2014/main" id="{95D289DB-1BF0-48D5-8769-6AEC08B46FFC}"/>
              </a:ext>
            </a:extLst>
          </p:cNvPr>
          <p:cNvSpPr/>
          <p:nvPr/>
        </p:nvSpPr>
        <p:spPr>
          <a:xfrm flipV="1">
            <a:off x="9088671" y="6146979"/>
            <a:ext cx="476208" cy="27993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: скругленные углы 48">
            <a:extLst>
              <a:ext uri="{FF2B5EF4-FFF2-40B4-BE49-F238E27FC236}">
                <a16:creationId xmlns="" xmlns:a16="http://schemas.microsoft.com/office/drawing/2014/main" id="{E841A830-B897-4CE3-9C35-059C392B5A90}"/>
              </a:ext>
            </a:extLst>
          </p:cNvPr>
          <p:cNvSpPr/>
          <p:nvPr/>
        </p:nvSpPr>
        <p:spPr>
          <a:xfrm>
            <a:off x="9088669" y="6535576"/>
            <a:ext cx="484502" cy="296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94959" y="8304936"/>
            <a:ext cx="5570576" cy="1150144"/>
          </a:xfrm>
          <a:prstGeom prst="roundRect">
            <a:avLst>
              <a:gd name="adj" fmla="val 12279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агропереработки увеличит производство в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1,5 раза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з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счет дозагрузка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110%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за счет модернизация на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4%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за счет строительство новых заводов на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37%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="" xmlns:a16="http://schemas.microsoft.com/office/drawing/2014/main" id="{8F34C400-F735-4803-A51E-DE7759B90362}"/>
              </a:ext>
            </a:extLst>
          </p:cNvPr>
          <p:cNvSpPr/>
          <p:nvPr/>
        </p:nvSpPr>
        <p:spPr>
          <a:xfrm>
            <a:off x="9600693" y="6934569"/>
            <a:ext cx="3313054" cy="43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объем производства сырья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766760" y="6714498"/>
            <a:ext cx="1032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904621" y="6716490"/>
            <a:ext cx="1032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161" name="Номер слайда 3"/>
          <p:cNvSpPr txBox="1">
            <a:spLocks/>
          </p:cNvSpPr>
          <p:nvPr/>
        </p:nvSpPr>
        <p:spPr>
          <a:xfrm>
            <a:off x="7783185" y="13828453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0ADC98-183E-4B1A-B705-844A054A517F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219" name="Прямая соединительная линия 218">
            <a:extLst>
              <a:ext uri="{FF2B5EF4-FFF2-40B4-BE49-F238E27FC236}">
                <a16:creationId xmlns="" xmlns:a16="http://schemas.microsoft.com/office/drawing/2014/main" id="{9C640F6C-683A-490A-9419-5C29D1146E52}"/>
              </a:ext>
            </a:extLst>
          </p:cNvPr>
          <p:cNvCxnSpPr>
            <a:cxnSpLocks/>
          </p:cNvCxnSpPr>
          <p:nvPr/>
        </p:nvCxnSpPr>
        <p:spPr>
          <a:xfrm>
            <a:off x="4112524" y="7198720"/>
            <a:ext cx="740749" cy="16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="" xmlns:a16="http://schemas.microsoft.com/office/drawing/2014/main" id="{9C640F6C-683A-490A-9419-5C29D1146E52}"/>
              </a:ext>
            </a:extLst>
          </p:cNvPr>
          <p:cNvCxnSpPr>
            <a:cxnSpLocks/>
          </p:cNvCxnSpPr>
          <p:nvPr/>
        </p:nvCxnSpPr>
        <p:spPr>
          <a:xfrm>
            <a:off x="7107851" y="6727536"/>
            <a:ext cx="703523" cy="72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25EB035F-DD7E-4B7E-ADCE-5CE08C077D0E}"/>
              </a:ext>
            </a:extLst>
          </p:cNvPr>
          <p:cNvSpPr txBox="1"/>
          <p:nvPr/>
        </p:nvSpPr>
        <p:spPr>
          <a:xfrm>
            <a:off x="726731" y="1900220"/>
            <a:ext cx="678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Овал 221"/>
          <p:cNvSpPr/>
          <p:nvPr/>
        </p:nvSpPr>
        <p:spPr>
          <a:xfrm>
            <a:off x="2847732" y="5855817"/>
            <a:ext cx="838388" cy="808075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226" name="Овал 225"/>
          <p:cNvSpPr/>
          <p:nvPr/>
        </p:nvSpPr>
        <p:spPr>
          <a:xfrm>
            <a:off x="5987693" y="5841013"/>
            <a:ext cx="881290" cy="837681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Овал 226"/>
          <p:cNvSpPr/>
          <p:nvPr/>
        </p:nvSpPr>
        <p:spPr>
          <a:xfrm>
            <a:off x="9088669" y="6941303"/>
            <a:ext cx="511244" cy="459776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2C0DF9B0-09C6-427E-B49A-2D83670E83B6}"/>
              </a:ext>
            </a:extLst>
          </p:cNvPr>
          <p:cNvSpPr txBox="1"/>
          <p:nvPr/>
        </p:nvSpPr>
        <p:spPr>
          <a:xfrm>
            <a:off x="6522375" y="8304936"/>
            <a:ext cx="5608800" cy="1003697"/>
          </a:xfrm>
          <a:prstGeom prst="roundRect">
            <a:avLst>
              <a:gd name="adj" fmla="val 14110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импорта снизится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колбасных изделий с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41%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30%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мяса и мясорастительных консервов с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49%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28%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2238375"/>
            <a:endParaRPr lang="ru-RU" sz="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3236584" y="3931362"/>
            <a:ext cx="379593" cy="3793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900" dirty="0"/>
          </a:p>
        </p:txBody>
      </p:sp>
      <p:sp>
        <p:nvSpPr>
          <p:cNvPr id="133" name="Овал 132"/>
          <p:cNvSpPr/>
          <p:nvPr/>
        </p:nvSpPr>
        <p:spPr>
          <a:xfrm>
            <a:off x="4305028" y="2574609"/>
            <a:ext cx="379593" cy="3793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900" dirty="0"/>
          </a:p>
        </p:txBody>
      </p:sp>
      <p:sp>
        <p:nvSpPr>
          <p:cNvPr id="152" name="Овал 151"/>
          <p:cNvSpPr/>
          <p:nvPr/>
        </p:nvSpPr>
        <p:spPr>
          <a:xfrm>
            <a:off x="5235187" y="3780289"/>
            <a:ext cx="379593" cy="3793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7636957" y="1655692"/>
            <a:ext cx="379593" cy="3793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76700" y="173945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3198709" y="2879487"/>
            <a:ext cx="379593" cy="3793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3400840F-3F9E-4B9A-980F-9B93D80178A1}"/>
              </a:ext>
            </a:extLst>
          </p:cNvPr>
          <p:cNvSpPr/>
          <p:nvPr/>
        </p:nvSpPr>
        <p:spPr>
          <a:xfrm>
            <a:off x="0" y="247763"/>
            <a:ext cx="128016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ПРИМЕРЕ МЯСОКОМБИНАТОВ</a:t>
            </a:r>
          </a:p>
        </p:txBody>
      </p:sp>
    </p:spTree>
    <p:extLst>
      <p:ext uri="{BB962C8B-B14F-4D97-AF65-F5344CB8AC3E}">
        <p14:creationId xmlns:p14="http://schemas.microsoft.com/office/powerpoint/2010/main" val="4996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xmlns="" id="{77CEE6FB-C1BF-4F75-B45D-EDA88F60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92" y="274001"/>
            <a:ext cx="645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ГОСПОДДЕРЖКА, </a:t>
            </a:r>
            <a:r>
              <a:rPr lang="ru-RU" sz="1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ТЕНГЕ</a:t>
            </a:r>
            <a:endParaRPr lang="ru-RU" sz="1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08623"/>
              </p:ext>
            </p:extLst>
          </p:nvPr>
        </p:nvGraphicFramePr>
        <p:xfrm>
          <a:off x="157470" y="750311"/>
          <a:ext cx="6490072" cy="8418985"/>
        </p:xfrm>
        <a:graphic>
          <a:graphicData uri="http://schemas.openxmlformats.org/drawingml/2006/table">
            <a:tbl>
              <a:tblPr/>
              <a:tblGrid>
                <a:gridCol w="2852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7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7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74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562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1390">
                <a:tc>
                  <a:txBody>
                    <a:bodyPr/>
                    <a:lstStyle/>
                    <a:p>
                      <a:pPr marL="87313" indent="0" algn="l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Кредиты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финансовых институтов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(ФИ)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для оборотных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средств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186,9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226,9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1144">
                <a:tc>
                  <a:txBody>
                    <a:bodyPr/>
                    <a:lstStyle/>
                    <a:p>
                      <a:pPr marL="8731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Субсидирование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ставки по кредитам ФИ на пополнение оборотных средств на 4%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690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4555470"/>
                  </a:ext>
                </a:extLst>
              </a:tr>
              <a:tr h="1251390">
                <a:tc>
                  <a:txBody>
                    <a:bodyPr/>
                    <a:lstStyle/>
                    <a:p>
                      <a:pPr marL="8731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Кредиты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 на основные средства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(модернизация и строительство)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27,2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166,8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marL="8731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Частные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инвестиции переработчиков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14,8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390">
                <a:tc>
                  <a:txBody>
                    <a:bodyPr/>
                    <a:lstStyle/>
                    <a:p>
                      <a:pPr marL="8731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Субсидирование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ставки по кредитам ФИ на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основные средства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 10%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69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305521"/>
                  </a:ext>
                </a:extLst>
              </a:tr>
              <a:tr h="584193">
                <a:tc>
                  <a:txBody>
                    <a:bodyPr/>
                    <a:lstStyle/>
                    <a:p>
                      <a:pPr marL="87313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  <a:r>
                        <a:rPr lang="ru-RU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Инвестиционные субсидии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49,9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690">
                <a:tc gridSpan="6">
                  <a:txBody>
                    <a:bodyPr/>
                    <a:lstStyle/>
                    <a:p>
                      <a:pPr algn="l" rtl="0" fontAlgn="b"/>
                      <a:endParaRPr lang="ru-RU" sz="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7668854"/>
                  </a:ext>
                </a:extLst>
              </a:tr>
              <a:tr h="919108">
                <a:tc>
                  <a:txBody>
                    <a:bodyPr/>
                    <a:lstStyle/>
                    <a:p>
                      <a:pPr marL="87313" indent="0" algn="l" rtl="0" fontAlgn="b"/>
                      <a:r>
                        <a:rPr lang="ru-RU" sz="17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</a:t>
                      </a:r>
                      <a:r>
                        <a:rPr lang="ru-RU" sz="1700" b="1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СЕГО ГОСПОДДЕРЖКА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44,3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34,9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112,1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92A00E75-EEA8-403F-B709-8FE5B4A55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293051"/>
            <a:ext cx="635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ЭФФЕКТ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51">
            <a:extLst>
              <a:ext uri="{FF2B5EF4-FFF2-40B4-BE49-F238E27FC236}">
                <a16:creationId xmlns:a16="http://schemas.microsoft.com/office/drawing/2014/main" xmlns="" id="{0084D736-F3D0-4358-BDFD-26E3A78F61C5}"/>
              </a:ext>
            </a:extLst>
          </p:cNvPr>
          <p:cNvSpPr/>
          <p:nvPr/>
        </p:nvSpPr>
        <p:spPr>
          <a:xfrm>
            <a:off x="6845252" y="3377624"/>
            <a:ext cx="5867029" cy="609660"/>
          </a:xfrm>
          <a:prstGeom prst="wedgeRoundRectCallout">
            <a:avLst>
              <a:gd name="adj1" fmla="val 24947"/>
              <a:gd name="adj2" fmla="val 4939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185738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валового производства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агропереработки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раза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1,9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трлн. тенге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44246192"/>
              </p:ext>
            </p:extLst>
          </p:nvPr>
        </p:nvGraphicFramePr>
        <p:xfrm>
          <a:off x="6333068" y="1048155"/>
          <a:ext cx="6468532" cy="228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89355" y="2842366"/>
            <a:ext cx="86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1155" y="3032046"/>
            <a:ext cx="86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3501" y="1652987"/>
            <a:ext cx="1003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дозагрузка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15209" y="1477749"/>
            <a:ext cx="974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модерни-зация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54554" y="1293569"/>
            <a:ext cx="74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новые заводы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10272571" y="1000839"/>
            <a:ext cx="168816" cy="3891359"/>
          </a:xfrm>
          <a:prstGeom prst="rightBrace">
            <a:avLst>
              <a:gd name="adj1" fmla="val 8333"/>
              <a:gd name="adj2" fmla="val 4975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26794" y="803511"/>
            <a:ext cx="5793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ПРОИЗВОДСТВО,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млрд. тенге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F836AFBE-EBC0-479C-BE9C-3887A5958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058172"/>
              </p:ext>
            </p:extLst>
          </p:nvPr>
        </p:nvGraphicFramePr>
        <p:xfrm>
          <a:off x="6672888" y="5057730"/>
          <a:ext cx="6112934" cy="238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301826" y="4840428"/>
            <a:ext cx="1491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ИМПОРТ,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51">
            <a:extLst>
              <a:ext uri="{FF2B5EF4-FFF2-40B4-BE49-F238E27FC236}">
                <a16:creationId xmlns:a16="http://schemas.microsoft.com/office/drawing/2014/main" xmlns="" id="{0084D736-F3D0-4358-BDFD-26E3A78F61C5}"/>
              </a:ext>
            </a:extLst>
          </p:cNvPr>
          <p:cNvSpPr/>
          <p:nvPr/>
        </p:nvSpPr>
        <p:spPr>
          <a:xfrm>
            <a:off x="6847518" y="4116865"/>
            <a:ext cx="5867029" cy="609660"/>
          </a:xfrm>
          <a:prstGeom prst="wedgeRoundRectCallout">
            <a:avLst>
              <a:gd name="adj1" fmla="val 20812"/>
              <a:gd name="adj2" fmla="val 4935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185738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агропереработки в среднегодовой рост ВП (5,3%)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8" name="Скругленная прямоугольная выноска 51">
            <a:extLst>
              <a:ext uri="{FF2B5EF4-FFF2-40B4-BE49-F238E27FC236}">
                <a16:creationId xmlns:a16="http://schemas.microsoft.com/office/drawing/2014/main" xmlns="" id="{0084D736-F3D0-4358-BDFD-26E3A78F61C5}"/>
              </a:ext>
            </a:extLst>
          </p:cNvPr>
          <p:cNvSpPr/>
          <p:nvPr/>
        </p:nvSpPr>
        <p:spPr>
          <a:xfrm>
            <a:off x="6845252" y="7654449"/>
            <a:ext cx="5869296" cy="409415"/>
          </a:xfrm>
          <a:prstGeom prst="wedgeRoundRectCallout">
            <a:avLst>
              <a:gd name="adj1" fmla="val 28527"/>
              <a:gd name="adj2" fmla="val 4999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180975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доли импорта с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31,6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25,1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29" name="Скругленная прямоугольная выноска 51">
            <a:extLst>
              <a:ext uri="{FF2B5EF4-FFF2-40B4-BE49-F238E27FC236}">
                <a16:creationId xmlns:a16="http://schemas.microsoft.com/office/drawing/2014/main" xmlns="" id="{0084D736-F3D0-4358-BDFD-26E3A78F61C5}"/>
              </a:ext>
            </a:extLst>
          </p:cNvPr>
          <p:cNvSpPr/>
          <p:nvPr/>
        </p:nvSpPr>
        <p:spPr>
          <a:xfrm>
            <a:off x="6845252" y="8207675"/>
            <a:ext cx="5867028" cy="388843"/>
          </a:xfrm>
          <a:prstGeom prst="wedgeRoundRectCallout">
            <a:avLst>
              <a:gd name="adj1" fmla="val 30695"/>
              <a:gd name="adj2" fmla="val 5009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180975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годового объема налоговых отчислений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171,6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тг.</a:t>
            </a:r>
          </a:p>
        </p:txBody>
      </p:sp>
      <p:sp>
        <p:nvSpPr>
          <p:cNvPr id="30" name="Скругленная прямоугольная выноска 51">
            <a:extLst>
              <a:ext uri="{FF2B5EF4-FFF2-40B4-BE49-F238E27FC236}">
                <a16:creationId xmlns:a16="http://schemas.microsoft.com/office/drawing/2014/main" xmlns="" id="{0084D736-F3D0-4358-BDFD-26E3A78F61C5}"/>
              </a:ext>
            </a:extLst>
          </p:cNvPr>
          <p:cNvSpPr/>
          <p:nvPr/>
        </p:nvSpPr>
        <p:spPr>
          <a:xfrm>
            <a:off x="6847518" y="8740418"/>
            <a:ext cx="5867029" cy="387071"/>
          </a:xfrm>
          <a:prstGeom prst="wedgeRoundRectCallout">
            <a:avLst>
              <a:gd name="adj1" fmla="val 31972"/>
              <a:gd name="adj2" fmla="val 500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6225" indent="-190500"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более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тысяч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рабочих мест </a:t>
            </a:r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>
          <a:xfrm>
            <a:off x="12520505" y="9071574"/>
            <a:ext cx="2286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3684</TotalTime>
  <Words>4665</Words>
  <Application>Microsoft Office PowerPoint</Application>
  <PresentationFormat>A3 (297x420 мм)</PresentationFormat>
  <Paragraphs>1690</Paragraphs>
  <Slides>27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ТЕХНИЧЕСКОЕ ОСНАЩЕНИЕ ПРОИЗВОДИТЕЛЕЙ СЕМЯН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Салимбаева Айсулу</cp:lastModifiedBy>
  <cp:revision>559</cp:revision>
  <cp:lastPrinted>2017-10-14T04:05:07Z</cp:lastPrinted>
  <dcterms:created xsi:type="dcterms:W3CDTF">2017-10-06T10:31:41Z</dcterms:created>
  <dcterms:modified xsi:type="dcterms:W3CDTF">2017-10-20T14:19:22Z</dcterms:modified>
</cp:coreProperties>
</file>