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30"/>
  </p:notesMasterIdLst>
  <p:sldIdLst>
    <p:sldId id="397" r:id="rId2"/>
    <p:sldId id="402" r:id="rId3"/>
    <p:sldId id="426" r:id="rId4"/>
    <p:sldId id="405" r:id="rId5"/>
    <p:sldId id="440" r:id="rId6"/>
    <p:sldId id="408" r:id="rId7"/>
    <p:sldId id="409" r:id="rId8"/>
    <p:sldId id="406" r:id="rId9"/>
    <p:sldId id="439" r:id="rId10"/>
    <p:sldId id="443" r:id="rId11"/>
    <p:sldId id="412" r:id="rId12"/>
    <p:sldId id="411" r:id="rId13"/>
    <p:sldId id="438" r:id="rId14"/>
    <p:sldId id="429" r:id="rId15"/>
    <p:sldId id="413" r:id="rId16"/>
    <p:sldId id="445" r:id="rId17"/>
    <p:sldId id="436" r:id="rId18"/>
    <p:sldId id="444" r:id="rId19"/>
    <p:sldId id="419" r:id="rId20"/>
    <p:sldId id="417" r:id="rId21"/>
    <p:sldId id="435" r:id="rId22"/>
    <p:sldId id="420" r:id="rId23"/>
    <p:sldId id="442" r:id="rId24"/>
    <p:sldId id="422" r:id="rId25"/>
    <p:sldId id="357" r:id="rId26"/>
    <p:sldId id="396" r:id="rId27"/>
    <p:sldId id="355" r:id="rId28"/>
    <p:sldId id="401" r:id="rId29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1A08"/>
    <a:srgbClr val="0C779D"/>
    <a:srgbClr val="FFFFFF"/>
    <a:srgbClr val="C00000"/>
    <a:srgbClr val="4C4C4C"/>
    <a:srgbClr val="CC3054"/>
    <a:srgbClr val="568D11"/>
    <a:srgbClr val="286072"/>
    <a:srgbClr val="7030A0"/>
    <a:srgbClr val="7F4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38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13879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1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действующие</c:v>
                </c:pt>
                <c:pt idx="1">
                  <c:v>бездействующие</c:v>
                </c:pt>
                <c:pt idx="2">
                  <c:v>на стадии ликвидации</c:v>
                </c:pt>
                <c:pt idx="3">
                  <c:v>приостановлена деятельность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13839</c:v>
                </c:pt>
                <c:pt idx="1">
                  <c:v>2919</c:v>
                </c:pt>
                <c:pt idx="2">
                  <c:v>662</c:v>
                </c:pt>
                <c:pt idx="3">
                  <c:v>2260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044223931108776E-2"/>
          <c:y val="0.76344267548898281"/>
          <c:w val="0.62437847841601801"/>
          <c:h val="0.188968094705131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36209-5BA7-4A74-88EB-992CDD79A9AA}" type="doc">
      <dgm:prSet loTypeId="urn:microsoft.com/office/officeart/2005/8/layout/pyramid1" loCatId="pyramid" qsTypeId="urn:microsoft.com/office/officeart/2005/8/quickstyle/3d1" qsCatId="3D" csTypeId="urn:microsoft.com/office/officeart/2005/8/colors/colorful3" csCatId="colorful" phldr="1"/>
      <dgm:spPr/>
    </dgm:pt>
    <dgm:pt modelId="{599E0F7F-D645-4695-B5F4-00E49CCE4860}">
      <dgm:prSet phldrT="[Текст]" custT="1"/>
      <dgm:spPr/>
      <dgm:t>
        <a:bodyPr/>
        <a:lstStyle/>
        <a:p>
          <a:r>
            <a:rPr lang="ru-RU" sz="48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DC0832-4733-4BFB-BA9B-C63E0B516759}" type="parTrans" cxnId="{B0CA5CB4-4637-4AA4-8427-5238D14CDA4B}">
      <dgm:prSet/>
      <dgm:spPr/>
      <dgm:t>
        <a:bodyPr/>
        <a:lstStyle/>
        <a:p>
          <a:endParaRPr lang="ru-RU"/>
        </a:p>
      </dgm:t>
    </dgm:pt>
    <dgm:pt modelId="{46FC1D44-449E-48BB-A4ED-B1101A038B5E}" type="sibTrans" cxnId="{B0CA5CB4-4637-4AA4-8427-5238D14CDA4B}">
      <dgm:prSet/>
      <dgm:spPr/>
      <dgm:t>
        <a:bodyPr/>
        <a:lstStyle/>
        <a:p>
          <a:endParaRPr lang="ru-RU"/>
        </a:p>
      </dgm:t>
    </dgm:pt>
    <dgm:pt modelId="{56AA6206-53A8-428F-A950-B8E4E697A4FC}">
      <dgm:prSet phldrT="[Текст]" custT="1"/>
      <dgm:spPr/>
      <dgm:t>
        <a:bodyPr/>
        <a:lstStyle/>
        <a:p>
          <a:r>
            <a:rPr lang="ru-RU" sz="48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A102C-3970-4E10-8C96-E8342F9FA0B1}" type="parTrans" cxnId="{B3659ACC-D1F6-47A3-A140-E670D8BCF36B}">
      <dgm:prSet/>
      <dgm:spPr/>
      <dgm:t>
        <a:bodyPr/>
        <a:lstStyle/>
        <a:p>
          <a:endParaRPr lang="ru-RU"/>
        </a:p>
      </dgm:t>
    </dgm:pt>
    <dgm:pt modelId="{13F26F3B-0454-4BCA-B0C3-05997CB58CFB}" type="sibTrans" cxnId="{B3659ACC-D1F6-47A3-A140-E670D8BCF36B}">
      <dgm:prSet/>
      <dgm:spPr/>
      <dgm:t>
        <a:bodyPr/>
        <a:lstStyle/>
        <a:p>
          <a:endParaRPr lang="ru-RU"/>
        </a:p>
      </dgm:t>
    </dgm:pt>
    <dgm:pt modelId="{7CC4E59F-A031-4000-8D20-D5EF11BEED7B}">
      <dgm:prSet custT="1"/>
      <dgm:spPr/>
      <dgm:t>
        <a:bodyPr/>
        <a:lstStyle/>
        <a:p>
          <a:r>
            <a:rPr lang="ru-RU" sz="48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483C70-217A-48F8-B464-BDF2DA5F64E6}" type="parTrans" cxnId="{3A586673-BAD7-4BBB-AB2C-C255F60AC876}">
      <dgm:prSet/>
      <dgm:spPr/>
      <dgm:t>
        <a:bodyPr/>
        <a:lstStyle/>
        <a:p>
          <a:endParaRPr lang="ru-RU"/>
        </a:p>
      </dgm:t>
    </dgm:pt>
    <dgm:pt modelId="{2F92437C-E2A5-4296-9466-1AD6E7119CC9}" type="sibTrans" cxnId="{3A586673-BAD7-4BBB-AB2C-C255F60AC876}">
      <dgm:prSet/>
      <dgm:spPr/>
      <dgm:t>
        <a:bodyPr/>
        <a:lstStyle/>
        <a:p>
          <a:endParaRPr lang="ru-RU"/>
        </a:p>
      </dgm:t>
    </dgm:pt>
    <dgm:pt modelId="{84E4896E-EFD3-45F4-8EC9-E488C6903CE9}" type="pres">
      <dgm:prSet presAssocID="{3EE36209-5BA7-4A74-88EB-992CDD79A9AA}" presName="Name0" presStyleCnt="0">
        <dgm:presLayoutVars>
          <dgm:dir/>
          <dgm:animLvl val="lvl"/>
          <dgm:resizeHandles val="exact"/>
        </dgm:presLayoutVars>
      </dgm:prSet>
      <dgm:spPr/>
    </dgm:pt>
    <dgm:pt modelId="{B65B6C1E-F280-45E9-BDB7-4A2218449124}" type="pres">
      <dgm:prSet presAssocID="{7CC4E59F-A031-4000-8D20-D5EF11BEED7B}" presName="Name8" presStyleCnt="0"/>
      <dgm:spPr/>
    </dgm:pt>
    <dgm:pt modelId="{520C3F21-7E8C-4CAA-B8B1-B97CB248A169}" type="pres">
      <dgm:prSet presAssocID="{7CC4E59F-A031-4000-8D20-D5EF11BEED7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5468E-6B6B-4449-B70E-CB52BA87CDCB}" type="pres">
      <dgm:prSet presAssocID="{7CC4E59F-A031-4000-8D20-D5EF11BEED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88915-BA02-4810-86C6-7C5C8A700FAF}" type="pres">
      <dgm:prSet presAssocID="{599E0F7F-D645-4695-B5F4-00E49CCE4860}" presName="Name8" presStyleCnt="0"/>
      <dgm:spPr/>
    </dgm:pt>
    <dgm:pt modelId="{1DBCC9E7-9ABE-4DB2-A8B5-397CC022FF67}" type="pres">
      <dgm:prSet presAssocID="{599E0F7F-D645-4695-B5F4-00E49CCE486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448F-B80E-4687-85CD-493E856FE3F7}" type="pres">
      <dgm:prSet presAssocID="{599E0F7F-D645-4695-B5F4-00E49CCE48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36DFF-5E7C-4C70-AD40-C57F5A5F92F5}" type="pres">
      <dgm:prSet presAssocID="{56AA6206-53A8-428F-A950-B8E4E697A4FC}" presName="Name8" presStyleCnt="0"/>
      <dgm:spPr/>
    </dgm:pt>
    <dgm:pt modelId="{05939009-3B0A-451F-A703-930E757DC269}" type="pres">
      <dgm:prSet presAssocID="{56AA6206-53A8-428F-A950-B8E4E697A4FC}" presName="level" presStyleLbl="node1" presStyleIdx="2" presStyleCnt="3" custScaleX="99452" custLinFactNeighborX="-1227" custLinFactNeighborY="6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3B2D5-C25E-4EDA-BBB3-63FBC04ADBE2}" type="pres">
      <dgm:prSet presAssocID="{56AA6206-53A8-428F-A950-B8E4E697A4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C81B9B-AD52-49AC-BA32-DAA5618CA5E7}" type="presOf" srcId="{56AA6206-53A8-428F-A950-B8E4E697A4FC}" destId="{05939009-3B0A-451F-A703-930E757DC269}" srcOrd="0" destOrd="0" presId="urn:microsoft.com/office/officeart/2005/8/layout/pyramid1"/>
    <dgm:cxn modelId="{2D350BD9-031A-4214-9856-5F53002F81DB}" type="presOf" srcId="{599E0F7F-D645-4695-B5F4-00E49CCE4860}" destId="{1DBCC9E7-9ABE-4DB2-A8B5-397CC022FF67}" srcOrd="0" destOrd="0" presId="urn:microsoft.com/office/officeart/2005/8/layout/pyramid1"/>
    <dgm:cxn modelId="{EF081D0C-A6D2-41DF-991D-B45F434BE2A8}" type="presOf" srcId="{7CC4E59F-A031-4000-8D20-D5EF11BEED7B}" destId="{520C3F21-7E8C-4CAA-B8B1-B97CB248A169}" srcOrd="0" destOrd="0" presId="urn:microsoft.com/office/officeart/2005/8/layout/pyramid1"/>
    <dgm:cxn modelId="{1AD1B807-467D-4E2F-A00D-ADBA71CE22CA}" type="presOf" srcId="{599E0F7F-D645-4695-B5F4-00E49CCE4860}" destId="{9EB9448F-B80E-4687-85CD-493E856FE3F7}" srcOrd="1" destOrd="0" presId="urn:microsoft.com/office/officeart/2005/8/layout/pyramid1"/>
    <dgm:cxn modelId="{3A586673-BAD7-4BBB-AB2C-C255F60AC876}" srcId="{3EE36209-5BA7-4A74-88EB-992CDD79A9AA}" destId="{7CC4E59F-A031-4000-8D20-D5EF11BEED7B}" srcOrd="0" destOrd="0" parTransId="{5F483C70-217A-48F8-B464-BDF2DA5F64E6}" sibTransId="{2F92437C-E2A5-4296-9466-1AD6E7119CC9}"/>
    <dgm:cxn modelId="{02C7C43C-A7D5-439E-8DB6-255A91A1778F}" type="presOf" srcId="{3EE36209-5BA7-4A74-88EB-992CDD79A9AA}" destId="{84E4896E-EFD3-45F4-8EC9-E488C6903CE9}" srcOrd="0" destOrd="0" presId="urn:microsoft.com/office/officeart/2005/8/layout/pyramid1"/>
    <dgm:cxn modelId="{EA0BA6F8-0760-4500-A550-0A433279C97B}" type="presOf" srcId="{7CC4E59F-A031-4000-8D20-D5EF11BEED7B}" destId="{F4F5468E-6B6B-4449-B70E-CB52BA87CDCB}" srcOrd="1" destOrd="0" presId="urn:microsoft.com/office/officeart/2005/8/layout/pyramid1"/>
    <dgm:cxn modelId="{2AAF3BFE-B548-4DE3-A1FD-DF39E8D851BC}" type="presOf" srcId="{56AA6206-53A8-428F-A950-B8E4E697A4FC}" destId="{B163B2D5-C25E-4EDA-BBB3-63FBC04ADBE2}" srcOrd="1" destOrd="0" presId="urn:microsoft.com/office/officeart/2005/8/layout/pyramid1"/>
    <dgm:cxn modelId="{B3659ACC-D1F6-47A3-A140-E670D8BCF36B}" srcId="{3EE36209-5BA7-4A74-88EB-992CDD79A9AA}" destId="{56AA6206-53A8-428F-A950-B8E4E697A4FC}" srcOrd="2" destOrd="0" parTransId="{18EA102C-3970-4E10-8C96-E8342F9FA0B1}" sibTransId="{13F26F3B-0454-4BCA-B0C3-05997CB58CFB}"/>
    <dgm:cxn modelId="{B0CA5CB4-4637-4AA4-8427-5238D14CDA4B}" srcId="{3EE36209-5BA7-4A74-88EB-992CDD79A9AA}" destId="{599E0F7F-D645-4695-B5F4-00E49CCE4860}" srcOrd="1" destOrd="0" parTransId="{6CDC0832-4733-4BFB-BA9B-C63E0B516759}" sibTransId="{46FC1D44-449E-48BB-A4ED-B1101A038B5E}"/>
    <dgm:cxn modelId="{4E819FF0-5089-436E-9D49-525D3C87966B}" type="presParOf" srcId="{84E4896E-EFD3-45F4-8EC9-E488C6903CE9}" destId="{B65B6C1E-F280-45E9-BDB7-4A2218449124}" srcOrd="0" destOrd="0" presId="urn:microsoft.com/office/officeart/2005/8/layout/pyramid1"/>
    <dgm:cxn modelId="{2E457400-A0B6-42AD-965A-9AFD667BFF33}" type="presParOf" srcId="{B65B6C1E-F280-45E9-BDB7-4A2218449124}" destId="{520C3F21-7E8C-4CAA-B8B1-B97CB248A169}" srcOrd="0" destOrd="0" presId="urn:microsoft.com/office/officeart/2005/8/layout/pyramid1"/>
    <dgm:cxn modelId="{883BB388-C899-4BEB-91D5-9174DBB9DEB7}" type="presParOf" srcId="{B65B6C1E-F280-45E9-BDB7-4A2218449124}" destId="{F4F5468E-6B6B-4449-B70E-CB52BA87CDCB}" srcOrd="1" destOrd="0" presId="urn:microsoft.com/office/officeart/2005/8/layout/pyramid1"/>
    <dgm:cxn modelId="{5BAAB04F-2E7F-4DCA-AA7A-34D4DB9508E9}" type="presParOf" srcId="{84E4896E-EFD3-45F4-8EC9-E488C6903CE9}" destId="{D1288915-BA02-4810-86C6-7C5C8A700FAF}" srcOrd="1" destOrd="0" presId="urn:microsoft.com/office/officeart/2005/8/layout/pyramid1"/>
    <dgm:cxn modelId="{C76EE538-23D2-47B0-80C2-528EF8AB646C}" type="presParOf" srcId="{D1288915-BA02-4810-86C6-7C5C8A700FAF}" destId="{1DBCC9E7-9ABE-4DB2-A8B5-397CC022FF67}" srcOrd="0" destOrd="0" presId="urn:microsoft.com/office/officeart/2005/8/layout/pyramid1"/>
    <dgm:cxn modelId="{404E05A0-576F-4FF3-845F-F88068108D5B}" type="presParOf" srcId="{D1288915-BA02-4810-86C6-7C5C8A700FAF}" destId="{9EB9448F-B80E-4687-85CD-493E856FE3F7}" srcOrd="1" destOrd="0" presId="urn:microsoft.com/office/officeart/2005/8/layout/pyramid1"/>
    <dgm:cxn modelId="{5D74C762-16C4-43BD-9899-C261F4C65CD6}" type="presParOf" srcId="{84E4896E-EFD3-45F4-8EC9-E488C6903CE9}" destId="{DED36DFF-5E7C-4C70-AD40-C57F5A5F92F5}" srcOrd="2" destOrd="0" presId="urn:microsoft.com/office/officeart/2005/8/layout/pyramid1"/>
    <dgm:cxn modelId="{A968B23D-D1BC-42EB-8BC6-B43C9217E1A2}" type="presParOf" srcId="{DED36DFF-5E7C-4C70-AD40-C57F5A5F92F5}" destId="{05939009-3B0A-451F-A703-930E757DC269}" srcOrd="0" destOrd="0" presId="urn:microsoft.com/office/officeart/2005/8/layout/pyramid1"/>
    <dgm:cxn modelId="{109E153A-12B8-4035-91B5-992D0B469617}" type="presParOf" srcId="{DED36DFF-5E7C-4C70-AD40-C57F5A5F92F5}" destId="{B163B2D5-C25E-4EDA-BBB3-63FBC04ADBE2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BE0C51-E481-4F61-917B-4032BA747DF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B2CD16-E9C5-497A-83FD-A0B35EDA8A19}">
      <dgm:prSet custT="1"/>
      <dgm:spPr>
        <a:solidFill>
          <a:schemeClr val="accent6"/>
        </a:solidFill>
      </dgm:spPr>
      <dgm:t>
        <a:bodyPr/>
        <a:lstStyle/>
        <a:p>
          <a:pPr algn="just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возможностей для социализации и организации досуга сельской молодежи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015398-ED25-46BB-8FB9-03E716461E0C}" type="parTrans" cxnId="{3689AAC6-96CF-4857-A4D5-EF23136BD165}">
      <dgm:prSet/>
      <dgm:spPr/>
      <dgm:t>
        <a:bodyPr/>
        <a:lstStyle/>
        <a:p>
          <a:endParaRPr lang="ru-RU"/>
        </a:p>
      </dgm:t>
    </dgm:pt>
    <dgm:pt modelId="{2609B5FD-E032-4F47-9D05-E80DDD269CC1}" type="sibTrans" cxnId="{3689AAC6-96CF-4857-A4D5-EF23136BD165}">
      <dgm:prSet/>
      <dgm:spPr/>
      <dgm:t>
        <a:bodyPr/>
        <a:lstStyle/>
        <a:p>
          <a:endParaRPr lang="ru-RU"/>
        </a:p>
      </dgm:t>
    </dgm:pt>
    <dgm:pt modelId="{0DC85BBA-E272-47C4-8D4B-50CDA7186AC7}">
      <dgm:prSet custT="1"/>
      <dgm:spPr>
        <a:solidFill>
          <a:schemeClr val="accent6"/>
        </a:solidFill>
      </dgm:spPr>
      <dgm:t>
        <a:bodyPr/>
        <a:lstStyle/>
        <a:p>
          <a:pPr algn="just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новых «социальных лифтов» для продвижения и развития молодежи, особенно находящейся в трудной жизненной ситуации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781A8C-B87B-48C6-B1F9-0DE7C472A44C}" type="parTrans" cxnId="{7752012A-2D15-4200-81E5-0C19CB6EC27F}">
      <dgm:prSet/>
      <dgm:spPr/>
      <dgm:t>
        <a:bodyPr/>
        <a:lstStyle/>
        <a:p>
          <a:endParaRPr lang="ru-RU"/>
        </a:p>
      </dgm:t>
    </dgm:pt>
    <dgm:pt modelId="{1F392168-9594-45D7-8729-89C9894DD831}" type="sibTrans" cxnId="{7752012A-2D15-4200-81E5-0C19CB6EC27F}">
      <dgm:prSet/>
      <dgm:spPr/>
      <dgm:t>
        <a:bodyPr/>
        <a:lstStyle/>
        <a:p>
          <a:endParaRPr lang="ru-RU"/>
        </a:p>
      </dgm:t>
    </dgm:pt>
    <dgm:pt modelId="{4689CC61-70BE-4B30-A4E8-07F744BE3840}">
      <dgm:prSet custT="1"/>
      <dgm:spPr>
        <a:solidFill>
          <a:schemeClr val="accent6"/>
        </a:solidFill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Поддержка молодых семей и внимание воспитанию детей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0F6912-7ED8-4498-B4A6-E81B3822639A}" type="parTrans" cxnId="{002AA710-1857-496F-AB7C-AF1BA97E352F}">
      <dgm:prSet/>
      <dgm:spPr/>
      <dgm:t>
        <a:bodyPr/>
        <a:lstStyle/>
        <a:p>
          <a:endParaRPr lang="ru-RU"/>
        </a:p>
      </dgm:t>
    </dgm:pt>
    <dgm:pt modelId="{2575D995-0831-4A78-940D-8CC4D129E358}" type="sibTrans" cxnId="{002AA710-1857-496F-AB7C-AF1BA97E352F}">
      <dgm:prSet/>
      <dgm:spPr/>
      <dgm:t>
        <a:bodyPr/>
        <a:lstStyle/>
        <a:p>
          <a:endParaRPr lang="ru-RU"/>
        </a:p>
      </dgm:t>
    </dgm:pt>
    <dgm:pt modelId="{5C879FB5-4930-4902-97A0-1CD12A10270F}">
      <dgm:prSet custT="1"/>
      <dgm:spPr>
        <a:solidFill>
          <a:schemeClr val="accent6"/>
        </a:solidFill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кадрового аппарата, работающего с молодежью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C9A20D-793D-48AB-BEA0-204E8ACDA719}" type="parTrans" cxnId="{20942395-C885-44A5-BF39-892A8C32A39C}">
      <dgm:prSet/>
      <dgm:spPr/>
      <dgm:t>
        <a:bodyPr/>
        <a:lstStyle/>
        <a:p>
          <a:endParaRPr lang="ru-RU"/>
        </a:p>
      </dgm:t>
    </dgm:pt>
    <dgm:pt modelId="{D37C3D40-68D0-49E4-96F5-75470ED11029}" type="sibTrans" cxnId="{20942395-C885-44A5-BF39-892A8C32A39C}">
      <dgm:prSet/>
      <dgm:spPr/>
      <dgm:t>
        <a:bodyPr/>
        <a:lstStyle/>
        <a:p>
          <a:endParaRPr lang="ru-RU"/>
        </a:p>
      </dgm:t>
    </dgm:pt>
    <dgm:pt modelId="{31B8E892-706D-4333-9F6F-9F4F5FCFF0B4}">
      <dgm:prSet custT="1"/>
      <dgm:spPr>
        <a:solidFill>
          <a:schemeClr val="accent6"/>
        </a:solidFill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Усиление межведомственной координации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FCAA31-5358-41D3-8F86-61CAC3A4CFC2}" type="parTrans" cxnId="{301C7AC0-21A1-4990-AE29-47B732A0DACC}">
      <dgm:prSet/>
      <dgm:spPr/>
      <dgm:t>
        <a:bodyPr/>
        <a:lstStyle/>
        <a:p>
          <a:endParaRPr lang="ru-RU"/>
        </a:p>
      </dgm:t>
    </dgm:pt>
    <dgm:pt modelId="{43DDCF0E-9690-45BA-8ED4-12C60A23505B}" type="sibTrans" cxnId="{301C7AC0-21A1-4990-AE29-47B732A0DACC}">
      <dgm:prSet/>
      <dgm:spPr/>
      <dgm:t>
        <a:bodyPr/>
        <a:lstStyle/>
        <a:p>
          <a:endParaRPr lang="ru-RU"/>
        </a:p>
      </dgm:t>
    </dgm:pt>
    <dgm:pt modelId="{E002E667-0D92-4671-9C1E-5AAB45A4AF8B}" type="pres">
      <dgm:prSet presAssocID="{57BE0C51-E481-4F61-917B-4032BA747D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DE7A68-78A1-49EF-BD35-8E10600AAD15}" type="pres">
      <dgm:prSet presAssocID="{89B2CD16-E9C5-497A-83FD-A0B35EDA8A19}" presName="parentLin" presStyleCnt="0"/>
      <dgm:spPr/>
    </dgm:pt>
    <dgm:pt modelId="{8E4A86B0-E629-4BF9-A16F-F8A3868AF6D5}" type="pres">
      <dgm:prSet presAssocID="{89B2CD16-E9C5-497A-83FD-A0B35EDA8A1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900A412-81F2-4979-BFFF-79F0A9597BC1}" type="pres">
      <dgm:prSet presAssocID="{89B2CD16-E9C5-497A-83FD-A0B35EDA8A19}" presName="parentText" presStyleLbl="node1" presStyleIdx="0" presStyleCnt="5" custScaleX="119106" custScaleY="155139" custLinFactNeighborX="-14573" custLinFactNeighborY="242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2F114-70FF-4C6D-9769-2F1ACC886C3C}" type="pres">
      <dgm:prSet presAssocID="{89B2CD16-E9C5-497A-83FD-A0B35EDA8A19}" presName="negativeSpace" presStyleCnt="0"/>
      <dgm:spPr/>
    </dgm:pt>
    <dgm:pt modelId="{C77E7EF2-D8E0-496A-80CB-5122E3E1EA7B}" type="pres">
      <dgm:prSet presAssocID="{89B2CD16-E9C5-497A-83FD-A0B35EDA8A19}" presName="childText" presStyleLbl="conFgAcc1" presStyleIdx="0" presStyleCnt="5" custLinFactY="8217" custLinFactNeighborY="100000">
        <dgm:presLayoutVars>
          <dgm:bulletEnabled val="1"/>
        </dgm:presLayoutVars>
      </dgm:prSet>
      <dgm:spPr/>
    </dgm:pt>
    <dgm:pt modelId="{7FAFE5AF-3B3F-4A1A-8BE0-38DE42F7791B}" type="pres">
      <dgm:prSet presAssocID="{2609B5FD-E032-4F47-9D05-E80DDD269CC1}" presName="spaceBetweenRectangles" presStyleCnt="0"/>
      <dgm:spPr/>
    </dgm:pt>
    <dgm:pt modelId="{265D374D-7FD3-462B-98CA-B3373D4212CB}" type="pres">
      <dgm:prSet presAssocID="{0DC85BBA-E272-47C4-8D4B-50CDA7186AC7}" presName="parentLin" presStyleCnt="0"/>
      <dgm:spPr/>
    </dgm:pt>
    <dgm:pt modelId="{3EFA1668-F449-4F7C-85D3-3BCFD5BA408E}" type="pres">
      <dgm:prSet presAssocID="{0DC85BBA-E272-47C4-8D4B-50CDA7186AC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EFB59DD-749E-4E42-99C3-3A7FCE3FF278}" type="pres">
      <dgm:prSet presAssocID="{0DC85BBA-E272-47C4-8D4B-50CDA7186AC7}" presName="parentText" presStyleLbl="node1" presStyleIdx="1" presStyleCnt="5" custScaleX="118611" custScaleY="149569" custLinFactNeighborX="-6079" custLinFactNeighborY="40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E8014-C6ED-40DA-AC2B-41F091D0404D}" type="pres">
      <dgm:prSet presAssocID="{0DC85BBA-E272-47C4-8D4B-50CDA7186AC7}" presName="negativeSpace" presStyleCnt="0"/>
      <dgm:spPr/>
    </dgm:pt>
    <dgm:pt modelId="{B2434CBA-CDB5-426B-8A46-CD16FB7AE537}" type="pres">
      <dgm:prSet presAssocID="{0DC85BBA-E272-47C4-8D4B-50CDA7186AC7}" presName="childText" presStyleLbl="conFgAcc1" presStyleIdx="1" presStyleCnt="5">
        <dgm:presLayoutVars>
          <dgm:bulletEnabled val="1"/>
        </dgm:presLayoutVars>
      </dgm:prSet>
      <dgm:spPr/>
    </dgm:pt>
    <dgm:pt modelId="{2642C3EC-6668-43B3-8561-7C89F7DBF2B5}" type="pres">
      <dgm:prSet presAssocID="{1F392168-9594-45D7-8729-89C9894DD831}" presName="spaceBetweenRectangles" presStyleCnt="0"/>
      <dgm:spPr/>
    </dgm:pt>
    <dgm:pt modelId="{7769618E-CEF9-4D66-A4F2-33A74CD4FA22}" type="pres">
      <dgm:prSet presAssocID="{4689CC61-70BE-4B30-A4E8-07F744BE3840}" presName="parentLin" presStyleCnt="0"/>
      <dgm:spPr/>
    </dgm:pt>
    <dgm:pt modelId="{C3392539-5DB9-475A-843F-878C1420F742}" type="pres">
      <dgm:prSet presAssocID="{4689CC61-70BE-4B30-A4E8-07F744BE384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C526DB0-BBEB-474C-BD34-C6A3EC1BA8B0}" type="pres">
      <dgm:prSet presAssocID="{4689CC61-70BE-4B30-A4E8-07F744BE3840}" presName="parentText" presStyleLbl="node1" presStyleIdx="2" presStyleCnt="5" custScaleX="118671" custLinFactNeighborX="-4559" custLinFactNeighborY="455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A17F3-50EC-41F9-8303-71317B0730F2}" type="pres">
      <dgm:prSet presAssocID="{4689CC61-70BE-4B30-A4E8-07F744BE3840}" presName="negativeSpace" presStyleCnt="0"/>
      <dgm:spPr/>
    </dgm:pt>
    <dgm:pt modelId="{BDCBE765-D0AA-4988-A91D-B1CBD6F029E5}" type="pres">
      <dgm:prSet presAssocID="{4689CC61-70BE-4B30-A4E8-07F744BE3840}" presName="childText" presStyleLbl="conFgAcc1" presStyleIdx="2" presStyleCnt="5" custLinFactY="-26004" custLinFactNeighborY="-100000">
        <dgm:presLayoutVars>
          <dgm:bulletEnabled val="1"/>
        </dgm:presLayoutVars>
      </dgm:prSet>
      <dgm:spPr/>
    </dgm:pt>
    <dgm:pt modelId="{A0DE90AF-6146-4CBB-A992-B1921465EA18}" type="pres">
      <dgm:prSet presAssocID="{2575D995-0831-4A78-940D-8CC4D129E358}" presName="spaceBetweenRectangles" presStyleCnt="0"/>
      <dgm:spPr/>
    </dgm:pt>
    <dgm:pt modelId="{D4ECE985-9608-4585-B9AF-C6D443E058D3}" type="pres">
      <dgm:prSet presAssocID="{5C879FB5-4930-4902-97A0-1CD12A10270F}" presName="parentLin" presStyleCnt="0"/>
      <dgm:spPr/>
    </dgm:pt>
    <dgm:pt modelId="{0BD56ACB-1CBF-4FBE-B8EC-DE9A0A07A846}" type="pres">
      <dgm:prSet presAssocID="{5C879FB5-4930-4902-97A0-1CD12A10270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C41EC65-900D-44CA-8B04-61D05B0F63CE}" type="pres">
      <dgm:prSet presAssocID="{5C879FB5-4930-4902-97A0-1CD12A10270F}" presName="parentText" presStyleLbl="node1" presStyleIdx="3" presStyleCnt="5" custScaleX="118454" custLinFactNeighborX="1520" custLinFactNeighborY="80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E95EC-AB66-4C60-8608-A8837C440A7B}" type="pres">
      <dgm:prSet presAssocID="{5C879FB5-4930-4902-97A0-1CD12A10270F}" presName="negativeSpace" presStyleCnt="0"/>
      <dgm:spPr/>
    </dgm:pt>
    <dgm:pt modelId="{C3846680-214F-4B4A-8C03-C0D7A66DB2AF}" type="pres">
      <dgm:prSet presAssocID="{5C879FB5-4930-4902-97A0-1CD12A10270F}" presName="childText" presStyleLbl="conFgAcc1" presStyleIdx="3" presStyleCnt="5">
        <dgm:presLayoutVars>
          <dgm:bulletEnabled val="1"/>
        </dgm:presLayoutVars>
      </dgm:prSet>
      <dgm:spPr/>
    </dgm:pt>
    <dgm:pt modelId="{5CCF284F-EF82-435B-8FC4-7B29E2C9796E}" type="pres">
      <dgm:prSet presAssocID="{D37C3D40-68D0-49E4-96F5-75470ED11029}" presName="spaceBetweenRectangles" presStyleCnt="0"/>
      <dgm:spPr/>
    </dgm:pt>
    <dgm:pt modelId="{CC0A624A-06A5-4D1C-808C-B01C1C9713DA}" type="pres">
      <dgm:prSet presAssocID="{31B8E892-706D-4333-9F6F-9F4F5FCFF0B4}" presName="parentLin" presStyleCnt="0"/>
      <dgm:spPr/>
    </dgm:pt>
    <dgm:pt modelId="{35A404B1-9373-44A2-AA14-536915B6E2D2}" type="pres">
      <dgm:prSet presAssocID="{31B8E892-706D-4333-9F6F-9F4F5FCFF0B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E54824F-8763-4DF8-ADE7-EAA4CE738784}" type="pres">
      <dgm:prSet presAssocID="{31B8E892-706D-4333-9F6F-9F4F5FCFF0B4}" presName="parentText" presStyleLbl="node1" presStyleIdx="4" presStyleCnt="5" custScaleX="117803" custLinFactNeighborX="4559" custLinFactNeighborY="826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1F10E-4EBB-4293-8C08-AE265298AB29}" type="pres">
      <dgm:prSet presAssocID="{31B8E892-706D-4333-9F6F-9F4F5FCFF0B4}" presName="negativeSpace" presStyleCnt="0"/>
      <dgm:spPr/>
    </dgm:pt>
    <dgm:pt modelId="{7AF43E7C-B33F-4603-8A3E-048787CB3A9F}" type="pres">
      <dgm:prSet presAssocID="{31B8E892-706D-4333-9F6F-9F4F5FCFF0B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E3BD6B2-8589-421F-834E-0529B1EEBAEB}" type="presOf" srcId="{4689CC61-70BE-4B30-A4E8-07F744BE3840}" destId="{CC526DB0-BBEB-474C-BD34-C6A3EC1BA8B0}" srcOrd="1" destOrd="0" presId="urn:microsoft.com/office/officeart/2005/8/layout/list1"/>
    <dgm:cxn modelId="{306BF501-67BF-4EE6-B080-64D5F8B33013}" type="presOf" srcId="{5C879FB5-4930-4902-97A0-1CD12A10270F}" destId="{2C41EC65-900D-44CA-8B04-61D05B0F63CE}" srcOrd="1" destOrd="0" presId="urn:microsoft.com/office/officeart/2005/8/layout/list1"/>
    <dgm:cxn modelId="{002AA710-1857-496F-AB7C-AF1BA97E352F}" srcId="{57BE0C51-E481-4F61-917B-4032BA747DFB}" destId="{4689CC61-70BE-4B30-A4E8-07F744BE3840}" srcOrd="2" destOrd="0" parTransId="{4A0F6912-7ED8-4498-B4A6-E81B3822639A}" sibTransId="{2575D995-0831-4A78-940D-8CC4D129E358}"/>
    <dgm:cxn modelId="{F2906B70-592E-4C5D-B214-EA5851C2AD29}" type="presOf" srcId="{57BE0C51-E481-4F61-917B-4032BA747DFB}" destId="{E002E667-0D92-4671-9C1E-5AAB45A4AF8B}" srcOrd="0" destOrd="0" presId="urn:microsoft.com/office/officeart/2005/8/layout/list1"/>
    <dgm:cxn modelId="{986DE88C-8E9E-48D9-B132-E7ADC12C325D}" type="presOf" srcId="{31B8E892-706D-4333-9F6F-9F4F5FCFF0B4}" destId="{35A404B1-9373-44A2-AA14-536915B6E2D2}" srcOrd="0" destOrd="0" presId="urn:microsoft.com/office/officeart/2005/8/layout/list1"/>
    <dgm:cxn modelId="{159BCAE5-6917-4D75-8ED3-A76C484D69EF}" type="presOf" srcId="{4689CC61-70BE-4B30-A4E8-07F744BE3840}" destId="{C3392539-5DB9-475A-843F-878C1420F742}" srcOrd="0" destOrd="0" presId="urn:microsoft.com/office/officeart/2005/8/layout/list1"/>
    <dgm:cxn modelId="{26D168B7-7C2F-49A3-85B2-727709805D77}" type="presOf" srcId="{0DC85BBA-E272-47C4-8D4B-50CDA7186AC7}" destId="{4EFB59DD-749E-4E42-99C3-3A7FCE3FF278}" srcOrd="1" destOrd="0" presId="urn:microsoft.com/office/officeart/2005/8/layout/list1"/>
    <dgm:cxn modelId="{51930C8C-380B-4E64-A870-B8C4D3E27E47}" type="presOf" srcId="{31B8E892-706D-4333-9F6F-9F4F5FCFF0B4}" destId="{EE54824F-8763-4DF8-ADE7-EAA4CE738784}" srcOrd="1" destOrd="0" presId="urn:microsoft.com/office/officeart/2005/8/layout/list1"/>
    <dgm:cxn modelId="{3689AAC6-96CF-4857-A4D5-EF23136BD165}" srcId="{57BE0C51-E481-4F61-917B-4032BA747DFB}" destId="{89B2CD16-E9C5-497A-83FD-A0B35EDA8A19}" srcOrd="0" destOrd="0" parTransId="{51015398-ED25-46BB-8FB9-03E716461E0C}" sibTransId="{2609B5FD-E032-4F47-9D05-E80DDD269CC1}"/>
    <dgm:cxn modelId="{488B48A9-522C-4C4A-B31C-FFDEB635A426}" type="presOf" srcId="{89B2CD16-E9C5-497A-83FD-A0B35EDA8A19}" destId="{8E4A86B0-E629-4BF9-A16F-F8A3868AF6D5}" srcOrd="0" destOrd="0" presId="urn:microsoft.com/office/officeart/2005/8/layout/list1"/>
    <dgm:cxn modelId="{20942395-C885-44A5-BF39-892A8C32A39C}" srcId="{57BE0C51-E481-4F61-917B-4032BA747DFB}" destId="{5C879FB5-4930-4902-97A0-1CD12A10270F}" srcOrd="3" destOrd="0" parTransId="{F7C9A20D-793D-48AB-BEA0-204E8ACDA719}" sibTransId="{D37C3D40-68D0-49E4-96F5-75470ED11029}"/>
    <dgm:cxn modelId="{CB89E1C8-2DCC-4D25-8078-CD10889FE7D8}" type="presOf" srcId="{5C879FB5-4930-4902-97A0-1CD12A10270F}" destId="{0BD56ACB-1CBF-4FBE-B8EC-DE9A0A07A846}" srcOrd="0" destOrd="0" presId="urn:microsoft.com/office/officeart/2005/8/layout/list1"/>
    <dgm:cxn modelId="{7752012A-2D15-4200-81E5-0C19CB6EC27F}" srcId="{57BE0C51-E481-4F61-917B-4032BA747DFB}" destId="{0DC85BBA-E272-47C4-8D4B-50CDA7186AC7}" srcOrd="1" destOrd="0" parTransId="{E0781A8C-B87B-48C6-B1F9-0DE7C472A44C}" sibTransId="{1F392168-9594-45D7-8729-89C9894DD831}"/>
    <dgm:cxn modelId="{5F78316F-3DDE-4AD8-8820-2360F63DC749}" type="presOf" srcId="{0DC85BBA-E272-47C4-8D4B-50CDA7186AC7}" destId="{3EFA1668-F449-4F7C-85D3-3BCFD5BA408E}" srcOrd="0" destOrd="0" presId="urn:microsoft.com/office/officeart/2005/8/layout/list1"/>
    <dgm:cxn modelId="{5EF883EE-63B8-47B8-88E4-E9AF74172111}" type="presOf" srcId="{89B2CD16-E9C5-497A-83FD-A0B35EDA8A19}" destId="{4900A412-81F2-4979-BFFF-79F0A9597BC1}" srcOrd="1" destOrd="0" presId="urn:microsoft.com/office/officeart/2005/8/layout/list1"/>
    <dgm:cxn modelId="{301C7AC0-21A1-4990-AE29-47B732A0DACC}" srcId="{57BE0C51-E481-4F61-917B-4032BA747DFB}" destId="{31B8E892-706D-4333-9F6F-9F4F5FCFF0B4}" srcOrd="4" destOrd="0" parTransId="{27FCAA31-5358-41D3-8F86-61CAC3A4CFC2}" sibTransId="{43DDCF0E-9690-45BA-8ED4-12C60A23505B}"/>
    <dgm:cxn modelId="{7357623B-FC1E-4084-9A26-7A9DC1FD6806}" type="presParOf" srcId="{E002E667-0D92-4671-9C1E-5AAB45A4AF8B}" destId="{A7DE7A68-78A1-49EF-BD35-8E10600AAD15}" srcOrd="0" destOrd="0" presId="urn:microsoft.com/office/officeart/2005/8/layout/list1"/>
    <dgm:cxn modelId="{38ABFB74-8CAE-4FDF-9EB3-F205F0307615}" type="presParOf" srcId="{A7DE7A68-78A1-49EF-BD35-8E10600AAD15}" destId="{8E4A86B0-E629-4BF9-A16F-F8A3868AF6D5}" srcOrd="0" destOrd="0" presId="urn:microsoft.com/office/officeart/2005/8/layout/list1"/>
    <dgm:cxn modelId="{57398969-D50C-44CB-BA35-572B10FBF871}" type="presParOf" srcId="{A7DE7A68-78A1-49EF-BD35-8E10600AAD15}" destId="{4900A412-81F2-4979-BFFF-79F0A9597BC1}" srcOrd="1" destOrd="0" presId="urn:microsoft.com/office/officeart/2005/8/layout/list1"/>
    <dgm:cxn modelId="{138213FD-6DDD-43CB-A270-AFDFD218F5F6}" type="presParOf" srcId="{E002E667-0D92-4671-9C1E-5AAB45A4AF8B}" destId="{41E2F114-70FF-4C6D-9769-2F1ACC886C3C}" srcOrd="1" destOrd="0" presId="urn:microsoft.com/office/officeart/2005/8/layout/list1"/>
    <dgm:cxn modelId="{EFC3E15A-D895-42F6-812F-2C47D961864A}" type="presParOf" srcId="{E002E667-0D92-4671-9C1E-5AAB45A4AF8B}" destId="{C77E7EF2-D8E0-496A-80CB-5122E3E1EA7B}" srcOrd="2" destOrd="0" presId="urn:microsoft.com/office/officeart/2005/8/layout/list1"/>
    <dgm:cxn modelId="{CC90118D-A9B6-4663-A841-E5672580EB95}" type="presParOf" srcId="{E002E667-0D92-4671-9C1E-5AAB45A4AF8B}" destId="{7FAFE5AF-3B3F-4A1A-8BE0-38DE42F7791B}" srcOrd="3" destOrd="0" presId="urn:microsoft.com/office/officeart/2005/8/layout/list1"/>
    <dgm:cxn modelId="{BCB925CA-2E6F-4E2E-9350-3E14FEB4D872}" type="presParOf" srcId="{E002E667-0D92-4671-9C1E-5AAB45A4AF8B}" destId="{265D374D-7FD3-462B-98CA-B3373D4212CB}" srcOrd="4" destOrd="0" presId="urn:microsoft.com/office/officeart/2005/8/layout/list1"/>
    <dgm:cxn modelId="{ABCD921F-2258-4A92-BFDB-AACAB372274C}" type="presParOf" srcId="{265D374D-7FD3-462B-98CA-B3373D4212CB}" destId="{3EFA1668-F449-4F7C-85D3-3BCFD5BA408E}" srcOrd="0" destOrd="0" presId="urn:microsoft.com/office/officeart/2005/8/layout/list1"/>
    <dgm:cxn modelId="{5894DB07-CCB7-45CB-AE13-EDF77A98644F}" type="presParOf" srcId="{265D374D-7FD3-462B-98CA-B3373D4212CB}" destId="{4EFB59DD-749E-4E42-99C3-3A7FCE3FF278}" srcOrd="1" destOrd="0" presId="urn:microsoft.com/office/officeart/2005/8/layout/list1"/>
    <dgm:cxn modelId="{343D0985-B343-47A5-9124-9ECDD63367FD}" type="presParOf" srcId="{E002E667-0D92-4671-9C1E-5AAB45A4AF8B}" destId="{9A3E8014-C6ED-40DA-AC2B-41F091D0404D}" srcOrd="5" destOrd="0" presId="urn:microsoft.com/office/officeart/2005/8/layout/list1"/>
    <dgm:cxn modelId="{FA9F2F92-D7F0-4D64-B519-CF22991CB830}" type="presParOf" srcId="{E002E667-0D92-4671-9C1E-5AAB45A4AF8B}" destId="{B2434CBA-CDB5-426B-8A46-CD16FB7AE537}" srcOrd="6" destOrd="0" presId="urn:microsoft.com/office/officeart/2005/8/layout/list1"/>
    <dgm:cxn modelId="{B36BBD0A-08D0-4A81-BCDB-DAA093526A92}" type="presParOf" srcId="{E002E667-0D92-4671-9C1E-5AAB45A4AF8B}" destId="{2642C3EC-6668-43B3-8561-7C89F7DBF2B5}" srcOrd="7" destOrd="0" presId="urn:microsoft.com/office/officeart/2005/8/layout/list1"/>
    <dgm:cxn modelId="{A01AD6D0-3387-4969-920B-3235E4A0F746}" type="presParOf" srcId="{E002E667-0D92-4671-9C1E-5AAB45A4AF8B}" destId="{7769618E-CEF9-4D66-A4F2-33A74CD4FA22}" srcOrd="8" destOrd="0" presId="urn:microsoft.com/office/officeart/2005/8/layout/list1"/>
    <dgm:cxn modelId="{5D438BB4-4D9B-4D78-8988-B7C1AB55C825}" type="presParOf" srcId="{7769618E-CEF9-4D66-A4F2-33A74CD4FA22}" destId="{C3392539-5DB9-475A-843F-878C1420F742}" srcOrd="0" destOrd="0" presId="urn:microsoft.com/office/officeart/2005/8/layout/list1"/>
    <dgm:cxn modelId="{1A7993D3-D5FC-461C-B204-38EB4582B7CA}" type="presParOf" srcId="{7769618E-CEF9-4D66-A4F2-33A74CD4FA22}" destId="{CC526DB0-BBEB-474C-BD34-C6A3EC1BA8B0}" srcOrd="1" destOrd="0" presId="urn:microsoft.com/office/officeart/2005/8/layout/list1"/>
    <dgm:cxn modelId="{130307E0-A3D2-4715-B88C-E30BA9082241}" type="presParOf" srcId="{E002E667-0D92-4671-9C1E-5AAB45A4AF8B}" destId="{EFAA17F3-50EC-41F9-8303-71317B0730F2}" srcOrd="9" destOrd="0" presId="urn:microsoft.com/office/officeart/2005/8/layout/list1"/>
    <dgm:cxn modelId="{E708131B-1985-4DAB-86DD-3A51E2708F1A}" type="presParOf" srcId="{E002E667-0D92-4671-9C1E-5AAB45A4AF8B}" destId="{BDCBE765-D0AA-4988-A91D-B1CBD6F029E5}" srcOrd="10" destOrd="0" presId="urn:microsoft.com/office/officeart/2005/8/layout/list1"/>
    <dgm:cxn modelId="{C1F0C523-ADBD-44C4-9665-F1107C531496}" type="presParOf" srcId="{E002E667-0D92-4671-9C1E-5AAB45A4AF8B}" destId="{A0DE90AF-6146-4CBB-A992-B1921465EA18}" srcOrd="11" destOrd="0" presId="urn:microsoft.com/office/officeart/2005/8/layout/list1"/>
    <dgm:cxn modelId="{8B234993-3286-48A9-8887-DF301D45B84C}" type="presParOf" srcId="{E002E667-0D92-4671-9C1E-5AAB45A4AF8B}" destId="{D4ECE985-9608-4585-B9AF-C6D443E058D3}" srcOrd="12" destOrd="0" presId="urn:microsoft.com/office/officeart/2005/8/layout/list1"/>
    <dgm:cxn modelId="{251D0B9E-2F7D-4E4F-BC1C-354EEA58377C}" type="presParOf" srcId="{D4ECE985-9608-4585-B9AF-C6D443E058D3}" destId="{0BD56ACB-1CBF-4FBE-B8EC-DE9A0A07A846}" srcOrd="0" destOrd="0" presId="urn:microsoft.com/office/officeart/2005/8/layout/list1"/>
    <dgm:cxn modelId="{EFB1D5BB-6793-47E7-A7BC-9E6686364944}" type="presParOf" srcId="{D4ECE985-9608-4585-B9AF-C6D443E058D3}" destId="{2C41EC65-900D-44CA-8B04-61D05B0F63CE}" srcOrd="1" destOrd="0" presId="urn:microsoft.com/office/officeart/2005/8/layout/list1"/>
    <dgm:cxn modelId="{02BC8373-A760-4C56-8119-EB1C0094B805}" type="presParOf" srcId="{E002E667-0D92-4671-9C1E-5AAB45A4AF8B}" destId="{A94E95EC-AB66-4C60-8608-A8837C440A7B}" srcOrd="13" destOrd="0" presId="urn:microsoft.com/office/officeart/2005/8/layout/list1"/>
    <dgm:cxn modelId="{F90FF2EC-32B0-4A3E-915D-D1F14C5B42A2}" type="presParOf" srcId="{E002E667-0D92-4671-9C1E-5AAB45A4AF8B}" destId="{C3846680-214F-4B4A-8C03-C0D7A66DB2AF}" srcOrd="14" destOrd="0" presId="urn:microsoft.com/office/officeart/2005/8/layout/list1"/>
    <dgm:cxn modelId="{3E26DBA0-CC25-42F5-885C-738098CEF4FB}" type="presParOf" srcId="{E002E667-0D92-4671-9C1E-5AAB45A4AF8B}" destId="{5CCF284F-EF82-435B-8FC4-7B29E2C9796E}" srcOrd="15" destOrd="0" presId="urn:microsoft.com/office/officeart/2005/8/layout/list1"/>
    <dgm:cxn modelId="{551C8A56-B895-484B-BB7B-4EC47E998C80}" type="presParOf" srcId="{E002E667-0D92-4671-9C1E-5AAB45A4AF8B}" destId="{CC0A624A-06A5-4D1C-808C-B01C1C9713DA}" srcOrd="16" destOrd="0" presId="urn:microsoft.com/office/officeart/2005/8/layout/list1"/>
    <dgm:cxn modelId="{8190EA05-84BA-4B5D-A8D4-F37D1BFDF952}" type="presParOf" srcId="{CC0A624A-06A5-4D1C-808C-B01C1C9713DA}" destId="{35A404B1-9373-44A2-AA14-536915B6E2D2}" srcOrd="0" destOrd="0" presId="urn:microsoft.com/office/officeart/2005/8/layout/list1"/>
    <dgm:cxn modelId="{9B2E3032-2382-4E6D-AC18-741EB8AC2A76}" type="presParOf" srcId="{CC0A624A-06A5-4D1C-808C-B01C1C9713DA}" destId="{EE54824F-8763-4DF8-ADE7-EAA4CE738784}" srcOrd="1" destOrd="0" presId="urn:microsoft.com/office/officeart/2005/8/layout/list1"/>
    <dgm:cxn modelId="{E6F647A4-2AC8-49DB-9F3E-ECAE598B289A}" type="presParOf" srcId="{E002E667-0D92-4671-9C1E-5AAB45A4AF8B}" destId="{6991F10E-4EBB-4293-8C08-AE265298AB29}" srcOrd="17" destOrd="0" presId="urn:microsoft.com/office/officeart/2005/8/layout/list1"/>
    <dgm:cxn modelId="{558CCAF2-AEF2-474D-B928-F80D7288E61F}" type="presParOf" srcId="{E002E667-0D92-4671-9C1E-5AAB45A4AF8B}" destId="{7AF43E7C-B33F-4603-8A3E-048787CB3A9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AA66F1-9388-47A5-A899-1C988CAA31C8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122"/>
            <a:ext cx="5438775" cy="4468099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1444F3-9FC7-45BF-8644-956FE713CE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4592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CC7328-28F3-4197-9459-8EA9870C90D9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2823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025A3F-F64E-4454-B781-28A14310C4B5}" type="slidenum">
              <a:rPr lang="ru-RU" altLang="ru-RU" smtClean="0">
                <a:latin typeface="Calibri" panose="020F0502020204030204" pitchFamily="34" charset="0"/>
              </a:rPr>
              <a:pPr/>
              <a:t>6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63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12F3ED-9106-46CD-8BE5-3141079E1F88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38867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28D6BE-6CB9-4130-BFF5-ACC368176B29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2637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074069-E838-4423-BEAA-DCD2E4C12122}" type="slidenum">
              <a:rPr lang="ru-RU" altLang="ru-RU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ru-RU" alt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97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8A17-13FC-4CBE-AAE3-0A45919B49DA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59BF6-29D4-4A1F-ADAE-5FC223FDA0A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6452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7FF83-8D3E-4CEA-8F1F-005DD5C789AF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9FDE-6993-47EA-A037-C75877E678D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727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7426F-3B64-4A38-8AC2-7F5B63BB6A97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DE2B-EAD6-4732-B2CD-8682D78DE23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26595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B1622-1379-46C2-93C8-0DC9A42C4B3F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52F15-63D0-42AD-B31B-0B3D9667715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386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B719F-9AF3-4D11-9565-7E9AEF252014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009F9-CA82-4FD4-82FB-E0E38664C69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7455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5FD0-87E1-4FE5-BBE9-FA40C404660A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9277E-62C1-452B-A746-767AB4432EC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0572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FA6D-0613-4FE7-A55F-266877B4CA2A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4B423-3473-4D2B-911C-08218EAFFC7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8662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DBF9-8AA4-46DB-B538-59E25BFA9193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FFBD3-07FE-4640-84DE-E6C3243AC1B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8763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90437-09CC-4FB8-B20A-729ADF734FDB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AEEF1-6237-4238-B637-C3079EBC211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483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6ECE6-4E08-49A9-A95B-EF26A9D2E0B3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0C917-A6A4-4600-AA6C-6F22B921235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4543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EC539-5C62-4FE7-B34D-BC2CEF168A05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8B065-13BC-4CAD-8102-ECFE5F7C412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046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A99C-E990-44C4-A0EF-36F386FE0E83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A404B-246F-41BF-ACD6-FF283F4375B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4997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0775" y="4371975"/>
            <a:ext cx="86836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731838"/>
            <a:ext cx="85344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5359A5-CCB1-4736-B69B-34B72F9E24F7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0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0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376D01A8-1DFF-4563-BAEA-BE971EC4EDD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4" r:id="rId1"/>
    <p:sldLayoutId id="2147484925" r:id="rId2"/>
    <p:sldLayoutId id="2147484926" r:id="rId3"/>
    <p:sldLayoutId id="2147484927" r:id="rId4"/>
    <p:sldLayoutId id="2147484928" r:id="rId5"/>
    <p:sldLayoutId id="2147484929" r:id="rId6"/>
    <p:sldLayoutId id="2147484930" r:id="rId7"/>
    <p:sldLayoutId id="2147484931" r:id="rId8"/>
    <p:sldLayoutId id="2147484932" r:id="rId9"/>
    <p:sldLayoutId id="2147484933" r:id="rId10"/>
    <p:sldLayoutId id="2147484934" r:id="rId11"/>
    <p:sldLayoutId id="2147484935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054606"/>
            <a:ext cx="12192000" cy="4162553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062538" y="6443663"/>
            <a:ext cx="1404552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Астана 2017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981" y="2054496"/>
            <a:ext cx="11896725" cy="133826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600" b="1" dirty="0">
                <a:solidFill>
                  <a:schemeClr val="bg1"/>
                </a:solidFill>
              </a:rPr>
              <a:t>О ДЕЯТЕЛЬНОСТИ </a:t>
            </a:r>
            <a:br>
              <a:rPr lang="kk-KZ" sz="2600" b="1" dirty="0">
                <a:solidFill>
                  <a:schemeClr val="bg1"/>
                </a:solidFill>
              </a:rPr>
            </a:br>
            <a:r>
              <a:rPr lang="kk-KZ" sz="2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МИНИСТЕРСТВА ПО ДЕЛАМ РЕЛИГИЙ И ГРАЖДАНСКОГО ОБЩЕСТВА </a:t>
            </a:r>
            <a:r>
              <a:rPr lang="kk-KZ" sz="2600" b="1" dirty="0">
                <a:solidFill>
                  <a:schemeClr val="bg1"/>
                </a:solidFill>
              </a:rPr>
              <a:t>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8242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 txBox="1">
            <a:spLocks/>
          </p:cNvSpPr>
          <p:nvPr/>
        </p:nvSpPr>
        <p:spPr>
          <a:xfrm>
            <a:off x="43395" y="-30558"/>
            <a:ext cx="8999537" cy="869950"/>
          </a:xfrm>
          <a:prstGeom prst="rect">
            <a:avLst/>
          </a:prstGeom>
          <a:effectLst/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C77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РАБОТА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2017 ГОДУ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0" y="617265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3" name="TextBox 23"/>
          <p:cNvSpPr txBox="1">
            <a:spLocks noChangeArrowheads="1"/>
          </p:cNvSpPr>
          <p:nvPr/>
        </p:nvSpPr>
        <p:spPr bwMode="auto">
          <a:xfrm>
            <a:off x="11252200" y="144463"/>
            <a:ext cx="63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dirty="0" smtClean="0"/>
              <a:t>9</a:t>
            </a:r>
            <a:endParaRPr lang="ru-RU" altLang="ru-RU" sz="2400" b="1" dirty="0"/>
          </a:p>
        </p:txBody>
      </p:sp>
      <p:sp>
        <p:nvSpPr>
          <p:cNvPr id="16" name="object 6"/>
          <p:cNvSpPr>
            <a:spLocks noChangeArrowheads="1"/>
          </p:cNvSpPr>
          <p:nvPr/>
        </p:nvSpPr>
        <p:spPr bwMode="auto">
          <a:xfrm>
            <a:off x="155355" y="606425"/>
            <a:ext cx="4874360" cy="39471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" name="object 24"/>
          <p:cNvSpPr>
            <a:spLocks/>
          </p:cNvSpPr>
          <p:nvPr/>
        </p:nvSpPr>
        <p:spPr bwMode="auto">
          <a:xfrm>
            <a:off x="1605940" y="807040"/>
            <a:ext cx="2330896" cy="2182615"/>
          </a:xfrm>
          <a:custGeom>
            <a:avLst/>
            <a:gdLst>
              <a:gd name="T0" fmla="*/ 722102 w 1543685"/>
              <a:gd name="T1" fmla="*/ 1521 h 1543685"/>
              <a:gd name="T2" fmla="*/ 627108 w 1543685"/>
              <a:gd name="T3" fmla="*/ 13418 h 1543685"/>
              <a:gd name="T4" fmla="*/ 536059 w 1543685"/>
              <a:gd name="T5" fmla="*/ 36520 h 1543685"/>
              <a:gd name="T6" fmla="*/ 449681 w 1543685"/>
              <a:gd name="T7" fmla="*/ 70100 h 1543685"/>
              <a:gd name="T8" fmla="*/ 368691 w 1543685"/>
              <a:gd name="T9" fmla="*/ 113436 h 1543685"/>
              <a:gd name="T10" fmla="*/ 293815 w 1543685"/>
              <a:gd name="T11" fmla="*/ 165800 h 1543685"/>
              <a:gd name="T12" fmla="*/ 225774 w 1543685"/>
              <a:gd name="T13" fmla="*/ 226470 h 1543685"/>
              <a:gd name="T14" fmla="*/ 165291 w 1543685"/>
              <a:gd name="T15" fmla="*/ 294721 h 1543685"/>
              <a:gd name="T16" fmla="*/ 113086 w 1543685"/>
              <a:gd name="T17" fmla="*/ 369827 h 1543685"/>
              <a:gd name="T18" fmla="*/ 69884 w 1543685"/>
              <a:gd name="T19" fmla="*/ 451065 h 1543685"/>
              <a:gd name="T20" fmla="*/ 36408 w 1543685"/>
              <a:gd name="T21" fmla="*/ 537709 h 1543685"/>
              <a:gd name="T22" fmla="*/ 13376 w 1543685"/>
              <a:gd name="T23" fmla="*/ 629035 h 1543685"/>
              <a:gd name="T24" fmla="*/ 1515 w 1543685"/>
              <a:gd name="T25" fmla="*/ 724320 h 1543685"/>
              <a:gd name="T26" fmla="*/ 1515 w 1543685"/>
              <a:gd name="T27" fmla="*/ 822120 h 1543685"/>
              <a:gd name="T28" fmla="*/ 13376 w 1543685"/>
              <a:gd name="T29" fmla="*/ 917404 h 1543685"/>
              <a:gd name="T30" fmla="*/ 36408 w 1543685"/>
              <a:gd name="T31" fmla="*/ 1008732 h 1543685"/>
              <a:gd name="T32" fmla="*/ 69884 w 1543685"/>
              <a:gd name="T33" fmla="*/ 1095378 h 1543685"/>
              <a:gd name="T34" fmla="*/ 113086 w 1543685"/>
              <a:gd name="T35" fmla="*/ 1176616 h 1543685"/>
              <a:gd name="T36" fmla="*/ 165291 w 1543685"/>
              <a:gd name="T37" fmla="*/ 1251724 h 1543685"/>
              <a:gd name="T38" fmla="*/ 225774 w 1543685"/>
              <a:gd name="T39" fmla="*/ 1319977 h 1543685"/>
              <a:gd name="T40" fmla="*/ 293815 w 1543685"/>
              <a:gd name="T41" fmla="*/ 1380647 h 1543685"/>
              <a:gd name="T42" fmla="*/ 368691 w 1543685"/>
              <a:gd name="T43" fmla="*/ 1433014 h 1543685"/>
              <a:gd name="T44" fmla="*/ 449681 w 1543685"/>
              <a:gd name="T45" fmla="*/ 1476350 h 1543685"/>
              <a:gd name="T46" fmla="*/ 536059 w 1543685"/>
              <a:gd name="T47" fmla="*/ 1509931 h 1543685"/>
              <a:gd name="T48" fmla="*/ 627108 w 1543685"/>
              <a:gd name="T49" fmla="*/ 1533034 h 1543685"/>
              <a:gd name="T50" fmla="*/ 722102 w 1543685"/>
              <a:gd name="T51" fmla="*/ 1544932 h 1543685"/>
              <a:gd name="T52" fmla="*/ 819601 w 1543685"/>
              <a:gd name="T53" fmla="*/ 1544932 h 1543685"/>
              <a:gd name="T54" fmla="*/ 914592 w 1543685"/>
              <a:gd name="T55" fmla="*/ 1533034 h 1543685"/>
              <a:gd name="T56" fmla="*/ 1005638 w 1543685"/>
              <a:gd name="T57" fmla="*/ 1509931 h 1543685"/>
              <a:gd name="T58" fmla="*/ 1092015 w 1543685"/>
              <a:gd name="T59" fmla="*/ 1476350 h 1543685"/>
              <a:gd name="T60" fmla="*/ 1173003 w 1543685"/>
              <a:gd name="T61" fmla="*/ 1433014 h 1543685"/>
              <a:gd name="T62" fmla="*/ 1247877 w 1543685"/>
              <a:gd name="T63" fmla="*/ 1380647 h 1543685"/>
              <a:gd name="T64" fmla="*/ 1315918 w 1543685"/>
              <a:gd name="T65" fmla="*/ 1319977 h 1543685"/>
              <a:gd name="T66" fmla="*/ 1376401 w 1543685"/>
              <a:gd name="T67" fmla="*/ 1251724 h 1543685"/>
              <a:gd name="T68" fmla="*/ 1428605 w 1543685"/>
              <a:gd name="T69" fmla="*/ 1176616 h 1543685"/>
              <a:gd name="T70" fmla="*/ 1471806 w 1543685"/>
              <a:gd name="T71" fmla="*/ 1095378 h 1543685"/>
              <a:gd name="T72" fmla="*/ 1505283 w 1543685"/>
              <a:gd name="T73" fmla="*/ 1008732 h 1543685"/>
              <a:gd name="T74" fmla="*/ 1528314 w 1543685"/>
              <a:gd name="T75" fmla="*/ 917404 h 1543685"/>
              <a:gd name="T76" fmla="*/ 1540175 w 1543685"/>
              <a:gd name="T77" fmla="*/ 822120 h 1543685"/>
              <a:gd name="T78" fmla="*/ 1540175 w 1543685"/>
              <a:gd name="T79" fmla="*/ 724320 h 1543685"/>
              <a:gd name="T80" fmla="*/ 1528314 w 1543685"/>
              <a:gd name="T81" fmla="*/ 629035 h 1543685"/>
              <a:gd name="T82" fmla="*/ 1505283 w 1543685"/>
              <a:gd name="T83" fmla="*/ 537709 h 1543685"/>
              <a:gd name="T84" fmla="*/ 1471806 w 1543685"/>
              <a:gd name="T85" fmla="*/ 451065 h 1543685"/>
              <a:gd name="T86" fmla="*/ 1428605 w 1543685"/>
              <a:gd name="T87" fmla="*/ 369827 h 1543685"/>
              <a:gd name="T88" fmla="*/ 1376401 w 1543685"/>
              <a:gd name="T89" fmla="*/ 294721 h 1543685"/>
              <a:gd name="T90" fmla="*/ 1315918 w 1543685"/>
              <a:gd name="T91" fmla="*/ 226470 h 1543685"/>
              <a:gd name="T92" fmla="*/ 1247877 w 1543685"/>
              <a:gd name="T93" fmla="*/ 165800 h 1543685"/>
              <a:gd name="T94" fmla="*/ 1173003 w 1543685"/>
              <a:gd name="T95" fmla="*/ 113436 h 1543685"/>
              <a:gd name="T96" fmla="*/ 1092015 w 1543685"/>
              <a:gd name="T97" fmla="*/ 70100 h 1543685"/>
              <a:gd name="T98" fmla="*/ 1005638 w 1543685"/>
              <a:gd name="T99" fmla="*/ 36520 h 1543685"/>
              <a:gd name="T100" fmla="*/ 914592 w 1543685"/>
              <a:gd name="T101" fmla="*/ 13418 h 1543685"/>
              <a:gd name="T102" fmla="*/ 819601 w 1543685"/>
              <a:gd name="T103" fmla="*/ 1521 h 15436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43685" h="1543685">
                <a:moveTo>
                  <a:pt x="771804" y="0"/>
                </a:moveTo>
                <a:lnTo>
                  <a:pt x="722993" y="1518"/>
                </a:lnTo>
                <a:lnTo>
                  <a:pt x="674989" y="6013"/>
                </a:lnTo>
                <a:lnTo>
                  <a:pt x="627882" y="13394"/>
                </a:lnTo>
                <a:lnTo>
                  <a:pt x="581763" y="23571"/>
                </a:lnTo>
                <a:lnTo>
                  <a:pt x="536722" y="36453"/>
                </a:lnTo>
                <a:lnTo>
                  <a:pt x="492850" y="51950"/>
                </a:lnTo>
                <a:lnTo>
                  <a:pt x="450236" y="69971"/>
                </a:lnTo>
                <a:lnTo>
                  <a:pt x="408972" y="90427"/>
                </a:lnTo>
                <a:lnTo>
                  <a:pt x="369147" y="113226"/>
                </a:lnTo>
                <a:lnTo>
                  <a:pt x="330852" y="138278"/>
                </a:lnTo>
                <a:lnTo>
                  <a:pt x="294178" y="165494"/>
                </a:lnTo>
                <a:lnTo>
                  <a:pt x="259215" y="194782"/>
                </a:lnTo>
                <a:lnTo>
                  <a:pt x="226053" y="226052"/>
                </a:lnTo>
                <a:lnTo>
                  <a:pt x="194783" y="259213"/>
                </a:lnTo>
                <a:lnTo>
                  <a:pt x="165495" y="294176"/>
                </a:lnTo>
                <a:lnTo>
                  <a:pt x="138279" y="330849"/>
                </a:lnTo>
                <a:lnTo>
                  <a:pt x="113227" y="369143"/>
                </a:lnTo>
                <a:lnTo>
                  <a:pt x="90427" y="408967"/>
                </a:lnTo>
                <a:lnTo>
                  <a:pt x="69971" y="450231"/>
                </a:lnTo>
                <a:lnTo>
                  <a:pt x="51950" y="492844"/>
                </a:lnTo>
                <a:lnTo>
                  <a:pt x="36453" y="536716"/>
                </a:lnTo>
                <a:lnTo>
                  <a:pt x="23571" y="581756"/>
                </a:lnTo>
                <a:lnTo>
                  <a:pt x="13394" y="627873"/>
                </a:lnTo>
                <a:lnTo>
                  <a:pt x="6013" y="674979"/>
                </a:lnTo>
                <a:lnTo>
                  <a:pt x="1518" y="722982"/>
                </a:lnTo>
                <a:lnTo>
                  <a:pt x="0" y="771791"/>
                </a:lnTo>
                <a:lnTo>
                  <a:pt x="1518" y="820601"/>
                </a:lnTo>
                <a:lnTo>
                  <a:pt x="6013" y="868604"/>
                </a:lnTo>
                <a:lnTo>
                  <a:pt x="13394" y="915709"/>
                </a:lnTo>
                <a:lnTo>
                  <a:pt x="23571" y="961828"/>
                </a:lnTo>
                <a:lnTo>
                  <a:pt x="36453" y="1006868"/>
                </a:lnTo>
                <a:lnTo>
                  <a:pt x="51950" y="1050740"/>
                </a:lnTo>
                <a:lnTo>
                  <a:pt x="69971" y="1093354"/>
                </a:lnTo>
                <a:lnTo>
                  <a:pt x="90427" y="1134618"/>
                </a:lnTo>
                <a:lnTo>
                  <a:pt x="113227" y="1174442"/>
                </a:lnTo>
                <a:lnTo>
                  <a:pt x="138279" y="1212737"/>
                </a:lnTo>
                <a:lnTo>
                  <a:pt x="165495" y="1249411"/>
                </a:lnTo>
                <a:lnTo>
                  <a:pt x="194783" y="1284375"/>
                </a:lnTo>
                <a:lnTo>
                  <a:pt x="226053" y="1317537"/>
                </a:lnTo>
                <a:lnTo>
                  <a:pt x="259215" y="1348808"/>
                </a:lnTo>
                <a:lnTo>
                  <a:pt x="294178" y="1378096"/>
                </a:lnTo>
                <a:lnTo>
                  <a:pt x="330852" y="1405312"/>
                </a:lnTo>
                <a:lnTo>
                  <a:pt x="369147" y="1430366"/>
                </a:lnTo>
                <a:lnTo>
                  <a:pt x="408972" y="1453165"/>
                </a:lnTo>
                <a:lnTo>
                  <a:pt x="450236" y="1473622"/>
                </a:lnTo>
                <a:lnTo>
                  <a:pt x="492850" y="1491644"/>
                </a:lnTo>
                <a:lnTo>
                  <a:pt x="536722" y="1507141"/>
                </a:lnTo>
                <a:lnTo>
                  <a:pt x="581763" y="1520024"/>
                </a:lnTo>
                <a:lnTo>
                  <a:pt x="627882" y="1530201"/>
                </a:lnTo>
                <a:lnTo>
                  <a:pt x="674989" y="1537582"/>
                </a:lnTo>
                <a:lnTo>
                  <a:pt x="722993" y="1542077"/>
                </a:lnTo>
                <a:lnTo>
                  <a:pt x="771804" y="1543596"/>
                </a:lnTo>
                <a:lnTo>
                  <a:pt x="820613" y="1542077"/>
                </a:lnTo>
                <a:lnTo>
                  <a:pt x="868616" y="1537582"/>
                </a:lnTo>
                <a:lnTo>
                  <a:pt x="915722" y="1530201"/>
                </a:lnTo>
                <a:lnTo>
                  <a:pt x="961840" y="1520024"/>
                </a:lnTo>
                <a:lnTo>
                  <a:pt x="1006880" y="1507141"/>
                </a:lnTo>
                <a:lnTo>
                  <a:pt x="1050751" y="1491644"/>
                </a:lnTo>
                <a:lnTo>
                  <a:pt x="1093364" y="1473622"/>
                </a:lnTo>
                <a:lnTo>
                  <a:pt x="1134628" y="1453165"/>
                </a:lnTo>
                <a:lnTo>
                  <a:pt x="1174452" y="1430366"/>
                </a:lnTo>
                <a:lnTo>
                  <a:pt x="1212746" y="1405312"/>
                </a:lnTo>
                <a:lnTo>
                  <a:pt x="1249419" y="1378096"/>
                </a:lnTo>
                <a:lnTo>
                  <a:pt x="1284382" y="1348808"/>
                </a:lnTo>
                <a:lnTo>
                  <a:pt x="1317544" y="1317537"/>
                </a:lnTo>
                <a:lnTo>
                  <a:pt x="1348813" y="1284375"/>
                </a:lnTo>
                <a:lnTo>
                  <a:pt x="1378101" y="1249411"/>
                </a:lnTo>
                <a:lnTo>
                  <a:pt x="1405317" y="1212737"/>
                </a:lnTo>
                <a:lnTo>
                  <a:pt x="1430369" y="1174442"/>
                </a:lnTo>
                <a:lnTo>
                  <a:pt x="1453168" y="1134618"/>
                </a:lnTo>
                <a:lnTo>
                  <a:pt x="1473624" y="1093354"/>
                </a:lnTo>
                <a:lnTo>
                  <a:pt x="1491645" y="1050740"/>
                </a:lnTo>
                <a:lnTo>
                  <a:pt x="1507142" y="1006868"/>
                </a:lnTo>
                <a:lnTo>
                  <a:pt x="1520024" y="961828"/>
                </a:lnTo>
                <a:lnTo>
                  <a:pt x="1530201" y="915709"/>
                </a:lnTo>
                <a:lnTo>
                  <a:pt x="1537582" y="868604"/>
                </a:lnTo>
                <a:lnTo>
                  <a:pt x="1542077" y="820601"/>
                </a:lnTo>
                <a:lnTo>
                  <a:pt x="1543596" y="771791"/>
                </a:lnTo>
                <a:lnTo>
                  <a:pt x="1542077" y="722982"/>
                </a:lnTo>
                <a:lnTo>
                  <a:pt x="1537582" y="674979"/>
                </a:lnTo>
                <a:lnTo>
                  <a:pt x="1530201" y="627873"/>
                </a:lnTo>
                <a:lnTo>
                  <a:pt x="1520024" y="581756"/>
                </a:lnTo>
                <a:lnTo>
                  <a:pt x="1507142" y="536716"/>
                </a:lnTo>
                <a:lnTo>
                  <a:pt x="1491645" y="492844"/>
                </a:lnTo>
                <a:lnTo>
                  <a:pt x="1473624" y="450231"/>
                </a:lnTo>
                <a:lnTo>
                  <a:pt x="1453168" y="408967"/>
                </a:lnTo>
                <a:lnTo>
                  <a:pt x="1430369" y="369143"/>
                </a:lnTo>
                <a:lnTo>
                  <a:pt x="1405317" y="330849"/>
                </a:lnTo>
                <a:lnTo>
                  <a:pt x="1378101" y="294176"/>
                </a:lnTo>
                <a:lnTo>
                  <a:pt x="1348813" y="259213"/>
                </a:lnTo>
                <a:lnTo>
                  <a:pt x="1317544" y="226052"/>
                </a:lnTo>
                <a:lnTo>
                  <a:pt x="1284382" y="194782"/>
                </a:lnTo>
                <a:lnTo>
                  <a:pt x="1249419" y="165494"/>
                </a:lnTo>
                <a:lnTo>
                  <a:pt x="1212746" y="138278"/>
                </a:lnTo>
                <a:lnTo>
                  <a:pt x="1174452" y="113226"/>
                </a:lnTo>
                <a:lnTo>
                  <a:pt x="1134628" y="90427"/>
                </a:lnTo>
                <a:lnTo>
                  <a:pt x="1093364" y="69971"/>
                </a:lnTo>
                <a:lnTo>
                  <a:pt x="1050751" y="51950"/>
                </a:lnTo>
                <a:lnTo>
                  <a:pt x="1006880" y="36453"/>
                </a:lnTo>
                <a:lnTo>
                  <a:pt x="961840" y="23571"/>
                </a:lnTo>
                <a:lnTo>
                  <a:pt x="915722" y="13394"/>
                </a:lnTo>
                <a:lnTo>
                  <a:pt x="868616" y="6013"/>
                </a:lnTo>
                <a:lnTo>
                  <a:pt x="820613" y="1518"/>
                </a:lnTo>
                <a:lnTo>
                  <a:pt x="771804" y="0"/>
                </a:lnTo>
                <a:close/>
              </a:path>
            </a:pathLst>
          </a:custGeom>
          <a:solidFill>
            <a:srgbClr val="EDF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22666" y="1032902"/>
            <a:ext cx="22936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249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smtClean="0"/>
              <a:t>специальных информационных групп</a:t>
            </a:r>
            <a:endParaRPr lang="ru-RU" sz="2000" dirty="0"/>
          </a:p>
        </p:txBody>
      </p:sp>
      <p:sp>
        <p:nvSpPr>
          <p:cNvPr id="20" name="object 19"/>
          <p:cNvSpPr>
            <a:spLocks/>
          </p:cNvSpPr>
          <p:nvPr/>
        </p:nvSpPr>
        <p:spPr bwMode="auto">
          <a:xfrm>
            <a:off x="1995487" y="4457268"/>
            <a:ext cx="301625" cy="214313"/>
          </a:xfrm>
          <a:custGeom>
            <a:avLst/>
            <a:gdLst>
              <a:gd name="T0" fmla="*/ 0 w 302895"/>
              <a:gd name="T1" fmla="*/ 205299 h 214629"/>
              <a:gd name="T2" fmla="*/ 12064 w 302895"/>
              <a:gd name="T3" fmla="*/ 209840 h 214629"/>
              <a:gd name="T4" fmla="*/ 36067 w 302895"/>
              <a:gd name="T5" fmla="*/ 213506 h 214629"/>
              <a:gd name="T6" fmla="*/ 82091 w 302895"/>
              <a:gd name="T7" fmla="*/ 206630 h 214629"/>
              <a:gd name="T8" fmla="*/ 112806 w 302895"/>
              <a:gd name="T9" fmla="*/ 179785 h 214629"/>
              <a:gd name="T10" fmla="*/ 30198 w 302895"/>
              <a:gd name="T11" fmla="*/ 179241 h 214629"/>
              <a:gd name="T12" fmla="*/ 14634 w 302895"/>
              <a:gd name="T13" fmla="*/ 175574 h 214629"/>
              <a:gd name="T14" fmla="*/ 114915 w 302895"/>
              <a:gd name="T15" fmla="*/ 110571 h 214629"/>
              <a:gd name="T16" fmla="*/ 48227 w 302895"/>
              <a:gd name="T17" fmla="*/ 111084 h 214629"/>
              <a:gd name="T18" fmla="*/ 83773 w 302895"/>
              <a:gd name="T19" fmla="*/ 144584 h 214629"/>
              <a:gd name="T20" fmla="*/ 53246 w 302895"/>
              <a:gd name="T21" fmla="*/ 179196 h 214629"/>
              <a:gd name="T22" fmla="*/ 112806 w 302895"/>
              <a:gd name="T23" fmla="*/ 179785 h 214629"/>
              <a:gd name="T24" fmla="*/ 121311 w 302895"/>
              <a:gd name="T25" fmla="*/ 136251 h 214629"/>
              <a:gd name="T26" fmla="*/ 119128 w 302895"/>
              <a:gd name="T27" fmla="*/ 122979 h 214629"/>
              <a:gd name="T28" fmla="*/ 114915 w 302895"/>
              <a:gd name="T29" fmla="*/ 110571 h 214629"/>
              <a:gd name="T30" fmla="*/ 14836 w 302895"/>
              <a:gd name="T31" fmla="*/ 4109 h 214629"/>
              <a:gd name="T32" fmla="*/ 37810 w 302895"/>
              <a:gd name="T33" fmla="*/ 110571 h 214629"/>
              <a:gd name="T34" fmla="*/ 85077 w 302895"/>
              <a:gd name="T35" fmla="*/ 83589 h 214629"/>
              <a:gd name="T36" fmla="*/ 47417 w 302895"/>
              <a:gd name="T37" fmla="*/ 79480 h 214629"/>
              <a:gd name="T38" fmla="*/ 114899 w 302895"/>
              <a:gd name="T39" fmla="*/ 39878 h 214629"/>
              <a:gd name="T40" fmla="*/ 59343 w 302895"/>
              <a:gd name="T41" fmla="*/ 78304 h 214629"/>
              <a:gd name="T42" fmla="*/ 70178 w 302895"/>
              <a:gd name="T43" fmla="*/ 79480 h 214629"/>
              <a:gd name="T44" fmla="*/ 59343 w 302895"/>
              <a:gd name="T45" fmla="*/ 78304 h 214629"/>
              <a:gd name="T46" fmla="*/ 185271 w 302895"/>
              <a:gd name="T47" fmla="*/ 14764 h 214629"/>
              <a:gd name="T48" fmla="*/ 156786 w 302895"/>
              <a:gd name="T49" fmla="*/ 106462 h 214629"/>
              <a:gd name="T50" fmla="*/ 166436 w 302895"/>
              <a:gd name="T51" fmla="*/ 170442 h 214629"/>
              <a:gd name="T52" fmla="*/ 227466 w 302895"/>
              <a:gd name="T53" fmla="*/ 213506 h 214629"/>
              <a:gd name="T54" fmla="*/ 257829 w 302895"/>
              <a:gd name="T55" fmla="*/ 206905 h 214629"/>
              <a:gd name="T56" fmla="*/ 280264 w 302895"/>
              <a:gd name="T57" fmla="*/ 187105 h 214629"/>
              <a:gd name="T58" fmla="*/ 227755 w 302895"/>
              <a:gd name="T59" fmla="*/ 181251 h 214629"/>
              <a:gd name="T60" fmla="*/ 196526 w 302895"/>
              <a:gd name="T61" fmla="*/ 138175 h 214629"/>
              <a:gd name="T62" fmla="*/ 195080 w 302895"/>
              <a:gd name="T63" fmla="*/ 88772 h 214629"/>
              <a:gd name="T64" fmla="*/ 227466 w 302895"/>
              <a:gd name="T65" fmla="*/ 32253 h 214629"/>
              <a:gd name="T66" fmla="*/ 281567 w 302895"/>
              <a:gd name="T67" fmla="*/ 25959 h 214629"/>
              <a:gd name="T68" fmla="*/ 259539 w 302895"/>
              <a:gd name="T69" fmla="*/ 6486 h 214629"/>
              <a:gd name="T70" fmla="*/ 227755 w 302895"/>
              <a:gd name="T71" fmla="*/ 0 h 214629"/>
              <a:gd name="T72" fmla="*/ 227466 w 302895"/>
              <a:gd name="T73" fmla="*/ 32253 h 214629"/>
              <a:gd name="T74" fmla="*/ 243099 w 302895"/>
              <a:gd name="T75" fmla="*/ 37096 h 214629"/>
              <a:gd name="T76" fmla="*/ 260926 w 302895"/>
              <a:gd name="T77" fmla="*/ 106462 h 214629"/>
              <a:gd name="T78" fmla="*/ 252925 w 302895"/>
              <a:gd name="T79" fmla="*/ 163359 h 214629"/>
              <a:gd name="T80" fmla="*/ 283434 w 302895"/>
              <a:gd name="T81" fmla="*/ 181251 h 214629"/>
              <a:gd name="T82" fmla="*/ 294118 w 302895"/>
              <a:gd name="T83" fmla="*/ 153754 h 214629"/>
              <a:gd name="T84" fmla="*/ 298737 w 302895"/>
              <a:gd name="T85" fmla="*/ 106462 h 214629"/>
              <a:gd name="T86" fmla="*/ 294446 w 302895"/>
              <a:gd name="T87" fmla="*/ 59060 h 214629"/>
              <a:gd name="T88" fmla="*/ 284773 w 302895"/>
              <a:gd name="T89" fmla="*/ 32253 h 21462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02895" h="214629">
                <a:moveTo>
                  <a:pt x="10312" y="174383"/>
                </a:moveTo>
                <a:lnTo>
                  <a:pt x="0" y="206209"/>
                </a:lnTo>
                <a:lnTo>
                  <a:pt x="5499" y="208762"/>
                </a:lnTo>
                <a:lnTo>
                  <a:pt x="12217" y="210769"/>
                </a:lnTo>
                <a:lnTo>
                  <a:pt x="28130" y="213715"/>
                </a:lnTo>
                <a:lnTo>
                  <a:pt x="36525" y="214452"/>
                </a:lnTo>
                <a:lnTo>
                  <a:pt x="45364" y="214452"/>
                </a:lnTo>
                <a:lnTo>
                  <a:pt x="83133" y="207546"/>
                </a:lnTo>
                <a:lnTo>
                  <a:pt x="114004" y="181039"/>
                </a:lnTo>
                <a:lnTo>
                  <a:pt x="114237" y="180581"/>
                </a:lnTo>
                <a:lnTo>
                  <a:pt x="37109" y="180581"/>
                </a:lnTo>
                <a:lnTo>
                  <a:pt x="30581" y="180035"/>
                </a:lnTo>
                <a:lnTo>
                  <a:pt x="19786" y="177876"/>
                </a:lnTo>
                <a:lnTo>
                  <a:pt x="14820" y="176352"/>
                </a:lnTo>
                <a:lnTo>
                  <a:pt x="10312" y="174383"/>
                </a:lnTo>
                <a:close/>
              </a:path>
              <a:path w="302895" h="214629">
                <a:moveTo>
                  <a:pt x="116373" y="111061"/>
                </a:moveTo>
                <a:lnTo>
                  <a:pt x="38290" y="111061"/>
                </a:lnTo>
                <a:lnTo>
                  <a:pt x="48839" y="111576"/>
                </a:lnTo>
                <a:lnTo>
                  <a:pt x="58100" y="113120"/>
                </a:lnTo>
                <a:lnTo>
                  <a:pt x="84836" y="145224"/>
                </a:lnTo>
                <a:lnTo>
                  <a:pt x="84190" y="153032"/>
                </a:lnTo>
                <a:lnTo>
                  <a:pt x="53921" y="179990"/>
                </a:lnTo>
                <a:lnTo>
                  <a:pt x="44767" y="180581"/>
                </a:lnTo>
                <a:lnTo>
                  <a:pt x="114237" y="180581"/>
                </a:lnTo>
                <a:lnTo>
                  <a:pt x="123126" y="144043"/>
                </a:lnTo>
                <a:lnTo>
                  <a:pt x="122850" y="136854"/>
                </a:lnTo>
                <a:lnTo>
                  <a:pt x="121998" y="129906"/>
                </a:lnTo>
                <a:lnTo>
                  <a:pt x="120640" y="123524"/>
                </a:lnTo>
                <a:lnTo>
                  <a:pt x="118706" y="117386"/>
                </a:lnTo>
                <a:lnTo>
                  <a:pt x="116373" y="111061"/>
                </a:lnTo>
                <a:close/>
              </a:path>
              <a:path w="302895" h="214629">
                <a:moveTo>
                  <a:pt x="116357" y="4127"/>
                </a:moveTo>
                <a:lnTo>
                  <a:pt x="15024" y="4127"/>
                </a:lnTo>
                <a:lnTo>
                  <a:pt x="15024" y="111937"/>
                </a:lnTo>
                <a:lnTo>
                  <a:pt x="38290" y="111061"/>
                </a:lnTo>
                <a:lnTo>
                  <a:pt x="116373" y="111061"/>
                </a:lnTo>
                <a:lnTo>
                  <a:pt x="86156" y="83959"/>
                </a:lnTo>
                <a:lnTo>
                  <a:pt x="71068" y="79832"/>
                </a:lnTo>
                <a:lnTo>
                  <a:pt x="48018" y="79832"/>
                </a:lnTo>
                <a:lnTo>
                  <a:pt x="48018" y="40055"/>
                </a:lnTo>
                <a:lnTo>
                  <a:pt x="116357" y="40055"/>
                </a:lnTo>
                <a:lnTo>
                  <a:pt x="116357" y="4127"/>
                </a:lnTo>
                <a:close/>
              </a:path>
              <a:path w="302895" h="214629">
                <a:moveTo>
                  <a:pt x="60096" y="78651"/>
                </a:moveTo>
                <a:lnTo>
                  <a:pt x="48018" y="79832"/>
                </a:lnTo>
                <a:lnTo>
                  <a:pt x="71068" y="79832"/>
                </a:lnTo>
                <a:lnTo>
                  <a:pt x="67132" y="79203"/>
                </a:lnTo>
                <a:lnTo>
                  <a:pt x="60096" y="78651"/>
                </a:lnTo>
                <a:close/>
              </a:path>
              <a:path w="302895" h="214629">
                <a:moveTo>
                  <a:pt x="230644" y="0"/>
                </a:moveTo>
                <a:lnTo>
                  <a:pt x="187621" y="14830"/>
                </a:lnTo>
                <a:lnTo>
                  <a:pt x="163414" y="59691"/>
                </a:lnTo>
                <a:lnTo>
                  <a:pt x="158775" y="106933"/>
                </a:lnTo>
                <a:lnTo>
                  <a:pt x="159861" y="131358"/>
                </a:lnTo>
                <a:lnTo>
                  <a:pt x="168548" y="171197"/>
                </a:lnTo>
                <a:lnTo>
                  <a:pt x="198388" y="207491"/>
                </a:lnTo>
                <a:lnTo>
                  <a:pt x="230352" y="214452"/>
                </a:lnTo>
                <a:lnTo>
                  <a:pt x="246731" y="212794"/>
                </a:lnTo>
                <a:lnTo>
                  <a:pt x="261100" y="207822"/>
                </a:lnTo>
                <a:lnTo>
                  <a:pt x="273463" y="199536"/>
                </a:lnTo>
                <a:lnTo>
                  <a:pt x="283819" y="187934"/>
                </a:lnTo>
                <a:lnTo>
                  <a:pt x="287028" y="182054"/>
                </a:lnTo>
                <a:lnTo>
                  <a:pt x="230644" y="182054"/>
                </a:lnTo>
                <a:lnTo>
                  <a:pt x="222296" y="180830"/>
                </a:lnTo>
                <a:lnTo>
                  <a:pt x="199018" y="138787"/>
                </a:lnTo>
                <a:lnTo>
                  <a:pt x="197065" y="106933"/>
                </a:lnTo>
                <a:lnTo>
                  <a:pt x="197554" y="89165"/>
                </a:lnTo>
                <a:lnTo>
                  <a:pt x="204876" y="50660"/>
                </a:lnTo>
                <a:lnTo>
                  <a:pt x="230352" y="32397"/>
                </a:lnTo>
                <a:lnTo>
                  <a:pt x="288385" y="32397"/>
                </a:lnTo>
                <a:lnTo>
                  <a:pt x="285140" y="26073"/>
                </a:lnTo>
                <a:lnTo>
                  <a:pt x="275219" y="14664"/>
                </a:lnTo>
                <a:lnTo>
                  <a:pt x="262831" y="6516"/>
                </a:lnTo>
                <a:lnTo>
                  <a:pt x="247973" y="1628"/>
                </a:lnTo>
                <a:lnTo>
                  <a:pt x="230644" y="0"/>
                </a:lnTo>
                <a:close/>
              </a:path>
              <a:path w="302895" h="214629">
                <a:moveTo>
                  <a:pt x="288385" y="32397"/>
                </a:moveTo>
                <a:lnTo>
                  <a:pt x="230352" y="32397"/>
                </a:lnTo>
                <a:lnTo>
                  <a:pt x="238948" y="33614"/>
                </a:lnTo>
                <a:lnTo>
                  <a:pt x="246183" y="37261"/>
                </a:lnTo>
                <a:lnTo>
                  <a:pt x="262315" y="75339"/>
                </a:lnTo>
                <a:lnTo>
                  <a:pt x="264236" y="106933"/>
                </a:lnTo>
                <a:lnTo>
                  <a:pt x="263729" y="125200"/>
                </a:lnTo>
                <a:lnTo>
                  <a:pt x="256133" y="164083"/>
                </a:lnTo>
                <a:lnTo>
                  <a:pt x="230644" y="182054"/>
                </a:lnTo>
                <a:lnTo>
                  <a:pt x="287028" y="182054"/>
                </a:lnTo>
                <a:lnTo>
                  <a:pt x="292003" y="172935"/>
                </a:lnTo>
                <a:lnTo>
                  <a:pt x="297849" y="154435"/>
                </a:lnTo>
                <a:lnTo>
                  <a:pt x="301357" y="132434"/>
                </a:lnTo>
                <a:lnTo>
                  <a:pt x="302526" y="106933"/>
                </a:lnTo>
                <a:lnTo>
                  <a:pt x="301440" y="81333"/>
                </a:lnTo>
                <a:lnTo>
                  <a:pt x="298181" y="59321"/>
                </a:lnTo>
                <a:lnTo>
                  <a:pt x="292748" y="40900"/>
                </a:lnTo>
                <a:lnTo>
                  <a:pt x="288385" y="32397"/>
                </a:lnTo>
                <a:close/>
              </a:path>
            </a:pathLst>
          </a:custGeom>
          <a:solidFill>
            <a:srgbClr val="7FA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" name="object 18"/>
          <p:cNvSpPr>
            <a:spLocks/>
          </p:cNvSpPr>
          <p:nvPr/>
        </p:nvSpPr>
        <p:spPr bwMode="auto">
          <a:xfrm>
            <a:off x="2353208" y="4535074"/>
            <a:ext cx="1315288" cy="147988"/>
          </a:xfrm>
          <a:custGeom>
            <a:avLst/>
            <a:gdLst>
              <a:gd name="T0" fmla="*/ 30367 w 1817370"/>
              <a:gd name="T1" fmla="*/ 52226 h 185420"/>
              <a:gd name="T2" fmla="*/ 126151 w 1817370"/>
              <a:gd name="T3" fmla="*/ 148319 h 185420"/>
              <a:gd name="T4" fmla="*/ 73686 w 1817370"/>
              <a:gd name="T5" fmla="*/ 121770 h 185420"/>
              <a:gd name="T6" fmla="*/ 69900 w 1817370"/>
              <a:gd name="T7" fmla="*/ 52226 h 185420"/>
              <a:gd name="T8" fmla="*/ 127040 w 1817370"/>
              <a:gd name="T9" fmla="*/ 52226 h 185420"/>
              <a:gd name="T10" fmla="*/ 207791 w 1817370"/>
              <a:gd name="T11" fmla="*/ 19047 h 185420"/>
              <a:gd name="T12" fmla="*/ 257894 w 1817370"/>
              <a:gd name="T13" fmla="*/ 152362 h 185420"/>
              <a:gd name="T14" fmla="*/ 256407 w 1817370"/>
              <a:gd name="T15" fmla="*/ 121766 h 185420"/>
              <a:gd name="T16" fmla="*/ 318658 w 1817370"/>
              <a:gd name="T17" fmla="*/ 66657 h 185420"/>
              <a:gd name="T18" fmla="*/ 310550 w 1817370"/>
              <a:gd name="T19" fmla="*/ 22792 h 185420"/>
              <a:gd name="T20" fmla="*/ 301555 w 1817370"/>
              <a:gd name="T21" fmla="*/ 111383 h 185420"/>
              <a:gd name="T22" fmla="*/ 301555 w 1817370"/>
              <a:gd name="T23" fmla="*/ 111383 h 185420"/>
              <a:gd name="T24" fmla="*/ 283245 w 1817370"/>
              <a:gd name="T25" fmla="*/ 62327 h 185420"/>
              <a:gd name="T26" fmla="*/ 371073 w 1817370"/>
              <a:gd name="T27" fmla="*/ 148319 h 185420"/>
              <a:gd name="T28" fmla="*/ 452115 w 1817370"/>
              <a:gd name="T29" fmla="*/ 37223 h 185420"/>
              <a:gd name="T30" fmla="*/ 460056 w 1817370"/>
              <a:gd name="T31" fmla="*/ 84511 h 185420"/>
              <a:gd name="T32" fmla="*/ 588862 w 1817370"/>
              <a:gd name="T33" fmla="*/ 120613 h 185420"/>
              <a:gd name="T34" fmla="*/ 519906 w 1817370"/>
              <a:gd name="T35" fmla="*/ 31736 h 185420"/>
              <a:gd name="T36" fmla="*/ 588879 w 1817370"/>
              <a:gd name="T37" fmla="*/ 31736 h 185420"/>
              <a:gd name="T38" fmla="*/ 539358 w 1817370"/>
              <a:gd name="T39" fmla="*/ 120613 h 185420"/>
              <a:gd name="T40" fmla="*/ 588990 w 1817370"/>
              <a:gd name="T41" fmla="*/ 31921 h 185420"/>
              <a:gd name="T42" fmla="*/ 641962 w 1817370"/>
              <a:gd name="T43" fmla="*/ 68534 h 185420"/>
              <a:gd name="T44" fmla="*/ 640162 w 1817370"/>
              <a:gd name="T45" fmla="*/ 148319 h 185420"/>
              <a:gd name="T46" fmla="*/ 680835 w 1817370"/>
              <a:gd name="T47" fmla="*/ 35780 h 185420"/>
              <a:gd name="T48" fmla="*/ 771612 w 1817370"/>
              <a:gd name="T49" fmla="*/ 181213 h 185420"/>
              <a:gd name="T50" fmla="*/ 771612 w 1817370"/>
              <a:gd name="T51" fmla="*/ 115139 h 185420"/>
              <a:gd name="T52" fmla="*/ 816696 w 1817370"/>
              <a:gd name="T53" fmla="*/ 148319 h 185420"/>
              <a:gd name="T54" fmla="*/ 882718 w 1817370"/>
              <a:gd name="T55" fmla="*/ 62041 h 185420"/>
              <a:gd name="T56" fmla="*/ 895401 w 1817370"/>
              <a:gd name="T57" fmla="*/ 4030 h 185420"/>
              <a:gd name="T58" fmla="*/ 919569 w 1817370"/>
              <a:gd name="T59" fmla="*/ 62041 h 185420"/>
              <a:gd name="T60" fmla="*/ 1068402 w 1817370"/>
              <a:gd name="T61" fmla="*/ 91763 h 185420"/>
              <a:gd name="T62" fmla="*/ 1002275 w 1817370"/>
              <a:gd name="T63" fmla="*/ 102724 h 185420"/>
              <a:gd name="T64" fmla="*/ 1068402 w 1817370"/>
              <a:gd name="T65" fmla="*/ 70987 h 185420"/>
              <a:gd name="T66" fmla="*/ 1030090 w 1817370"/>
              <a:gd name="T67" fmla="*/ 4030 h 185420"/>
              <a:gd name="T68" fmla="*/ 1068402 w 1817370"/>
              <a:gd name="T69" fmla="*/ 70987 h 185420"/>
              <a:gd name="T70" fmla="*/ 1096083 w 1817370"/>
              <a:gd name="T71" fmla="*/ 58321 h 185420"/>
              <a:gd name="T72" fmla="*/ 1172027 w 1817370"/>
              <a:gd name="T73" fmla="*/ 152064 h 185420"/>
              <a:gd name="T74" fmla="*/ 1134461 w 1817370"/>
              <a:gd name="T75" fmla="*/ 94233 h 185420"/>
              <a:gd name="T76" fmla="*/ 1224604 w 1817370"/>
              <a:gd name="T77" fmla="*/ 62327 h 185420"/>
              <a:gd name="T78" fmla="*/ 1211834 w 1817370"/>
              <a:gd name="T79" fmla="*/ 16832 h 185420"/>
              <a:gd name="T80" fmla="*/ 1203932 w 1817370"/>
              <a:gd name="T81" fmla="*/ 113883 h 185420"/>
              <a:gd name="T82" fmla="*/ 1219470 w 1817370"/>
              <a:gd name="T83" fmla="*/ 30007 h 185420"/>
              <a:gd name="T84" fmla="*/ 1224604 w 1817370"/>
              <a:gd name="T85" fmla="*/ 62327 h 185420"/>
              <a:gd name="T86" fmla="*/ 1243180 w 1817370"/>
              <a:gd name="T87" fmla="*/ 76175 h 185420"/>
              <a:gd name="T88" fmla="*/ 1354594 w 1817370"/>
              <a:gd name="T89" fmla="*/ 139374 h 185420"/>
              <a:gd name="T90" fmla="*/ 1282673 w 1817370"/>
              <a:gd name="T91" fmla="*/ 76175 h 185420"/>
              <a:gd name="T92" fmla="*/ 1308901 w 1817370"/>
              <a:gd name="T93" fmla="*/ 0 h 185420"/>
              <a:gd name="T94" fmla="*/ 1348339 w 1817370"/>
              <a:gd name="T95" fmla="*/ 119170 h 185420"/>
              <a:gd name="T96" fmla="*/ 1339155 w 1817370"/>
              <a:gd name="T97" fmla="*/ 37707 h 185420"/>
              <a:gd name="T98" fmla="*/ 1416184 w 1817370"/>
              <a:gd name="T99" fmla="*/ 148319 h 185420"/>
              <a:gd name="T100" fmla="*/ 1416184 w 1817370"/>
              <a:gd name="T101" fmla="*/ 65500 h 185420"/>
              <a:gd name="T102" fmla="*/ 1471029 w 1817370"/>
              <a:gd name="T103" fmla="*/ 88591 h 185420"/>
              <a:gd name="T104" fmla="*/ 1465116 w 1817370"/>
              <a:gd name="T105" fmla="*/ 58856 h 185420"/>
              <a:gd name="T106" fmla="*/ 1591198 w 1817370"/>
              <a:gd name="T107" fmla="*/ 92335 h 185420"/>
              <a:gd name="T108" fmla="*/ 1610710 w 1817370"/>
              <a:gd name="T109" fmla="*/ 82520 h 185420"/>
              <a:gd name="T110" fmla="*/ 1571802 w 1817370"/>
              <a:gd name="T111" fmla="*/ 71846 h 185420"/>
              <a:gd name="T112" fmla="*/ 1649031 w 1817370"/>
              <a:gd name="T113" fmla="*/ 4030 h 185420"/>
              <a:gd name="T114" fmla="*/ 1732731 w 1817370"/>
              <a:gd name="T115" fmla="*/ 113696 h 185420"/>
              <a:gd name="T116" fmla="*/ 1736557 w 1817370"/>
              <a:gd name="T117" fmla="*/ 34909 h 185420"/>
              <a:gd name="T118" fmla="*/ 1818209 w 1817370"/>
              <a:gd name="T119" fmla="*/ 148319 h 185420"/>
              <a:gd name="T120" fmla="*/ 1782432 w 1817370"/>
              <a:gd name="T121" fmla="*/ 55112 h 18542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817370" h="185420">
                <a:moveTo>
                  <a:pt x="39776" y="4114"/>
                </a:moveTo>
                <a:lnTo>
                  <a:pt x="0" y="4114"/>
                </a:lnTo>
                <a:lnTo>
                  <a:pt x="0" y="151409"/>
                </a:lnTo>
                <a:lnTo>
                  <a:pt x="34175" y="151409"/>
                </a:lnTo>
                <a:lnTo>
                  <a:pt x="34175" y="83654"/>
                </a:lnTo>
                <a:lnTo>
                  <a:pt x="30352" y="53314"/>
                </a:lnTo>
                <a:lnTo>
                  <a:pt x="69864" y="53314"/>
                </a:lnTo>
                <a:lnTo>
                  <a:pt x="39776" y="4114"/>
                </a:lnTo>
                <a:close/>
              </a:path>
              <a:path w="1817370" h="185420">
                <a:moveTo>
                  <a:pt x="162902" y="53314"/>
                </a:moveTo>
                <a:lnTo>
                  <a:pt x="128447" y="53314"/>
                </a:lnTo>
                <a:lnTo>
                  <a:pt x="126108" y="83654"/>
                </a:lnTo>
                <a:lnTo>
                  <a:pt x="126085" y="151409"/>
                </a:lnTo>
                <a:lnTo>
                  <a:pt x="162902" y="151409"/>
                </a:lnTo>
                <a:lnTo>
                  <a:pt x="162902" y="53314"/>
                </a:lnTo>
                <a:close/>
              </a:path>
              <a:path w="1817370" h="185420">
                <a:moveTo>
                  <a:pt x="69864" y="53314"/>
                </a:moveTo>
                <a:lnTo>
                  <a:pt x="32118" y="53314"/>
                </a:lnTo>
                <a:lnTo>
                  <a:pt x="43306" y="78651"/>
                </a:lnTo>
                <a:lnTo>
                  <a:pt x="73647" y="124307"/>
                </a:lnTo>
                <a:lnTo>
                  <a:pt x="87490" y="124307"/>
                </a:lnTo>
                <a:lnTo>
                  <a:pt x="115188" y="78651"/>
                </a:lnTo>
                <a:lnTo>
                  <a:pt x="115466" y="78054"/>
                </a:lnTo>
                <a:lnTo>
                  <a:pt x="81902" y="78054"/>
                </a:lnTo>
                <a:lnTo>
                  <a:pt x="73647" y="59499"/>
                </a:lnTo>
                <a:lnTo>
                  <a:pt x="69864" y="53314"/>
                </a:lnTo>
                <a:close/>
              </a:path>
              <a:path w="1817370" h="185420">
                <a:moveTo>
                  <a:pt x="162902" y="4114"/>
                </a:moveTo>
                <a:lnTo>
                  <a:pt x="122847" y="4114"/>
                </a:lnTo>
                <a:lnTo>
                  <a:pt x="91617" y="58915"/>
                </a:lnTo>
                <a:lnTo>
                  <a:pt x="83070" y="78054"/>
                </a:lnTo>
                <a:lnTo>
                  <a:pt x="115466" y="78054"/>
                </a:lnTo>
                <a:lnTo>
                  <a:pt x="126974" y="53314"/>
                </a:lnTo>
                <a:lnTo>
                  <a:pt x="162902" y="53314"/>
                </a:lnTo>
                <a:lnTo>
                  <a:pt x="162902" y="4114"/>
                </a:lnTo>
                <a:close/>
              </a:path>
              <a:path w="1817370" h="185420">
                <a:moveTo>
                  <a:pt x="267284" y="0"/>
                </a:moveTo>
                <a:lnTo>
                  <a:pt x="259816" y="0"/>
                </a:lnTo>
                <a:lnTo>
                  <a:pt x="243964" y="1214"/>
                </a:lnTo>
                <a:lnTo>
                  <a:pt x="207683" y="19443"/>
                </a:lnTo>
                <a:lnTo>
                  <a:pt x="190277" y="59536"/>
                </a:lnTo>
                <a:lnTo>
                  <a:pt x="189115" y="77762"/>
                </a:lnTo>
                <a:lnTo>
                  <a:pt x="190146" y="94911"/>
                </a:lnTo>
                <a:lnTo>
                  <a:pt x="205612" y="134759"/>
                </a:lnTo>
                <a:lnTo>
                  <a:pt x="241133" y="154238"/>
                </a:lnTo>
                <a:lnTo>
                  <a:pt x="257759" y="155536"/>
                </a:lnTo>
                <a:lnTo>
                  <a:pt x="266182" y="155232"/>
                </a:lnTo>
                <a:lnTo>
                  <a:pt x="303599" y="145262"/>
                </a:lnTo>
                <a:lnTo>
                  <a:pt x="314020" y="138747"/>
                </a:lnTo>
                <a:lnTo>
                  <a:pt x="307036" y="124891"/>
                </a:lnTo>
                <a:lnTo>
                  <a:pt x="265290" y="124891"/>
                </a:lnTo>
                <a:lnTo>
                  <a:pt x="256272" y="124303"/>
                </a:lnTo>
                <a:lnTo>
                  <a:pt x="228635" y="96196"/>
                </a:lnTo>
                <a:lnTo>
                  <a:pt x="227711" y="87490"/>
                </a:lnTo>
                <a:lnTo>
                  <a:pt x="315798" y="87490"/>
                </a:lnTo>
                <a:lnTo>
                  <a:pt x="316776" y="82384"/>
                </a:lnTo>
                <a:lnTo>
                  <a:pt x="317512" y="77469"/>
                </a:lnTo>
                <a:lnTo>
                  <a:pt x="318490" y="68046"/>
                </a:lnTo>
                <a:lnTo>
                  <a:pt x="318731" y="63626"/>
                </a:lnTo>
                <a:lnTo>
                  <a:pt x="228599" y="63626"/>
                </a:lnTo>
                <a:lnTo>
                  <a:pt x="229683" y="56490"/>
                </a:lnTo>
                <a:lnTo>
                  <a:pt x="249389" y="30632"/>
                </a:lnTo>
                <a:lnTo>
                  <a:pt x="313600" y="30632"/>
                </a:lnTo>
                <a:lnTo>
                  <a:pt x="310388" y="23266"/>
                </a:lnTo>
                <a:lnTo>
                  <a:pt x="305968" y="17183"/>
                </a:lnTo>
                <a:lnTo>
                  <a:pt x="294970" y="8153"/>
                </a:lnTo>
                <a:lnTo>
                  <a:pt x="288683" y="4902"/>
                </a:lnTo>
                <a:lnTo>
                  <a:pt x="274548" y="977"/>
                </a:lnTo>
                <a:lnTo>
                  <a:pt x="267284" y="0"/>
                </a:lnTo>
                <a:close/>
              </a:path>
              <a:path w="1817370" h="185420">
                <a:moveTo>
                  <a:pt x="301396" y="113703"/>
                </a:moveTo>
                <a:lnTo>
                  <a:pt x="298069" y="116255"/>
                </a:lnTo>
                <a:lnTo>
                  <a:pt x="293230" y="118757"/>
                </a:lnTo>
                <a:lnTo>
                  <a:pt x="280504" y="123672"/>
                </a:lnTo>
                <a:lnTo>
                  <a:pt x="273316" y="124891"/>
                </a:lnTo>
                <a:lnTo>
                  <a:pt x="307036" y="124891"/>
                </a:lnTo>
                <a:lnTo>
                  <a:pt x="301396" y="113703"/>
                </a:lnTo>
                <a:close/>
              </a:path>
              <a:path w="1817370" h="185420">
                <a:moveTo>
                  <a:pt x="313600" y="30632"/>
                </a:moveTo>
                <a:lnTo>
                  <a:pt x="267957" y="30632"/>
                </a:lnTo>
                <a:lnTo>
                  <a:pt x="274256" y="33477"/>
                </a:lnTo>
                <a:lnTo>
                  <a:pt x="282257" y="44869"/>
                </a:lnTo>
                <a:lnTo>
                  <a:pt x="283870" y="53022"/>
                </a:lnTo>
                <a:lnTo>
                  <a:pt x="283095" y="63626"/>
                </a:lnTo>
                <a:lnTo>
                  <a:pt x="318731" y="63626"/>
                </a:lnTo>
                <a:lnTo>
                  <a:pt x="313728" y="30924"/>
                </a:lnTo>
                <a:lnTo>
                  <a:pt x="313600" y="30632"/>
                </a:lnTo>
                <a:close/>
              </a:path>
              <a:path w="1817370" h="185420">
                <a:moveTo>
                  <a:pt x="410349" y="37998"/>
                </a:moveTo>
                <a:lnTo>
                  <a:pt x="370878" y="37998"/>
                </a:lnTo>
                <a:lnTo>
                  <a:pt x="370878" y="151409"/>
                </a:lnTo>
                <a:lnTo>
                  <a:pt x="410349" y="151409"/>
                </a:lnTo>
                <a:lnTo>
                  <a:pt x="410349" y="37998"/>
                </a:lnTo>
                <a:close/>
              </a:path>
              <a:path w="1817370" h="185420">
                <a:moveTo>
                  <a:pt x="451878" y="4114"/>
                </a:moveTo>
                <a:lnTo>
                  <a:pt x="329336" y="4114"/>
                </a:lnTo>
                <a:lnTo>
                  <a:pt x="329336" y="37998"/>
                </a:lnTo>
                <a:lnTo>
                  <a:pt x="451878" y="37998"/>
                </a:lnTo>
                <a:lnTo>
                  <a:pt x="451878" y="4114"/>
                </a:lnTo>
                <a:close/>
              </a:path>
              <a:path w="1817370" h="185420">
                <a:moveTo>
                  <a:pt x="529069" y="0"/>
                </a:moveTo>
                <a:lnTo>
                  <a:pt x="487860" y="11353"/>
                </a:lnTo>
                <a:lnTo>
                  <a:pt x="464113" y="44665"/>
                </a:lnTo>
                <a:lnTo>
                  <a:pt x="459549" y="77762"/>
                </a:lnTo>
                <a:lnTo>
                  <a:pt x="459816" y="86272"/>
                </a:lnTo>
                <a:lnTo>
                  <a:pt x="472703" y="128829"/>
                </a:lnTo>
                <a:lnTo>
                  <a:pt x="505203" y="152386"/>
                </a:lnTo>
                <a:lnTo>
                  <a:pt x="529069" y="155536"/>
                </a:lnTo>
                <a:lnTo>
                  <a:pt x="544630" y="154275"/>
                </a:lnTo>
                <a:lnTo>
                  <a:pt x="580174" y="135356"/>
                </a:lnTo>
                <a:lnTo>
                  <a:pt x="588553" y="123126"/>
                </a:lnTo>
                <a:lnTo>
                  <a:pt x="523760" y="123126"/>
                </a:lnTo>
                <a:lnTo>
                  <a:pt x="519201" y="121996"/>
                </a:lnTo>
                <a:lnTo>
                  <a:pt x="499021" y="84239"/>
                </a:lnTo>
                <a:lnTo>
                  <a:pt x="499021" y="77762"/>
                </a:lnTo>
                <a:lnTo>
                  <a:pt x="512279" y="35928"/>
                </a:lnTo>
                <a:lnTo>
                  <a:pt x="519633" y="32397"/>
                </a:lnTo>
                <a:lnTo>
                  <a:pt x="588570" y="32397"/>
                </a:lnTo>
                <a:lnTo>
                  <a:pt x="585210" y="26701"/>
                </a:lnTo>
                <a:lnTo>
                  <a:pt x="552922" y="3145"/>
                </a:lnTo>
                <a:lnTo>
                  <a:pt x="537606" y="349"/>
                </a:lnTo>
                <a:lnTo>
                  <a:pt x="529069" y="0"/>
                </a:lnTo>
                <a:close/>
              </a:path>
              <a:path w="1817370" h="185420">
                <a:moveTo>
                  <a:pt x="588570" y="32397"/>
                </a:moveTo>
                <a:lnTo>
                  <a:pt x="529069" y="32397"/>
                </a:lnTo>
                <a:lnTo>
                  <a:pt x="536577" y="33180"/>
                </a:lnTo>
                <a:lnTo>
                  <a:pt x="542909" y="35529"/>
                </a:lnTo>
                <a:lnTo>
                  <a:pt x="558812" y="77762"/>
                </a:lnTo>
                <a:lnTo>
                  <a:pt x="558352" y="88759"/>
                </a:lnTo>
                <a:lnTo>
                  <a:pt x="539076" y="123126"/>
                </a:lnTo>
                <a:lnTo>
                  <a:pt x="588553" y="123126"/>
                </a:lnTo>
                <a:lnTo>
                  <a:pt x="593764" y="110869"/>
                </a:lnTo>
                <a:lnTo>
                  <a:pt x="597163" y="95392"/>
                </a:lnTo>
                <a:lnTo>
                  <a:pt x="598297" y="77762"/>
                </a:lnTo>
                <a:lnTo>
                  <a:pt x="598028" y="69258"/>
                </a:lnTo>
                <a:lnTo>
                  <a:pt x="588681" y="32586"/>
                </a:lnTo>
                <a:lnTo>
                  <a:pt x="588570" y="32397"/>
                </a:lnTo>
                <a:close/>
              </a:path>
              <a:path w="1817370" h="185420">
                <a:moveTo>
                  <a:pt x="749706" y="4114"/>
                </a:moveTo>
                <a:lnTo>
                  <a:pt x="647191" y="4114"/>
                </a:lnTo>
                <a:lnTo>
                  <a:pt x="647025" y="17352"/>
                </a:lnTo>
                <a:lnTo>
                  <a:pt x="646526" y="29670"/>
                </a:lnTo>
                <a:lnTo>
                  <a:pt x="641626" y="69962"/>
                </a:lnTo>
                <a:lnTo>
                  <a:pt x="628383" y="111696"/>
                </a:lnTo>
                <a:lnTo>
                  <a:pt x="624801" y="117538"/>
                </a:lnTo>
                <a:lnTo>
                  <a:pt x="607415" y="117538"/>
                </a:lnTo>
                <a:lnTo>
                  <a:pt x="607415" y="184988"/>
                </a:lnTo>
                <a:lnTo>
                  <a:pt x="635406" y="184988"/>
                </a:lnTo>
                <a:lnTo>
                  <a:pt x="639826" y="151409"/>
                </a:lnTo>
                <a:lnTo>
                  <a:pt x="771207" y="151409"/>
                </a:lnTo>
                <a:lnTo>
                  <a:pt x="771207" y="119303"/>
                </a:lnTo>
                <a:lnTo>
                  <a:pt x="663092" y="119303"/>
                </a:lnTo>
                <a:lnTo>
                  <a:pt x="665454" y="114985"/>
                </a:lnTo>
                <a:lnTo>
                  <a:pt x="676198" y="74726"/>
                </a:lnTo>
                <a:lnTo>
                  <a:pt x="680478" y="36525"/>
                </a:lnTo>
                <a:lnTo>
                  <a:pt x="749706" y="36525"/>
                </a:lnTo>
                <a:lnTo>
                  <a:pt x="749706" y="4114"/>
                </a:lnTo>
                <a:close/>
              </a:path>
              <a:path w="1817370" h="185420">
                <a:moveTo>
                  <a:pt x="771207" y="151409"/>
                </a:moveTo>
                <a:lnTo>
                  <a:pt x="738797" y="151409"/>
                </a:lnTo>
                <a:lnTo>
                  <a:pt x="743216" y="184988"/>
                </a:lnTo>
                <a:lnTo>
                  <a:pt x="771207" y="184988"/>
                </a:lnTo>
                <a:lnTo>
                  <a:pt x="771207" y="151409"/>
                </a:lnTo>
                <a:close/>
              </a:path>
              <a:path w="1817370" h="185420">
                <a:moveTo>
                  <a:pt x="749706" y="36525"/>
                </a:moveTo>
                <a:lnTo>
                  <a:pt x="711403" y="36525"/>
                </a:lnTo>
                <a:lnTo>
                  <a:pt x="711403" y="119303"/>
                </a:lnTo>
                <a:lnTo>
                  <a:pt x="771207" y="119303"/>
                </a:lnTo>
                <a:lnTo>
                  <a:pt x="771207" y="117538"/>
                </a:lnTo>
                <a:lnTo>
                  <a:pt x="749706" y="117538"/>
                </a:lnTo>
                <a:lnTo>
                  <a:pt x="749706" y="36525"/>
                </a:lnTo>
                <a:close/>
              </a:path>
              <a:path w="1817370" h="185420">
                <a:moveTo>
                  <a:pt x="830414" y="4114"/>
                </a:moveTo>
                <a:lnTo>
                  <a:pt x="792124" y="4114"/>
                </a:lnTo>
                <a:lnTo>
                  <a:pt x="792124" y="151409"/>
                </a:lnTo>
                <a:lnTo>
                  <a:pt x="816267" y="151409"/>
                </a:lnTo>
                <a:lnTo>
                  <a:pt x="861282" y="94259"/>
                </a:lnTo>
                <a:lnTo>
                  <a:pt x="828649" y="94259"/>
                </a:lnTo>
                <a:lnTo>
                  <a:pt x="830414" y="74231"/>
                </a:lnTo>
                <a:lnTo>
                  <a:pt x="830414" y="4114"/>
                </a:lnTo>
                <a:close/>
              </a:path>
              <a:path w="1817370" h="185420">
                <a:moveTo>
                  <a:pt x="919086" y="63334"/>
                </a:moveTo>
                <a:lnTo>
                  <a:pt x="882256" y="63334"/>
                </a:lnTo>
                <a:lnTo>
                  <a:pt x="880783" y="84239"/>
                </a:lnTo>
                <a:lnTo>
                  <a:pt x="880783" y="151409"/>
                </a:lnTo>
                <a:lnTo>
                  <a:pt x="919086" y="151409"/>
                </a:lnTo>
                <a:lnTo>
                  <a:pt x="919086" y="63334"/>
                </a:lnTo>
                <a:close/>
              </a:path>
              <a:path w="1817370" h="185420">
                <a:moveTo>
                  <a:pt x="919086" y="4114"/>
                </a:moveTo>
                <a:lnTo>
                  <a:pt x="894930" y="4114"/>
                </a:lnTo>
                <a:lnTo>
                  <a:pt x="841895" y="73342"/>
                </a:lnTo>
                <a:lnTo>
                  <a:pt x="829818" y="94259"/>
                </a:lnTo>
                <a:lnTo>
                  <a:pt x="861282" y="94259"/>
                </a:lnTo>
                <a:lnTo>
                  <a:pt x="868705" y="84835"/>
                </a:lnTo>
                <a:lnTo>
                  <a:pt x="881380" y="63334"/>
                </a:lnTo>
                <a:lnTo>
                  <a:pt x="919086" y="63334"/>
                </a:lnTo>
                <a:lnTo>
                  <a:pt x="919086" y="4114"/>
                </a:lnTo>
                <a:close/>
              </a:path>
              <a:path w="1817370" h="185420">
                <a:moveTo>
                  <a:pt x="1067841" y="93675"/>
                </a:moveTo>
                <a:lnTo>
                  <a:pt x="1029550" y="93675"/>
                </a:lnTo>
                <a:lnTo>
                  <a:pt x="1029550" y="151409"/>
                </a:lnTo>
                <a:lnTo>
                  <a:pt x="1067841" y="151409"/>
                </a:lnTo>
                <a:lnTo>
                  <a:pt x="1067841" y="93675"/>
                </a:lnTo>
                <a:close/>
              </a:path>
              <a:path w="1817370" h="185420">
                <a:moveTo>
                  <a:pt x="983894" y="4114"/>
                </a:moveTo>
                <a:lnTo>
                  <a:pt x="945591" y="4114"/>
                </a:lnTo>
                <a:lnTo>
                  <a:pt x="945591" y="64020"/>
                </a:lnTo>
                <a:lnTo>
                  <a:pt x="966406" y="100939"/>
                </a:lnTo>
                <a:lnTo>
                  <a:pt x="984275" y="104863"/>
                </a:lnTo>
                <a:lnTo>
                  <a:pt x="1001750" y="104863"/>
                </a:lnTo>
                <a:lnTo>
                  <a:pt x="1009904" y="103543"/>
                </a:lnTo>
                <a:lnTo>
                  <a:pt x="1022155" y="98196"/>
                </a:lnTo>
                <a:lnTo>
                  <a:pt x="1026604" y="95834"/>
                </a:lnTo>
                <a:lnTo>
                  <a:pt x="1029550" y="93675"/>
                </a:lnTo>
                <a:lnTo>
                  <a:pt x="1067841" y="93675"/>
                </a:lnTo>
                <a:lnTo>
                  <a:pt x="1067841" y="72466"/>
                </a:lnTo>
                <a:lnTo>
                  <a:pt x="999896" y="72466"/>
                </a:lnTo>
                <a:lnTo>
                  <a:pt x="996403" y="71780"/>
                </a:lnTo>
                <a:lnTo>
                  <a:pt x="983894" y="43624"/>
                </a:lnTo>
                <a:lnTo>
                  <a:pt x="983894" y="4114"/>
                </a:lnTo>
                <a:close/>
              </a:path>
              <a:path w="1817370" h="185420">
                <a:moveTo>
                  <a:pt x="1067841" y="4114"/>
                </a:moveTo>
                <a:lnTo>
                  <a:pt x="1029550" y="4114"/>
                </a:lnTo>
                <a:lnTo>
                  <a:pt x="1029550" y="65430"/>
                </a:lnTo>
                <a:lnTo>
                  <a:pt x="1026794" y="67386"/>
                </a:lnTo>
                <a:lnTo>
                  <a:pt x="1023315" y="69037"/>
                </a:lnTo>
                <a:lnTo>
                  <a:pt x="1014869" y="71780"/>
                </a:lnTo>
                <a:lnTo>
                  <a:pt x="1009904" y="72466"/>
                </a:lnTo>
                <a:lnTo>
                  <a:pt x="1067841" y="72466"/>
                </a:lnTo>
                <a:lnTo>
                  <a:pt x="1067841" y="4114"/>
                </a:lnTo>
                <a:close/>
              </a:path>
              <a:path w="1817370" h="185420">
                <a:moveTo>
                  <a:pt x="1172514" y="0"/>
                </a:moveTo>
                <a:lnTo>
                  <a:pt x="1165047" y="0"/>
                </a:lnTo>
                <a:lnTo>
                  <a:pt x="1149200" y="1214"/>
                </a:lnTo>
                <a:lnTo>
                  <a:pt x="1112913" y="19443"/>
                </a:lnTo>
                <a:lnTo>
                  <a:pt x="1095507" y="59536"/>
                </a:lnTo>
                <a:lnTo>
                  <a:pt x="1094346" y="77762"/>
                </a:lnTo>
                <a:lnTo>
                  <a:pt x="1095377" y="94911"/>
                </a:lnTo>
                <a:lnTo>
                  <a:pt x="1110843" y="134759"/>
                </a:lnTo>
                <a:lnTo>
                  <a:pt x="1146364" y="154238"/>
                </a:lnTo>
                <a:lnTo>
                  <a:pt x="1162989" y="155536"/>
                </a:lnTo>
                <a:lnTo>
                  <a:pt x="1171412" y="155232"/>
                </a:lnTo>
                <a:lnTo>
                  <a:pt x="1208830" y="145262"/>
                </a:lnTo>
                <a:lnTo>
                  <a:pt x="1219250" y="138747"/>
                </a:lnTo>
                <a:lnTo>
                  <a:pt x="1212266" y="124891"/>
                </a:lnTo>
                <a:lnTo>
                  <a:pt x="1170520" y="124891"/>
                </a:lnTo>
                <a:lnTo>
                  <a:pt x="1161503" y="124303"/>
                </a:lnTo>
                <a:lnTo>
                  <a:pt x="1133867" y="96196"/>
                </a:lnTo>
                <a:lnTo>
                  <a:pt x="1132941" y="87490"/>
                </a:lnTo>
                <a:lnTo>
                  <a:pt x="1221028" y="87490"/>
                </a:lnTo>
                <a:lnTo>
                  <a:pt x="1222006" y="82384"/>
                </a:lnTo>
                <a:lnTo>
                  <a:pt x="1222743" y="77469"/>
                </a:lnTo>
                <a:lnTo>
                  <a:pt x="1223721" y="68046"/>
                </a:lnTo>
                <a:lnTo>
                  <a:pt x="1223962" y="63626"/>
                </a:lnTo>
                <a:lnTo>
                  <a:pt x="1133830" y="63626"/>
                </a:lnTo>
                <a:lnTo>
                  <a:pt x="1134913" y="56490"/>
                </a:lnTo>
                <a:lnTo>
                  <a:pt x="1154620" y="30632"/>
                </a:lnTo>
                <a:lnTo>
                  <a:pt x="1218831" y="30632"/>
                </a:lnTo>
                <a:lnTo>
                  <a:pt x="1215618" y="23266"/>
                </a:lnTo>
                <a:lnTo>
                  <a:pt x="1211198" y="17183"/>
                </a:lnTo>
                <a:lnTo>
                  <a:pt x="1200200" y="8153"/>
                </a:lnTo>
                <a:lnTo>
                  <a:pt x="1193914" y="4902"/>
                </a:lnTo>
                <a:lnTo>
                  <a:pt x="1179779" y="977"/>
                </a:lnTo>
                <a:lnTo>
                  <a:pt x="1172514" y="0"/>
                </a:lnTo>
                <a:close/>
              </a:path>
              <a:path w="1817370" h="185420">
                <a:moveTo>
                  <a:pt x="1206627" y="113703"/>
                </a:moveTo>
                <a:lnTo>
                  <a:pt x="1203299" y="116255"/>
                </a:lnTo>
                <a:lnTo>
                  <a:pt x="1198460" y="118757"/>
                </a:lnTo>
                <a:lnTo>
                  <a:pt x="1185735" y="123672"/>
                </a:lnTo>
                <a:lnTo>
                  <a:pt x="1178547" y="124891"/>
                </a:lnTo>
                <a:lnTo>
                  <a:pt x="1212266" y="124891"/>
                </a:lnTo>
                <a:lnTo>
                  <a:pt x="1206627" y="113703"/>
                </a:lnTo>
                <a:close/>
              </a:path>
              <a:path w="1817370" h="185420">
                <a:moveTo>
                  <a:pt x="1218831" y="30632"/>
                </a:moveTo>
                <a:lnTo>
                  <a:pt x="1173187" y="30632"/>
                </a:lnTo>
                <a:lnTo>
                  <a:pt x="1179487" y="33477"/>
                </a:lnTo>
                <a:lnTo>
                  <a:pt x="1187500" y="44869"/>
                </a:lnTo>
                <a:lnTo>
                  <a:pt x="1189101" y="53022"/>
                </a:lnTo>
                <a:lnTo>
                  <a:pt x="1188326" y="63626"/>
                </a:lnTo>
                <a:lnTo>
                  <a:pt x="1223962" y="63626"/>
                </a:lnTo>
                <a:lnTo>
                  <a:pt x="1218958" y="30924"/>
                </a:lnTo>
                <a:lnTo>
                  <a:pt x="1218831" y="30632"/>
                </a:lnTo>
                <a:close/>
              </a:path>
              <a:path w="1817370" h="185420">
                <a:moveTo>
                  <a:pt x="1308214" y="0"/>
                </a:moveTo>
                <a:lnTo>
                  <a:pt x="1268670" y="11353"/>
                </a:lnTo>
                <a:lnTo>
                  <a:pt x="1246728" y="44665"/>
                </a:lnTo>
                <a:lnTo>
                  <a:pt x="1242529" y="77762"/>
                </a:lnTo>
                <a:lnTo>
                  <a:pt x="1242741" y="86272"/>
                </a:lnTo>
                <a:lnTo>
                  <a:pt x="1253394" y="128829"/>
                </a:lnTo>
                <a:lnTo>
                  <a:pt x="1290435" y="154136"/>
                </a:lnTo>
                <a:lnTo>
                  <a:pt x="1306741" y="155536"/>
                </a:lnTo>
                <a:lnTo>
                  <a:pt x="1313323" y="155324"/>
                </a:lnTo>
                <a:lnTo>
                  <a:pt x="1353883" y="142278"/>
                </a:lnTo>
                <a:lnTo>
                  <a:pt x="1347631" y="121653"/>
                </a:lnTo>
                <a:lnTo>
                  <a:pt x="1310576" y="121653"/>
                </a:lnTo>
                <a:lnTo>
                  <a:pt x="1305420" y="120522"/>
                </a:lnTo>
                <a:lnTo>
                  <a:pt x="1282687" y="89839"/>
                </a:lnTo>
                <a:lnTo>
                  <a:pt x="1282001" y="84048"/>
                </a:lnTo>
                <a:lnTo>
                  <a:pt x="1282001" y="77762"/>
                </a:lnTo>
                <a:lnTo>
                  <a:pt x="1294846" y="39759"/>
                </a:lnTo>
                <a:lnTo>
                  <a:pt x="1314399" y="33870"/>
                </a:lnTo>
                <a:lnTo>
                  <a:pt x="1344957" y="33870"/>
                </a:lnTo>
                <a:lnTo>
                  <a:pt x="1352105" y="9423"/>
                </a:lnTo>
                <a:lnTo>
                  <a:pt x="1315922" y="164"/>
                </a:lnTo>
                <a:lnTo>
                  <a:pt x="1308214" y="0"/>
                </a:lnTo>
                <a:close/>
              </a:path>
              <a:path w="1817370" h="185420">
                <a:moveTo>
                  <a:pt x="1345044" y="113118"/>
                </a:moveTo>
                <a:lnTo>
                  <a:pt x="1341501" y="115468"/>
                </a:lnTo>
                <a:lnTo>
                  <a:pt x="1337475" y="117487"/>
                </a:lnTo>
                <a:lnTo>
                  <a:pt x="1328445" y="120827"/>
                </a:lnTo>
                <a:lnTo>
                  <a:pt x="1322946" y="121653"/>
                </a:lnTo>
                <a:lnTo>
                  <a:pt x="1347631" y="121653"/>
                </a:lnTo>
                <a:lnTo>
                  <a:pt x="1345044" y="113118"/>
                </a:lnTo>
                <a:close/>
              </a:path>
              <a:path w="1817370" h="185420">
                <a:moveTo>
                  <a:pt x="1344957" y="33870"/>
                </a:moveTo>
                <a:lnTo>
                  <a:pt x="1320101" y="33870"/>
                </a:lnTo>
                <a:lnTo>
                  <a:pt x="1325156" y="34467"/>
                </a:lnTo>
                <a:lnTo>
                  <a:pt x="1333995" y="36817"/>
                </a:lnTo>
                <a:lnTo>
                  <a:pt x="1338453" y="38493"/>
                </a:lnTo>
                <a:lnTo>
                  <a:pt x="1342974" y="40652"/>
                </a:lnTo>
                <a:lnTo>
                  <a:pt x="1344957" y="33870"/>
                </a:lnTo>
                <a:close/>
              </a:path>
              <a:path w="1817370" h="185420">
                <a:moveTo>
                  <a:pt x="1415440" y="4114"/>
                </a:moveTo>
                <a:lnTo>
                  <a:pt x="1377149" y="4114"/>
                </a:lnTo>
                <a:lnTo>
                  <a:pt x="1377149" y="151409"/>
                </a:lnTo>
                <a:lnTo>
                  <a:pt x="1415440" y="151409"/>
                </a:lnTo>
                <a:lnTo>
                  <a:pt x="1415440" y="90436"/>
                </a:lnTo>
                <a:lnTo>
                  <a:pt x="1470258" y="90436"/>
                </a:lnTo>
                <a:lnTo>
                  <a:pt x="1465821" y="82778"/>
                </a:lnTo>
                <a:lnTo>
                  <a:pt x="1449323" y="71285"/>
                </a:lnTo>
                <a:lnTo>
                  <a:pt x="1455251" y="66865"/>
                </a:lnTo>
                <a:lnTo>
                  <a:pt x="1415440" y="66865"/>
                </a:lnTo>
                <a:lnTo>
                  <a:pt x="1415440" y="4114"/>
                </a:lnTo>
                <a:close/>
              </a:path>
              <a:path w="1817370" h="185420">
                <a:moveTo>
                  <a:pt x="1470258" y="90436"/>
                </a:moveTo>
                <a:lnTo>
                  <a:pt x="1425752" y="90436"/>
                </a:lnTo>
                <a:lnTo>
                  <a:pt x="1461693" y="151409"/>
                </a:lnTo>
                <a:lnTo>
                  <a:pt x="1505585" y="151409"/>
                </a:lnTo>
                <a:lnTo>
                  <a:pt x="1470258" y="90436"/>
                </a:lnTo>
                <a:close/>
              </a:path>
              <a:path w="1817370" h="185420">
                <a:moveTo>
                  <a:pt x="1499984" y="4114"/>
                </a:moveTo>
                <a:lnTo>
                  <a:pt x="1459039" y="4114"/>
                </a:lnTo>
                <a:lnTo>
                  <a:pt x="1424571" y="62737"/>
                </a:lnTo>
                <a:lnTo>
                  <a:pt x="1415440" y="66865"/>
                </a:lnTo>
                <a:lnTo>
                  <a:pt x="1455251" y="66865"/>
                </a:lnTo>
                <a:lnTo>
                  <a:pt x="1464348" y="60083"/>
                </a:lnTo>
                <a:lnTo>
                  <a:pt x="1499984" y="4114"/>
                </a:lnTo>
                <a:close/>
              </a:path>
              <a:path w="1817370" h="185420">
                <a:moveTo>
                  <a:pt x="1559496" y="4114"/>
                </a:moveTo>
                <a:lnTo>
                  <a:pt x="1521193" y="4114"/>
                </a:lnTo>
                <a:lnTo>
                  <a:pt x="1521193" y="151409"/>
                </a:lnTo>
                <a:lnTo>
                  <a:pt x="1545348" y="151409"/>
                </a:lnTo>
                <a:lnTo>
                  <a:pt x="1590364" y="94259"/>
                </a:lnTo>
                <a:lnTo>
                  <a:pt x="1557731" y="94259"/>
                </a:lnTo>
                <a:lnTo>
                  <a:pt x="1559496" y="74231"/>
                </a:lnTo>
                <a:lnTo>
                  <a:pt x="1559496" y="4114"/>
                </a:lnTo>
                <a:close/>
              </a:path>
              <a:path w="1817370" h="185420">
                <a:moveTo>
                  <a:pt x="1648167" y="63334"/>
                </a:moveTo>
                <a:lnTo>
                  <a:pt x="1611337" y="63334"/>
                </a:lnTo>
                <a:lnTo>
                  <a:pt x="1609864" y="84239"/>
                </a:lnTo>
                <a:lnTo>
                  <a:pt x="1609864" y="151409"/>
                </a:lnTo>
                <a:lnTo>
                  <a:pt x="1648167" y="151409"/>
                </a:lnTo>
                <a:lnTo>
                  <a:pt x="1648167" y="63334"/>
                </a:lnTo>
                <a:close/>
              </a:path>
              <a:path w="1817370" h="185420">
                <a:moveTo>
                  <a:pt x="1648167" y="4114"/>
                </a:moveTo>
                <a:lnTo>
                  <a:pt x="1624012" y="4114"/>
                </a:lnTo>
                <a:lnTo>
                  <a:pt x="1570977" y="73342"/>
                </a:lnTo>
                <a:lnTo>
                  <a:pt x="1558899" y="94259"/>
                </a:lnTo>
                <a:lnTo>
                  <a:pt x="1590364" y="94259"/>
                </a:lnTo>
                <a:lnTo>
                  <a:pt x="1597787" y="84835"/>
                </a:lnTo>
                <a:lnTo>
                  <a:pt x="1610461" y="63334"/>
                </a:lnTo>
                <a:lnTo>
                  <a:pt x="1648167" y="63334"/>
                </a:lnTo>
                <a:lnTo>
                  <a:pt x="1648167" y="4114"/>
                </a:lnTo>
                <a:close/>
              </a:path>
              <a:path w="1817370" h="185420">
                <a:moveTo>
                  <a:pt x="1716506" y="4114"/>
                </a:moveTo>
                <a:lnTo>
                  <a:pt x="1670837" y="4114"/>
                </a:lnTo>
                <a:lnTo>
                  <a:pt x="1715033" y="75996"/>
                </a:lnTo>
                <a:lnTo>
                  <a:pt x="1667306" y="151409"/>
                </a:lnTo>
                <a:lnTo>
                  <a:pt x="1709140" y="151409"/>
                </a:lnTo>
                <a:lnTo>
                  <a:pt x="1731822" y="116065"/>
                </a:lnTo>
                <a:lnTo>
                  <a:pt x="1741246" y="94259"/>
                </a:lnTo>
                <a:lnTo>
                  <a:pt x="1781862" y="94259"/>
                </a:lnTo>
                <a:lnTo>
                  <a:pt x="1769821" y="74815"/>
                </a:lnTo>
                <a:lnTo>
                  <a:pt x="1781496" y="56260"/>
                </a:lnTo>
                <a:lnTo>
                  <a:pt x="1743900" y="56260"/>
                </a:lnTo>
                <a:lnTo>
                  <a:pt x="1735645" y="35636"/>
                </a:lnTo>
                <a:lnTo>
                  <a:pt x="1716506" y="4114"/>
                </a:lnTo>
                <a:close/>
              </a:path>
              <a:path w="1817370" h="185420">
                <a:moveTo>
                  <a:pt x="1781862" y="94259"/>
                </a:moveTo>
                <a:lnTo>
                  <a:pt x="1741246" y="94259"/>
                </a:lnTo>
                <a:lnTo>
                  <a:pt x="1750085" y="116065"/>
                </a:lnTo>
                <a:lnTo>
                  <a:pt x="1772767" y="151409"/>
                </a:lnTo>
                <a:lnTo>
                  <a:pt x="1817255" y="151409"/>
                </a:lnTo>
                <a:lnTo>
                  <a:pt x="1781862" y="94259"/>
                </a:lnTo>
                <a:close/>
              </a:path>
              <a:path w="1817370" h="185420">
                <a:moveTo>
                  <a:pt x="1814309" y="4114"/>
                </a:moveTo>
                <a:lnTo>
                  <a:pt x="1772767" y="4114"/>
                </a:lnTo>
                <a:lnTo>
                  <a:pt x="1752739" y="35636"/>
                </a:lnTo>
                <a:lnTo>
                  <a:pt x="1743900" y="56260"/>
                </a:lnTo>
                <a:lnTo>
                  <a:pt x="1781496" y="56260"/>
                </a:lnTo>
                <a:lnTo>
                  <a:pt x="1814309" y="4114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" name="object 17"/>
          <p:cNvSpPr>
            <a:spLocks noChangeArrowheads="1"/>
          </p:cNvSpPr>
          <p:nvPr/>
        </p:nvSpPr>
        <p:spPr bwMode="auto">
          <a:xfrm>
            <a:off x="1995487" y="4710300"/>
            <a:ext cx="1651703" cy="20734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0" name="object 16"/>
          <p:cNvSpPr>
            <a:spLocks noChangeArrowheads="1"/>
          </p:cNvSpPr>
          <p:nvPr/>
        </p:nvSpPr>
        <p:spPr bwMode="auto">
          <a:xfrm>
            <a:off x="2194640" y="4949995"/>
            <a:ext cx="1253396" cy="15071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1" name="object 14"/>
          <p:cNvSpPr>
            <a:spLocks/>
          </p:cNvSpPr>
          <p:nvPr/>
        </p:nvSpPr>
        <p:spPr bwMode="auto">
          <a:xfrm>
            <a:off x="4814695" y="3694026"/>
            <a:ext cx="868612" cy="188526"/>
          </a:xfrm>
          <a:custGeom>
            <a:avLst/>
            <a:gdLst>
              <a:gd name="T0" fmla="*/ 193196 w 1172845"/>
              <a:gd name="T1" fmla="*/ 266598 h 266700"/>
              <a:gd name="T2" fmla="*/ 241814 w 1172845"/>
              <a:gd name="T3" fmla="*/ 232727 h 266700"/>
              <a:gd name="T4" fmla="*/ 201955 w 1172845"/>
              <a:gd name="T5" fmla="*/ 58915 h 266700"/>
              <a:gd name="T6" fmla="*/ 212224 w 1172845"/>
              <a:gd name="T7" fmla="*/ 223151 h 266700"/>
              <a:gd name="T8" fmla="*/ 257080 w 1172845"/>
              <a:gd name="T9" fmla="*/ 191770 h 266700"/>
              <a:gd name="T10" fmla="*/ 201955 w 1172845"/>
              <a:gd name="T11" fmla="*/ 58915 h 266700"/>
              <a:gd name="T12" fmla="*/ 40393 w 1172845"/>
              <a:gd name="T13" fmla="*/ 206209 h 266700"/>
              <a:gd name="T14" fmla="*/ 76656 w 1172845"/>
              <a:gd name="T15" fmla="*/ 97802 h 266700"/>
              <a:gd name="T16" fmla="*/ 99431 w 1172845"/>
              <a:gd name="T17" fmla="*/ 118135 h 266700"/>
              <a:gd name="T18" fmla="*/ 99431 w 1172845"/>
              <a:gd name="T19" fmla="*/ 118135 h 266700"/>
              <a:gd name="T20" fmla="*/ 236145 w 1172845"/>
              <a:gd name="T21" fmla="*/ 164668 h 266700"/>
              <a:gd name="T22" fmla="*/ 106716 w 1172845"/>
              <a:gd name="T23" fmla="*/ 0 h 266700"/>
              <a:gd name="T24" fmla="*/ 92569 w 1172845"/>
              <a:gd name="T25" fmla="*/ 86614 h 266700"/>
              <a:gd name="T26" fmla="*/ 316335 w 1172845"/>
              <a:gd name="T27" fmla="*/ 265125 h 266700"/>
              <a:gd name="T28" fmla="*/ 438437 w 1172845"/>
              <a:gd name="T29" fmla="*/ 177927 h 266700"/>
              <a:gd name="T30" fmla="*/ 357415 w 1172845"/>
              <a:gd name="T31" fmla="*/ 173024 h 266700"/>
              <a:gd name="T32" fmla="*/ 360313 w 1172845"/>
              <a:gd name="T33" fmla="*/ 96532 h 266700"/>
              <a:gd name="T34" fmla="*/ 441215 w 1172845"/>
              <a:gd name="T35" fmla="*/ 82423 h 266700"/>
              <a:gd name="T36" fmla="*/ 410238 w 1172845"/>
              <a:gd name="T37" fmla="*/ 204736 h 266700"/>
              <a:gd name="T38" fmla="*/ 370390 w 1172845"/>
              <a:gd name="T39" fmla="*/ 209892 h 266700"/>
              <a:gd name="T40" fmla="*/ 396788 w 1172845"/>
              <a:gd name="T41" fmla="*/ 208937 h 266700"/>
              <a:gd name="T42" fmla="*/ 391706 w 1172845"/>
              <a:gd name="T43" fmla="*/ 87198 h 266700"/>
              <a:gd name="T44" fmla="*/ 407883 w 1172845"/>
              <a:gd name="T45" fmla="*/ 110627 h 266700"/>
              <a:gd name="T46" fmla="*/ 390925 w 1172845"/>
              <a:gd name="T47" fmla="*/ 175020 h 266700"/>
              <a:gd name="T48" fmla="*/ 449006 w 1172845"/>
              <a:gd name="T49" fmla="*/ 128739 h 266700"/>
              <a:gd name="T50" fmla="*/ 393589 w 1172845"/>
              <a:gd name="T51" fmla="*/ 54800 h 266700"/>
              <a:gd name="T52" fmla="*/ 393589 w 1172845"/>
              <a:gd name="T53" fmla="*/ 54800 h 266700"/>
              <a:gd name="T54" fmla="*/ 468464 w 1172845"/>
              <a:gd name="T55" fmla="*/ 132562 h 266700"/>
              <a:gd name="T56" fmla="*/ 532727 w 1172845"/>
              <a:gd name="T57" fmla="*/ 210337 h 266700"/>
              <a:gd name="T58" fmla="*/ 536565 w 1172845"/>
              <a:gd name="T59" fmla="*/ 176453 h 266700"/>
              <a:gd name="T60" fmla="*/ 507969 w 1172845"/>
              <a:gd name="T61" fmla="*/ 132562 h 266700"/>
              <a:gd name="T62" fmla="*/ 578143 w 1172845"/>
              <a:gd name="T63" fmla="*/ 64223 h 266700"/>
              <a:gd name="T64" fmla="*/ 567529 w 1172845"/>
              <a:gd name="T65" fmla="*/ 170268 h 266700"/>
              <a:gd name="T66" fmla="*/ 573650 w 1172845"/>
              <a:gd name="T67" fmla="*/ 176453 h 266700"/>
              <a:gd name="T68" fmla="*/ 551157 w 1172845"/>
              <a:gd name="T69" fmla="*/ 89268 h 266700"/>
              <a:gd name="T70" fmla="*/ 570978 w 1172845"/>
              <a:gd name="T71" fmla="*/ 88671 h 266700"/>
              <a:gd name="T72" fmla="*/ 654784 w 1172845"/>
              <a:gd name="T73" fmla="*/ 208267 h 266700"/>
              <a:gd name="T74" fmla="*/ 653018 w 1172845"/>
              <a:gd name="T75" fmla="*/ 175869 h 266700"/>
              <a:gd name="T76" fmla="*/ 646828 w 1172845"/>
              <a:gd name="T77" fmla="*/ 137375 h 266700"/>
              <a:gd name="T78" fmla="*/ 714347 w 1172845"/>
              <a:gd name="T79" fmla="*/ 126377 h 266700"/>
              <a:gd name="T80" fmla="*/ 641516 w 1172845"/>
              <a:gd name="T81" fmla="*/ 111353 h 266700"/>
              <a:gd name="T82" fmla="*/ 673367 w 1172845"/>
              <a:gd name="T83" fmla="*/ 138315 h 266700"/>
              <a:gd name="T84" fmla="*/ 680433 w 1172845"/>
              <a:gd name="T85" fmla="*/ 167767 h 266700"/>
              <a:gd name="T86" fmla="*/ 720535 w 1172845"/>
              <a:gd name="T87" fmla="*/ 171551 h 266700"/>
              <a:gd name="T88" fmla="*/ 719016 w 1172845"/>
              <a:gd name="T89" fmla="*/ 136690 h 266700"/>
              <a:gd name="T90" fmla="*/ 650996 w 1172845"/>
              <a:gd name="T91" fmla="*/ 110032 h 266700"/>
              <a:gd name="T92" fmla="*/ 687310 w 1172845"/>
              <a:gd name="T93" fmla="*/ 110426 h 266700"/>
              <a:gd name="T94" fmla="*/ 738520 w 1172845"/>
              <a:gd name="T95" fmla="*/ 206209 h 266700"/>
              <a:gd name="T96" fmla="*/ 885033 w 1172845"/>
              <a:gd name="T97" fmla="*/ 58915 h 266700"/>
              <a:gd name="T98" fmla="*/ 1008271 w 1172845"/>
              <a:gd name="T99" fmla="*/ 92798 h 266700"/>
              <a:gd name="T100" fmla="*/ 969938 w 1172845"/>
              <a:gd name="T101" fmla="*/ 206209 h 266700"/>
              <a:gd name="T102" fmla="*/ 1063138 w 1172845"/>
              <a:gd name="T103" fmla="*/ 66153 h 266700"/>
              <a:gd name="T104" fmla="*/ 1047976 w 1172845"/>
              <a:gd name="T105" fmla="*/ 183630 h 266700"/>
              <a:gd name="T106" fmla="*/ 1155534 w 1172845"/>
              <a:gd name="T107" fmla="*/ 190157 h 266700"/>
              <a:gd name="T108" fmla="*/ 1074302 w 1172845"/>
              <a:gd name="T109" fmla="*/ 139039 h 266700"/>
              <a:gd name="T110" fmla="*/ 1163931 w 1172845"/>
              <a:gd name="T111" fmla="*/ 87198 h 266700"/>
              <a:gd name="T112" fmla="*/ 1104374 w 1172845"/>
              <a:gd name="T113" fmla="*/ 54800 h 266700"/>
              <a:gd name="T114" fmla="*/ 1118237 w 1172845"/>
              <a:gd name="T115" fmla="*/ 90330 h 266700"/>
              <a:gd name="T116" fmla="*/ 1163917 w 1172845"/>
              <a:gd name="T117" fmla="*/ 177927 h 266700"/>
              <a:gd name="T118" fmla="*/ 1173392 w 1172845"/>
              <a:gd name="T119" fmla="*/ 124059 h 2667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72845" h="266700">
                <a:moveTo>
                  <a:pt x="185877" y="230949"/>
                </a:moveTo>
                <a:lnTo>
                  <a:pt x="178803" y="261594"/>
                </a:lnTo>
                <a:lnTo>
                  <a:pt x="184899" y="264922"/>
                </a:lnTo>
                <a:lnTo>
                  <a:pt x="193040" y="266598"/>
                </a:lnTo>
                <a:lnTo>
                  <a:pt x="210134" y="266598"/>
                </a:lnTo>
                <a:lnTo>
                  <a:pt x="216077" y="264782"/>
                </a:lnTo>
                <a:lnTo>
                  <a:pt x="240707" y="234745"/>
                </a:lnTo>
                <a:lnTo>
                  <a:pt x="241616" y="232727"/>
                </a:lnTo>
                <a:lnTo>
                  <a:pt x="191770" y="232727"/>
                </a:lnTo>
                <a:lnTo>
                  <a:pt x="188823" y="232130"/>
                </a:lnTo>
                <a:lnTo>
                  <a:pt x="185877" y="230949"/>
                </a:lnTo>
                <a:close/>
              </a:path>
              <a:path w="1172845" h="266700">
                <a:moveTo>
                  <a:pt x="201790" y="58915"/>
                </a:moveTo>
                <a:lnTo>
                  <a:pt x="155829" y="58915"/>
                </a:lnTo>
                <a:lnTo>
                  <a:pt x="217398" y="206209"/>
                </a:lnTo>
                <a:lnTo>
                  <a:pt x="215239" y="216230"/>
                </a:lnTo>
                <a:lnTo>
                  <a:pt x="212051" y="223151"/>
                </a:lnTo>
                <a:lnTo>
                  <a:pt x="203593" y="230809"/>
                </a:lnTo>
                <a:lnTo>
                  <a:pt x="199237" y="232727"/>
                </a:lnTo>
                <a:lnTo>
                  <a:pt x="241616" y="232727"/>
                </a:lnTo>
                <a:lnTo>
                  <a:pt x="256870" y="191770"/>
                </a:lnTo>
                <a:lnTo>
                  <a:pt x="266005" y="164668"/>
                </a:lnTo>
                <a:lnTo>
                  <a:pt x="234188" y="164668"/>
                </a:lnTo>
                <a:lnTo>
                  <a:pt x="228892" y="141693"/>
                </a:lnTo>
                <a:lnTo>
                  <a:pt x="201790" y="58915"/>
                </a:lnTo>
                <a:close/>
              </a:path>
              <a:path w="1172845" h="266700">
                <a:moveTo>
                  <a:pt x="40360" y="0"/>
                </a:moveTo>
                <a:lnTo>
                  <a:pt x="0" y="0"/>
                </a:lnTo>
                <a:lnTo>
                  <a:pt x="0" y="206209"/>
                </a:lnTo>
                <a:lnTo>
                  <a:pt x="40360" y="206209"/>
                </a:lnTo>
                <a:lnTo>
                  <a:pt x="40360" y="118135"/>
                </a:lnTo>
                <a:lnTo>
                  <a:pt x="99350" y="118135"/>
                </a:lnTo>
                <a:lnTo>
                  <a:pt x="93091" y="109296"/>
                </a:lnTo>
                <a:lnTo>
                  <a:pt x="76593" y="97802"/>
                </a:lnTo>
                <a:lnTo>
                  <a:pt x="85798" y="91325"/>
                </a:lnTo>
                <a:lnTo>
                  <a:pt x="40360" y="91325"/>
                </a:lnTo>
                <a:lnTo>
                  <a:pt x="40360" y="0"/>
                </a:lnTo>
                <a:close/>
              </a:path>
              <a:path w="1172845" h="266700">
                <a:moveTo>
                  <a:pt x="99350" y="118135"/>
                </a:moveTo>
                <a:lnTo>
                  <a:pt x="50965" y="118135"/>
                </a:lnTo>
                <a:lnTo>
                  <a:pt x="111937" y="206209"/>
                </a:lnTo>
                <a:lnTo>
                  <a:pt x="161721" y="206209"/>
                </a:lnTo>
                <a:lnTo>
                  <a:pt x="99350" y="118135"/>
                </a:lnTo>
                <a:close/>
              </a:path>
              <a:path w="1172845" h="266700">
                <a:moveTo>
                  <a:pt x="301650" y="58915"/>
                </a:moveTo>
                <a:lnTo>
                  <a:pt x="262178" y="58915"/>
                </a:lnTo>
                <a:lnTo>
                  <a:pt x="239788" y="141401"/>
                </a:lnTo>
                <a:lnTo>
                  <a:pt x="235953" y="164668"/>
                </a:lnTo>
                <a:lnTo>
                  <a:pt x="266005" y="164668"/>
                </a:lnTo>
                <a:lnTo>
                  <a:pt x="301650" y="58915"/>
                </a:lnTo>
                <a:close/>
              </a:path>
              <a:path w="1172845" h="266700">
                <a:moveTo>
                  <a:pt x="152590" y="0"/>
                </a:moveTo>
                <a:lnTo>
                  <a:pt x="106629" y="0"/>
                </a:lnTo>
                <a:lnTo>
                  <a:pt x="49784" y="87198"/>
                </a:lnTo>
                <a:lnTo>
                  <a:pt x="40360" y="91325"/>
                </a:lnTo>
                <a:lnTo>
                  <a:pt x="85798" y="91325"/>
                </a:lnTo>
                <a:lnTo>
                  <a:pt x="92494" y="86614"/>
                </a:lnTo>
                <a:lnTo>
                  <a:pt x="152590" y="0"/>
                </a:lnTo>
                <a:close/>
              </a:path>
              <a:path w="1172845" h="266700">
                <a:moveTo>
                  <a:pt x="344068" y="58915"/>
                </a:moveTo>
                <a:lnTo>
                  <a:pt x="316077" y="58915"/>
                </a:lnTo>
                <a:lnTo>
                  <a:pt x="316077" y="265125"/>
                </a:lnTo>
                <a:lnTo>
                  <a:pt x="354380" y="265125"/>
                </a:lnTo>
                <a:lnTo>
                  <a:pt x="354380" y="204736"/>
                </a:lnTo>
                <a:lnTo>
                  <a:pt x="409905" y="204736"/>
                </a:lnTo>
                <a:lnTo>
                  <a:pt x="438080" y="177927"/>
                </a:lnTo>
                <a:lnTo>
                  <a:pt x="370878" y="177927"/>
                </a:lnTo>
                <a:lnTo>
                  <a:pt x="366598" y="177292"/>
                </a:lnTo>
                <a:lnTo>
                  <a:pt x="360121" y="174739"/>
                </a:lnTo>
                <a:lnTo>
                  <a:pt x="357124" y="173024"/>
                </a:lnTo>
                <a:lnTo>
                  <a:pt x="354380" y="170865"/>
                </a:lnTo>
                <a:lnTo>
                  <a:pt x="354380" y="109588"/>
                </a:lnTo>
                <a:lnTo>
                  <a:pt x="356730" y="102120"/>
                </a:lnTo>
                <a:lnTo>
                  <a:pt x="360019" y="96532"/>
                </a:lnTo>
                <a:lnTo>
                  <a:pt x="368465" y="89065"/>
                </a:lnTo>
                <a:lnTo>
                  <a:pt x="374307" y="87198"/>
                </a:lnTo>
                <a:lnTo>
                  <a:pt x="442473" y="87198"/>
                </a:lnTo>
                <a:lnTo>
                  <a:pt x="440855" y="82423"/>
                </a:lnTo>
                <a:lnTo>
                  <a:pt x="437357" y="76593"/>
                </a:lnTo>
                <a:lnTo>
                  <a:pt x="348488" y="76593"/>
                </a:lnTo>
                <a:lnTo>
                  <a:pt x="344068" y="58915"/>
                </a:lnTo>
                <a:close/>
              </a:path>
              <a:path w="1172845" h="266700">
                <a:moveTo>
                  <a:pt x="409905" y="204736"/>
                </a:moveTo>
                <a:lnTo>
                  <a:pt x="354380" y="204736"/>
                </a:lnTo>
                <a:lnTo>
                  <a:pt x="358305" y="206692"/>
                </a:lnTo>
                <a:lnTo>
                  <a:pt x="362229" y="208127"/>
                </a:lnTo>
                <a:lnTo>
                  <a:pt x="370090" y="209892"/>
                </a:lnTo>
                <a:lnTo>
                  <a:pt x="375094" y="210337"/>
                </a:lnTo>
                <a:lnTo>
                  <a:pt x="381177" y="210337"/>
                </a:lnTo>
                <a:lnTo>
                  <a:pt x="389052" y="209987"/>
                </a:lnTo>
                <a:lnTo>
                  <a:pt x="396465" y="208937"/>
                </a:lnTo>
                <a:lnTo>
                  <a:pt x="403416" y="207187"/>
                </a:lnTo>
                <a:lnTo>
                  <a:pt x="409905" y="204736"/>
                </a:lnTo>
                <a:close/>
              </a:path>
              <a:path w="1172845" h="266700">
                <a:moveTo>
                  <a:pt x="442473" y="87198"/>
                </a:moveTo>
                <a:lnTo>
                  <a:pt x="391388" y="87198"/>
                </a:lnTo>
                <a:lnTo>
                  <a:pt x="398360" y="90728"/>
                </a:lnTo>
                <a:lnTo>
                  <a:pt x="402691" y="97802"/>
                </a:lnTo>
                <a:lnTo>
                  <a:pt x="405525" y="103658"/>
                </a:lnTo>
                <a:lnTo>
                  <a:pt x="407550" y="110627"/>
                </a:lnTo>
                <a:lnTo>
                  <a:pt x="408763" y="118680"/>
                </a:lnTo>
                <a:lnTo>
                  <a:pt x="409168" y="127850"/>
                </a:lnTo>
                <a:lnTo>
                  <a:pt x="408652" y="140304"/>
                </a:lnTo>
                <a:lnTo>
                  <a:pt x="390607" y="175020"/>
                </a:lnTo>
                <a:lnTo>
                  <a:pt x="376174" y="177927"/>
                </a:lnTo>
                <a:lnTo>
                  <a:pt x="438080" y="177927"/>
                </a:lnTo>
                <a:lnTo>
                  <a:pt x="448363" y="137931"/>
                </a:lnTo>
                <a:lnTo>
                  <a:pt x="448640" y="128739"/>
                </a:lnTo>
                <a:lnTo>
                  <a:pt x="447773" y="110617"/>
                </a:lnTo>
                <a:lnTo>
                  <a:pt x="445181" y="95189"/>
                </a:lnTo>
                <a:lnTo>
                  <a:pt x="442473" y="87198"/>
                </a:lnTo>
                <a:close/>
              </a:path>
              <a:path w="1172845" h="266700">
                <a:moveTo>
                  <a:pt x="393268" y="54800"/>
                </a:moveTo>
                <a:lnTo>
                  <a:pt x="354774" y="69138"/>
                </a:lnTo>
                <a:lnTo>
                  <a:pt x="349669" y="76593"/>
                </a:lnTo>
                <a:lnTo>
                  <a:pt x="437357" y="76593"/>
                </a:lnTo>
                <a:lnTo>
                  <a:pt x="393268" y="54800"/>
                </a:lnTo>
                <a:close/>
              </a:path>
              <a:path w="1172845" h="266700">
                <a:moveTo>
                  <a:pt x="533768" y="54800"/>
                </a:moveTo>
                <a:lnTo>
                  <a:pt x="494224" y="66153"/>
                </a:lnTo>
                <a:lnTo>
                  <a:pt x="472282" y="99466"/>
                </a:lnTo>
                <a:lnTo>
                  <a:pt x="468083" y="132562"/>
                </a:lnTo>
                <a:lnTo>
                  <a:pt x="468295" y="141073"/>
                </a:lnTo>
                <a:lnTo>
                  <a:pt x="478948" y="183630"/>
                </a:lnTo>
                <a:lnTo>
                  <a:pt x="515989" y="208937"/>
                </a:lnTo>
                <a:lnTo>
                  <a:pt x="532295" y="210337"/>
                </a:lnTo>
                <a:lnTo>
                  <a:pt x="538879" y="210125"/>
                </a:lnTo>
                <a:lnTo>
                  <a:pt x="579437" y="197078"/>
                </a:lnTo>
                <a:lnTo>
                  <a:pt x="573185" y="176453"/>
                </a:lnTo>
                <a:lnTo>
                  <a:pt x="536130" y="176453"/>
                </a:lnTo>
                <a:lnTo>
                  <a:pt x="530974" y="175323"/>
                </a:lnTo>
                <a:lnTo>
                  <a:pt x="508241" y="144640"/>
                </a:lnTo>
                <a:lnTo>
                  <a:pt x="507555" y="138849"/>
                </a:lnTo>
                <a:lnTo>
                  <a:pt x="507555" y="132562"/>
                </a:lnTo>
                <a:lnTo>
                  <a:pt x="520408" y="94559"/>
                </a:lnTo>
                <a:lnTo>
                  <a:pt x="539965" y="88671"/>
                </a:lnTo>
                <a:lnTo>
                  <a:pt x="570513" y="88671"/>
                </a:lnTo>
                <a:lnTo>
                  <a:pt x="577672" y="64223"/>
                </a:lnTo>
                <a:lnTo>
                  <a:pt x="541476" y="54965"/>
                </a:lnTo>
                <a:lnTo>
                  <a:pt x="533768" y="54800"/>
                </a:lnTo>
                <a:close/>
              </a:path>
              <a:path w="1172845" h="266700">
                <a:moveTo>
                  <a:pt x="570598" y="167919"/>
                </a:moveTo>
                <a:lnTo>
                  <a:pt x="567067" y="170268"/>
                </a:lnTo>
                <a:lnTo>
                  <a:pt x="563029" y="172288"/>
                </a:lnTo>
                <a:lnTo>
                  <a:pt x="553999" y="175628"/>
                </a:lnTo>
                <a:lnTo>
                  <a:pt x="548500" y="176453"/>
                </a:lnTo>
                <a:lnTo>
                  <a:pt x="573185" y="176453"/>
                </a:lnTo>
                <a:lnTo>
                  <a:pt x="570598" y="167919"/>
                </a:lnTo>
                <a:close/>
              </a:path>
              <a:path w="1172845" h="266700">
                <a:moveTo>
                  <a:pt x="570513" y="88671"/>
                </a:moveTo>
                <a:lnTo>
                  <a:pt x="545655" y="88671"/>
                </a:lnTo>
                <a:lnTo>
                  <a:pt x="550710" y="89268"/>
                </a:lnTo>
                <a:lnTo>
                  <a:pt x="559549" y="91617"/>
                </a:lnTo>
                <a:lnTo>
                  <a:pt x="564019" y="93294"/>
                </a:lnTo>
                <a:lnTo>
                  <a:pt x="568528" y="95453"/>
                </a:lnTo>
                <a:lnTo>
                  <a:pt x="570513" y="88671"/>
                </a:lnTo>
                <a:close/>
              </a:path>
              <a:path w="1172845" h="266700">
                <a:moveTo>
                  <a:pt x="640994" y="58915"/>
                </a:moveTo>
                <a:lnTo>
                  <a:pt x="602703" y="58915"/>
                </a:lnTo>
                <a:lnTo>
                  <a:pt x="602703" y="206209"/>
                </a:lnTo>
                <a:lnTo>
                  <a:pt x="654253" y="208267"/>
                </a:lnTo>
                <a:lnTo>
                  <a:pt x="663163" y="208055"/>
                </a:lnTo>
                <a:lnTo>
                  <a:pt x="700798" y="199288"/>
                </a:lnTo>
                <a:lnTo>
                  <a:pt x="718426" y="175869"/>
                </a:lnTo>
                <a:lnTo>
                  <a:pt x="652487" y="175869"/>
                </a:lnTo>
                <a:lnTo>
                  <a:pt x="646887" y="175285"/>
                </a:lnTo>
                <a:lnTo>
                  <a:pt x="640994" y="174104"/>
                </a:lnTo>
                <a:lnTo>
                  <a:pt x="640994" y="138747"/>
                </a:lnTo>
                <a:lnTo>
                  <a:pt x="646303" y="137375"/>
                </a:lnTo>
                <a:lnTo>
                  <a:pt x="652195" y="136690"/>
                </a:lnTo>
                <a:lnTo>
                  <a:pt x="718431" y="136690"/>
                </a:lnTo>
                <a:lnTo>
                  <a:pt x="716711" y="131241"/>
                </a:lnTo>
                <a:lnTo>
                  <a:pt x="713765" y="126377"/>
                </a:lnTo>
                <a:lnTo>
                  <a:pt x="705510" y="118135"/>
                </a:lnTo>
                <a:lnTo>
                  <a:pt x="700112" y="114935"/>
                </a:lnTo>
                <a:lnTo>
                  <a:pt x="689499" y="111353"/>
                </a:lnTo>
                <a:lnTo>
                  <a:pt x="640994" y="111353"/>
                </a:lnTo>
                <a:lnTo>
                  <a:pt x="640994" y="58915"/>
                </a:lnTo>
                <a:close/>
              </a:path>
              <a:path w="1172845" h="266700">
                <a:moveTo>
                  <a:pt x="718431" y="136690"/>
                </a:moveTo>
                <a:lnTo>
                  <a:pt x="666927" y="136690"/>
                </a:lnTo>
                <a:lnTo>
                  <a:pt x="672820" y="138315"/>
                </a:lnTo>
                <a:lnTo>
                  <a:pt x="679881" y="144792"/>
                </a:lnTo>
                <a:lnTo>
                  <a:pt x="681647" y="149555"/>
                </a:lnTo>
                <a:lnTo>
                  <a:pt x="681647" y="162712"/>
                </a:lnTo>
                <a:lnTo>
                  <a:pt x="679881" y="167767"/>
                </a:lnTo>
                <a:lnTo>
                  <a:pt x="672820" y="174244"/>
                </a:lnTo>
                <a:lnTo>
                  <a:pt x="666623" y="175869"/>
                </a:lnTo>
                <a:lnTo>
                  <a:pt x="718426" y="175869"/>
                </a:lnTo>
                <a:lnTo>
                  <a:pt x="719950" y="171551"/>
                </a:lnTo>
                <a:lnTo>
                  <a:pt x="721131" y="163791"/>
                </a:lnTo>
                <a:lnTo>
                  <a:pt x="721131" y="148475"/>
                </a:lnTo>
                <a:lnTo>
                  <a:pt x="720242" y="142430"/>
                </a:lnTo>
                <a:lnTo>
                  <a:pt x="718431" y="136690"/>
                </a:lnTo>
                <a:close/>
              </a:path>
              <a:path w="1172845" h="266700">
                <a:moveTo>
                  <a:pt x="678408" y="109296"/>
                </a:moveTo>
                <a:lnTo>
                  <a:pt x="664464" y="109296"/>
                </a:lnTo>
                <a:lnTo>
                  <a:pt x="660095" y="109435"/>
                </a:lnTo>
                <a:lnTo>
                  <a:pt x="650468" y="110032"/>
                </a:lnTo>
                <a:lnTo>
                  <a:pt x="645718" y="110578"/>
                </a:lnTo>
                <a:lnTo>
                  <a:pt x="640994" y="111353"/>
                </a:lnTo>
                <a:lnTo>
                  <a:pt x="689499" y="111353"/>
                </a:lnTo>
                <a:lnTo>
                  <a:pt x="686752" y="110426"/>
                </a:lnTo>
                <a:lnTo>
                  <a:pt x="678408" y="109296"/>
                </a:lnTo>
                <a:close/>
              </a:path>
              <a:path w="1172845" h="266700">
                <a:moveTo>
                  <a:pt x="776211" y="58915"/>
                </a:moveTo>
                <a:lnTo>
                  <a:pt x="737920" y="58915"/>
                </a:lnTo>
                <a:lnTo>
                  <a:pt x="737920" y="206209"/>
                </a:lnTo>
                <a:lnTo>
                  <a:pt x="776211" y="206209"/>
                </a:lnTo>
                <a:lnTo>
                  <a:pt x="776211" y="58915"/>
                </a:lnTo>
                <a:close/>
              </a:path>
              <a:path w="1172845" h="266700">
                <a:moveTo>
                  <a:pt x="1007452" y="58915"/>
                </a:moveTo>
                <a:lnTo>
                  <a:pt x="884313" y="58915"/>
                </a:lnTo>
                <a:lnTo>
                  <a:pt x="884313" y="206209"/>
                </a:lnTo>
                <a:lnTo>
                  <a:pt x="922616" y="206209"/>
                </a:lnTo>
                <a:lnTo>
                  <a:pt x="922616" y="92798"/>
                </a:lnTo>
                <a:lnTo>
                  <a:pt x="1007452" y="92798"/>
                </a:lnTo>
                <a:lnTo>
                  <a:pt x="1007452" y="58915"/>
                </a:lnTo>
                <a:close/>
              </a:path>
              <a:path w="1172845" h="266700">
                <a:moveTo>
                  <a:pt x="1007452" y="92798"/>
                </a:moveTo>
                <a:lnTo>
                  <a:pt x="969149" y="92798"/>
                </a:lnTo>
                <a:lnTo>
                  <a:pt x="969149" y="206209"/>
                </a:lnTo>
                <a:lnTo>
                  <a:pt x="1007452" y="206209"/>
                </a:lnTo>
                <a:lnTo>
                  <a:pt x="1007452" y="92798"/>
                </a:lnTo>
                <a:close/>
              </a:path>
              <a:path w="1172845" h="266700">
                <a:moveTo>
                  <a:pt x="1103477" y="54800"/>
                </a:moveTo>
                <a:lnTo>
                  <a:pt x="1062274" y="66153"/>
                </a:lnTo>
                <a:lnTo>
                  <a:pt x="1038521" y="99466"/>
                </a:lnTo>
                <a:lnTo>
                  <a:pt x="1033957" y="132562"/>
                </a:lnTo>
                <a:lnTo>
                  <a:pt x="1034224" y="141073"/>
                </a:lnTo>
                <a:lnTo>
                  <a:pt x="1047124" y="183630"/>
                </a:lnTo>
                <a:lnTo>
                  <a:pt x="1079619" y="207187"/>
                </a:lnTo>
                <a:lnTo>
                  <a:pt x="1103477" y="210337"/>
                </a:lnTo>
                <a:lnTo>
                  <a:pt x="1119046" y="209075"/>
                </a:lnTo>
                <a:lnTo>
                  <a:pt x="1154595" y="190157"/>
                </a:lnTo>
                <a:lnTo>
                  <a:pt x="1162972" y="177927"/>
                </a:lnTo>
                <a:lnTo>
                  <a:pt x="1098181" y="177927"/>
                </a:lnTo>
                <a:lnTo>
                  <a:pt x="1093609" y="176796"/>
                </a:lnTo>
                <a:lnTo>
                  <a:pt x="1073429" y="139039"/>
                </a:lnTo>
                <a:lnTo>
                  <a:pt x="1073429" y="132562"/>
                </a:lnTo>
                <a:lnTo>
                  <a:pt x="1086688" y="90728"/>
                </a:lnTo>
                <a:lnTo>
                  <a:pt x="1094054" y="87198"/>
                </a:lnTo>
                <a:lnTo>
                  <a:pt x="1162986" y="87198"/>
                </a:lnTo>
                <a:lnTo>
                  <a:pt x="1159626" y="81502"/>
                </a:lnTo>
                <a:lnTo>
                  <a:pt x="1127343" y="57945"/>
                </a:lnTo>
                <a:lnTo>
                  <a:pt x="1112021" y="55150"/>
                </a:lnTo>
                <a:lnTo>
                  <a:pt x="1103477" y="54800"/>
                </a:lnTo>
                <a:close/>
              </a:path>
              <a:path w="1172845" h="266700">
                <a:moveTo>
                  <a:pt x="1162986" y="87198"/>
                </a:moveTo>
                <a:lnTo>
                  <a:pt x="1103477" y="87198"/>
                </a:lnTo>
                <a:lnTo>
                  <a:pt x="1110993" y="87981"/>
                </a:lnTo>
                <a:lnTo>
                  <a:pt x="1117328" y="90330"/>
                </a:lnTo>
                <a:lnTo>
                  <a:pt x="1133233" y="132562"/>
                </a:lnTo>
                <a:lnTo>
                  <a:pt x="1132773" y="143559"/>
                </a:lnTo>
                <a:lnTo>
                  <a:pt x="1113497" y="177927"/>
                </a:lnTo>
                <a:lnTo>
                  <a:pt x="1162972" y="177927"/>
                </a:lnTo>
                <a:lnTo>
                  <a:pt x="1168179" y="165669"/>
                </a:lnTo>
                <a:lnTo>
                  <a:pt x="1171574" y="150193"/>
                </a:lnTo>
                <a:lnTo>
                  <a:pt x="1172705" y="132562"/>
                </a:lnTo>
                <a:lnTo>
                  <a:pt x="1172438" y="124059"/>
                </a:lnTo>
                <a:lnTo>
                  <a:pt x="1163097" y="87387"/>
                </a:lnTo>
                <a:lnTo>
                  <a:pt x="1162986" y="87198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2" name="object 13"/>
          <p:cNvSpPr>
            <a:spLocks/>
          </p:cNvSpPr>
          <p:nvPr/>
        </p:nvSpPr>
        <p:spPr bwMode="auto">
          <a:xfrm>
            <a:off x="4765887" y="3874687"/>
            <a:ext cx="966228" cy="191599"/>
          </a:xfrm>
          <a:custGeom>
            <a:avLst/>
            <a:gdLst>
              <a:gd name="T0" fmla="*/ 54382 w 1145540"/>
              <a:gd name="T1" fmla="*/ 278373 h 274954"/>
              <a:gd name="T2" fmla="*/ 33035 w 1145540"/>
              <a:gd name="T3" fmla="*/ 243425 h 274954"/>
              <a:gd name="T4" fmla="*/ 59496 w 1145540"/>
              <a:gd name="T5" fmla="*/ 227290 h 274954"/>
              <a:gd name="T6" fmla="*/ 101196 w 1145540"/>
              <a:gd name="T7" fmla="*/ 202502 h 274954"/>
              <a:gd name="T8" fmla="*/ 146051 w 1145540"/>
              <a:gd name="T9" fmla="*/ 67797 h 274954"/>
              <a:gd name="T10" fmla="*/ 146051 w 1145540"/>
              <a:gd name="T11" fmla="*/ 67797 h 274954"/>
              <a:gd name="T12" fmla="*/ 275883 w 1145540"/>
              <a:gd name="T13" fmla="*/ 158592 h 274954"/>
              <a:gd name="T14" fmla="*/ 192176 w 1145540"/>
              <a:gd name="T15" fmla="*/ 169949 h 274954"/>
              <a:gd name="T16" fmla="*/ 237529 w 1145540"/>
              <a:gd name="T17" fmla="*/ 158592 h 274954"/>
              <a:gd name="T18" fmla="*/ 191783 w 1145540"/>
              <a:gd name="T19" fmla="*/ 107844 h 274954"/>
              <a:gd name="T20" fmla="*/ 234768 w 1145540"/>
              <a:gd name="T21" fmla="*/ 131937 h 274954"/>
              <a:gd name="T22" fmla="*/ 275883 w 1145540"/>
              <a:gd name="T23" fmla="*/ 67797 h 274954"/>
              <a:gd name="T24" fmla="*/ 303593 w 1145540"/>
              <a:gd name="T25" fmla="*/ 123990 h 274954"/>
              <a:gd name="T26" fmla="*/ 371190 w 1145540"/>
              <a:gd name="T27" fmla="*/ 221315 h 274954"/>
              <a:gd name="T28" fmla="*/ 378734 w 1145540"/>
              <a:gd name="T29" fmla="*/ 190255 h 274954"/>
              <a:gd name="T30" fmla="*/ 430304 w 1145540"/>
              <a:gd name="T31" fmla="*/ 147144 h 274954"/>
              <a:gd name="T32" fmla="*/ 343062 w 1145540"/>
              <a:gd name="T33" fmla="*/ 120896 h 274954"/>
              <a:gd name="T34" fmla="*/ 408462 w 1145540"/>
              <a:gd name="T35" fmla="*/ 71879 h 274954"/>
              <a:gd name="T36" fmla="*/ 411567 w 1145540"/>
              <a:gd name="T37" fmla="*/ 181499 h 274954"/>
              <a:gd name="T38" fmla="*/ 414900 w 1145540"/>
              <a:gd name="T39" fmla="*/ 178911 h 274954"/>
              <a:gd name="T40" fmla="*/ 397344 w 1145540"/>
              <a:gd name="T41" fmla="*/ 117373 h 274954"/>
              <a:gd name="T42" fmla="*/ 578327 w 1145540"/>
              <a:gd name="T43" fmla="*/ 0 h 274954"/>
              <a:gd name="T44" fmla="*/ 452511 w 1145540"/>
              <a:gd name="T45" fmla="*/ 114260 h 274954"/>
              <a:gd name="T46" fmla="*/ 522558 w 1145540"/>
              <a:gd name="T47" fmla="*/ 221315 h 274954"/>
              <a:gd name="T48" fmla="*/ 514788 w 1145540"/>
              <a:gd name="T49" fmla="*/ 187683 h 274954"/>
              <a:gd name="T50" fmla="*/ 523741 w 1145540"/>
              <a:gd name="T51" fmla="*/ 103942 h 274954"/>
              <a:gd name="T52" fmla="*/ 484612 w 1145540"/>
              <a:gd name="T53" fmla="*/ 88387 h 274954"/>
              <a:gd name="T54" fmla="*/ 578327 w 1145540"/>
              <a:gd name="T55" fmla="*/ 0 h 274954"/>
              <a:gd name="T56" fmla="*/ 548116 w 1145540"/>
              <a:gd name="T57" fmla="*/ 120177 h 274954"/>
              <a:gd name="T58" fmla="*/ 529366 w 1145540"/>
              <a:gd name="T59" fmla="*/ 187757 h 274954"/>
              <a:gd name="T60" fmla="*/ 591303 w 1145540"/>
              <a:gd name="T61" fmla="*/ 139186 h 274954"/>
              <a:gd name="T62" fmla="*/ 493819 w 1145540"/>
              <a:gd name="T63" fmla="*/ 84559 h 274954"/>
              <a:gd name="T64" fmla="*/ 656219 w 1145540"/>
              <a:gd name="T65" fmla="*/ 67797 h 274954"/>
              <a:gd name="T66" fmla="*/ 742671 w 1145540"/>
              <a:gd name="T67" fmla="*/ 158296 h 274954"/>
              <a:gd name="T68" fmla="*/ 704318 w 1145540"/>
              <a:gd name="T69" fmla="*/ 158296 h 274954"/>
              <a:gd name="T70" fmla="*/ 704318 w 1145540"/>
              <a:gd name="T71" fmla="*/ 67797 h 274954"/>
              <a:gd name="T72" fmla="*/ 776307 w 1145540"/>
              <a:gd name="T73" fmla="*/ 67797 h 274954"/>
              <a:gd name="T74" fmla="*/ 892226 w 1145540"/>
              <a:gd name="T75" fmla="*/ 186369 h 274954"/>
              <a:gd name="T76" fmla="*/ 819978 w 1145540"/>
              <a:gd name="T77" fmla="*/ 147351 h 274954"/>
              <a:gd name="T78" fmla="*/ 879284 w 1145540"/>
              <a:gd name="T79" fmla="*/ 127828 h 274954"/>
              <a:gd name="T80" fmla="*/ 892228 w 1145540"/>
              <a:gd name="T81" fmla="*/ 146656 h 274954"/>
              <a:gd name="T82" fmla="*/ 855381 w 1145540"/>
              <a:gd name="T83" fmla="*/ 173040 h 274954"/>
              <a:gd name="T84" fmla="*/ 893748 w 1145540"/>
              <a:gd name="T85" fmla="*/ 182002 h 274954"/>
              <a:gd name="T86" fmla="*/ 852138 w 1145540"/>
              <a:gd name="T87" fmla="*/ 118866 h 274954"/>
              <a:gd name="T88" fmla="*/ 814660 w 1145540"/>
              <a:gd name="T89" fmla="*/ 120965 h 274954"/>
              <a:gd name="T90" fmla="*/ 911749 w 1145540"/>
              <a:gd name="T91" fmla="*/ 67797 h 274954"/>
              <a:gd name="T92" fmla="*/ 983737 w 1145540"/>
              <a:gd name="T93" fmla="*/ 67797 h 274954"/>
              <a:gd name="T94" fmla="*/ 1053717 w 1145540"/>
              <a:gd name="T95" fmla="*/ 117682 h 274954"/>
              <a:gd name="T96" fmla="*/ 1110033 w 1145540"/>
              <a:gd name="T97" fmla="*/ 217144 h 274954"/>
              <a:gd name="T98" fmla="*/ 1027116 w 1145540"/>
              <a:gd name="T99" fmla="*/ 143360 h 274954"/>
              <a:gd name="T100" fmla="*/ 1065763 w 1145540"/>
              <a:gd name="T101" fmla="*/ 142766 h 274954"/>
              <a:gd name="T102" fmla="*/ 1075508 w 1145540"/>
              <a:gd name="T103" fmla="*/ 123348 h 274954"/>
              <a:gd name="T104" fmla="*/ 1146911 w 1145540"/>
              <a:gd name="T105" fmla="*/ 67797 h 27495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145540" h="274954">
                <a:moveTo>
                  <a:pt x="30035" y="238899"/>
                </a:moveTo>
                <a:lnTo>
                  <a:pt x="22974" y="269532"/>
                </a:lnTo>
                <a:lnTo>
                  <a:pt x="29057" y="272872"/>
                </a:lnTo>
                <a:lnTo>
                  <a:pt x="37210" y="274548"/>
                </a:lnTo>
                <a:lnTo>
                  <a:pt x="54292" y="274548"/>
                </a:lnTo>
                <a:lnTo>
                  <a:pt x="60236" y="272719"/>
                </a:lnTo>
                <a:lnTo>
                  <a:pt x="84870" y="242695"/>
                </a:lnTo>
                <a:lnTo>
                  <a:pt x="85784" y="240665"/>
                </a:lnTo>
                <a:lnTo>
                  <a:pt x="35928" y="240665"/>
                </a:lnTo>
                <a:lnTo>
                  <a:pt x="32981" y="240080"/>
                </a:lnTo>
                <a:lnTo>
                  <a:pt x="30035" y="238899"/>
                </a:lnTo>
                <a:close/>
              </a:path>
              <a:path w="1145540" h="274954">
                <a:moveTo>
                  <a:pt x="45948" y="66865"/>
                </a:moveTo>
                <a:lnTo>
                  <a:pt x="0" y="66865"/>
                </a:lnTo>
                <a:lnTo>
                  <a:pt x="61556" y="214160"/>
                </a:lnTo>
                <a:lnTo>
                  <a:pt x="59397" y="224167"/>
                </a:lnTo>
                <a:lnTo>
                  <a:pt x="56210" y="231089"/>
                </a:lnTo>
                <a:lnTo>
                  <a:pt x="47764" y="238747"/>
                </a:lnTo>
                <a:lnTo>
                  <a:pt x="43395" y="240665"/>
                </a:lnTo>
                <a:lnTo>
                  <a:pt x="85784" y="240665"/>
                </a:lnTo>
                <a:lnTo>
                  <a:pt x="101028" y="199720"/>
                </a:lnTo>
                <a:lnTo>
                  <a:pt x="110163" y="172618"/>
                </a:lnTo>
                <a:lnTo>
                  <a:pt x="78346" y="172618"/>
                </a:lnTo>
                <a:lnTo>
                  <a:pt x="73050" y="149644"/>
                </a:lnTo>
                <a:lnTo>
                  <a:pt x="45948" y="66865"/>
                </a:lnTo>
                <a:close/>
              </a:path>
              <a:path w="1145540" h="274954">
                <a:moveTo>
                  <a:pt x="145808" y="66865"/>
                </a:moveTo>
                <a:lnTo>
                  <a:pt x="106337" y="66865"/>
                </a:lnTo>
                <a:lnTo>
                  <a:pt x="83946" y="149352"/>
                </a:lnTo>
                <a:lnTo>
                  <a:pt x="80124" y="172618"/>
                </a:lnTo>
                <a:lnTo>
                  <a:pt x="110163" y="172618"/>
                </a:lnTo>
                <a:lnTo>
                  <a:pt x="145808" y="66865"/>
                </a:lnTo>
                <a:close/>
              </a:path>
              <a:path w="1145540" h="274954">
                <a:moveTo>
                  <a:pt x="275424" y="156413"/>
                </a:moveTo>
                <a:lnTo>
                  <a:pt x="237134" y="156413"/>
                </a:lnTo>
                <a:lnTo>
                  <a:pt x="237134" y="214160"/>
                </a:lnTo>
                <a:lnTo>
                  <a:pt x="275424" y="214160"/>
                </a:lnTo>
                <a:lnTo>
                  <a:pt x="275424" y="156413"/>
                </a:lnTo>
                <a:close/>
              </a:path>
              <a:path w="1145540" h="274954">
                <a:moveTo>
                  <a:pt x="191465" y="66865"/>
                </a:moveTo>
                <a:lnTo>
                  <a:pt x="153174" y="66865"/>
                </a:lnTo>
                <a:lnTo>
                  <a:pt x="153174" y="126771"/>
                </a:lnTo>
                <a:lnTo>
                  <a:pt x="173989" y="163690"/>
                </a:lnTo>
                <a:lnTo>
                  <a:pt x="191858" y="167614"/>
                </a:lnTo>
                <a:lnTo>
                  <a:pt x="209334" y="167614"/>
                </a:lnTo>
                <a:lnTo>
                  <a:pt x="217487" y="166281"/>
                </a:lnTo>
                <a:lnTo>
                  <a:pt x="229762" y="160934"/>
                </a:lnTo>
                <a:lnTo>
                  <a:pt x="234187" y="158584"/>
                </a:lnTo>
                <a:lnTo>
                  <a:pt x="237134" y="156413"/>
                </a:lnTo>
                <a:lnTo>
                  <a:pt x="275424" y="156413"/>
                </a:lnTo>
                <a:lnTo>
                  <a:pt x="275424" y="135204"/>
                </a:lnTo>
                <a:lnTo>
                  <a:pt x="207479" y="135204"/>
                </a:lnTo>
                <a:lnTo>
                  <a:pt x="203987" y="134531"/>
                </a:lnTo>
                <a:lnTo>
                  <a:pt x="191465" y="106362"/>
                </a:lnTo>
                <a:lnTo>
                  <a:pt x="191465" y="66865"/>
                </a:lnTo>
                <a:close/>
              </a:path>
              <a:path w="1145540" h="274954">
                <a:moveTo>
                  <a:pt x="275424" y="66865"/>
                </a:moveTo>
                <a:lnTo>
                  <a:pt x="237134" y="66865"/>
                </a:lnTo>
                <a:lnTo>
                  <a:pt x="237134" y="128168"/>
                </a:lnTo>
                <a:lnTo>
                  <a:pt x="234378" y="130124"/>
                </a:lnTo>
                <a:lnTo>
                  <a:pt x="230898" y="131787"/>
                </a:lnTo>
                <a:lnTo>
                  <a:pt x="222440" y="134531"/>
                </a:lnTo>
                <a:lnTo>
                  <a:pt x="217487" y="135204"/>
                </a:lnTo>
                <a:lnTo>
                  <a:pt x="275424" y="135204"/>
                </a:lnTo>
                <a:lnTo>
                  <a:pt x="275424" y="66865"/>
                </a:lnTo>
                <a:close/>
              </a:path>
              <a:path w="1145540" h="274954">
                <a:moveTo>
                  <a:pt x="380098" y="62738"/>
                </a:moveTo>
                <a:lnTo>
                  <a:pt x="372630" y="62738"/>
                </a:lnTo>
                <a:lnTo>
                  <a:pt x="356778" y="63954"/>
                </a:lnTo>
                <a:lnTo>
                  <a:pt x="320497" y="82181"/>
                </a:lnTo>
                <a:lnTo>
                  <a:pt x="303089" y="122286"/>
                </a:lnTo>
                <a:lnTo>
                  <a:pt x="301929" y="140512"/>
                </a:lnTo>
                <a:lnTo>
                  <a:pt x="302960" y="157662"/>
                </a:lnTo>
                <a:lnTo>
                  <a:pt x="318427" y="197510"/>
                </a:lnTo>
                <a:lnTo>
                  <a:pt x="353947" y="216977"/>
                </a:lnTo>
                <a:lnTo>
                  <a:pt x="370573" y="218274"/>
                </a:lnTo>
                <a:lnTo>
                  <a:pt x="378990" y="217972"/>
                </a:lnTo>
                <a:lnTo>
                  <a:pt x="416413" y="208002"/>
                </a:lnTo>
                <a:lnTo>
                  <a:pt x="426834" y="201485"/>
                </a:lnTo>
                <a:lnTo>
                  <a:pt x="419853" y="187642"/>
                </a:lnTo>
                <a:lnTo>
                  <a:pt x="378104" y="187642"/>
                </a:lnTo>
                <a:lnTo>
                  <a:pt x="369086" y="187054"/>
                </a:lnTo>
                <a:lnTo>
                  <a:pt x="341449" y="158936"/>
                </a:lnTo>
                <a:lnTo>
                  <a:pt x="340525" y="150228"/>
                </a:lnTo>
                <a:lnTo>
                  <a:pt x="428612" y="150228"/>
                </a:lnTo>
                <a:lnTo>
                  <a:pt x="429590" y="145122"/>
                </a:lnTo>
                <a:lnTo>
                  <a:pt x="430326" y="140220"/>
                </a:lnTo>
                <a:lnTo>
                  <a:pt x="431304" y="130784"/>
                </a:lnTo>
                <a:lnTo>
                  <a:pt x="431545" y="126365"/>
                </a:lnTo>
                <a:lnTo>
                  <a:pt x="341401" y="126365"/>
                </a:lnTo>
                <a:lnTo>
                  <a:pt x="342492" y="119235"/>
                </a:lnTo>
                <a:lnTo>
                  <a:pt x="362203" y="93383"/>
                </a:lnTo>
                <a:lnTo>
                  <a:pt x="426414" y="93383"/>
                </a:lnTo>
                <a:lnTo>
                  <a:pt x="423202" y="86017"/>
                </a:lnTo>
                <a:lnTo>
                  <a:pt x="418782" y="79933"/>
                </a:lnTo>
                <a:lnTo>
                  <a:pt x="407784" y="70891"/>
                </a:lnTo>
                <a:lnTo>
                  <a:pt x="401497" y="67652"/>
                </a:lnTo>
                <a:lnTo>
                  <a:pt x="387362" y="63728"/>
                </a:lnTo>
                <a:lnTo>
                  <a:pt x="380098" y="62738"/>
                </a:lnTo>
                <a:close/>
              </a:path>
              <a:path w="1145540" h="274954">
                <a:moveTo>
                  <a:pt x="414210" y="176453"/>
                </a:moveTo>
                <a:lnTo>
                  <a:pt x="410883" y="179006"/>
                </a:lnTo>
                <a:lnTo>
                  <a:pt x="406044" y="181508"/>
                </a:lnTo>
                <a:lnTo>
                  <a:pt x="393318" y="186423"/>
                </a:lnTo>
                <a:lnTo>
                  <a:pt x="386118" y="187642"/>
                </a:lnTo>
                <a:lnTo>
                  <a:pt x="419853" y="187642"/>
                </a:lnTo>
                <a:lnTo>
                  <a:pt x="414210" y="176453"/>
                </a:lnTo>
                <a:close/>
              </a:path>
              <a:path w="1145540" h="274954">
                <a:moveTo>
                  <a:pt x="426414" y="93383"/>
                </a:moveTo>
                <a:lnTo>
                  <a:pt x="380771" y="93383"/>
                </a:lnTo>
                <a:lnTo>
                  <a:pt x="387070" y="96227"/>
                </a:lnTo>
                <a:lnTo>
                  <a:pt x="395071" y="107619"/>
                </a:lnTo>
                <a:lnTo>
                  <a:pt x="396684" y="115760"/>
                </a:lnTo>
                <a:lnTo>
                  <a:pt x="395909" y="126365"/>
                </a:lnTo>
                <a:lnTo>
                  <a:pt x="431545" y="126365"/>
                </a:lnTo>
                <a:lnTo>
                  <a:pt x="426542" y="93675"/>
                </a:lnTo>
                <a:lnTo>
                  <a:pt x="426414" y="93383"/>
                </a:lnTo>
                <a:close/>
              </a:path>
              <a:path w="1145540" h="274954">
                <a:moveTo>
                  <a:pt x="577367" y="0"/>
                </a:moveTo>
                <a:lnTo>
                  <a:pt x="527088" y="11684"/>
                </a:lnTo>
                <a:lnTo>
                  <a:pt x="519620" y="12661"/>
                </a:lnTo>
                <a:lnTo>
                  <a:pt x="480885" y="26606"/>
                </a:lnTo>
                <a:lnTo>
                  <a:pt x="458093" y="65027"/>
                </a:lnTo>
                <a:lnTo>
                  <a:pt x="451759" y="112690"/>
                </a:lnTo>
                <a:lnTo>
                  <a:pt x="451614" y="125707"/>
                </a:lnTo>
                <a:lnTo>
                  <a:pt x="452697" y="147320"/>
                </a:lnTo>
                <a:lnTo>
                  <a:pt x="469544" y="195592"/>
                </a:lnTo>
                <a:lnTo>
                  <a:pt x="505614" y="216857"/>
                </a:lnTo>
                <a:lnTo>
                  <a:pt x="521690" y="218274"/>
                </a:lnTo>
                <a:lnTo>
                  <a:pt x="537116" y="216986"/>
                </a:lnTo>
                <a:lnTo>
                  <a:pt x="572350" y="197662"/>
                </a:lnTo>
                <a:lnTo>
                  <a:pt x="580322" y="185877"/>
                </a:lnTo>
                <a:lnTo>
                  <a:pt x="521093" y="185877"/>
                </a:lnTo>
                <a:lnTo>
                  <a:pt x="513933" y="185103"/>
                </a:lnTo>
                <a:lnTo>
                  <a:pt x="491517" y="151301"/>
                </a:lnTo>
                <a:lnTo>
                  <a:pt x="491058" y="142278"/>
                </a:lnTo>
                <a:lnTo>
                  <a:pt x="491544" y="133496"/>
                </a:lnTo>
                <a:lnTo>
                  <a:pt x="515291" y="103176"/>
                </a:lnTo>
                <a:lnTo>
                  <a:pt x="522871" y="102514"/>
                </a:lnTo>
                <a:lnTo>
                  <a:pt x="584328" y="102514"/>
                </a:lnTo>
                <a:lnTo>
                  <a:pt x="581454" y="95760"/>
                </a:lnTo>
                <a:lnTo>
                  <a:pt x="580559" y="94551"/>
                </a:lnTo>
                <a:lnTo>
                  <a:pt x="482803" y="94551"/>
                </a:lnTo>
                <a:lnTo>
                  <a:pt x="483808" y="87172"/>
                </a:lnTo>
                <a:lnTo>
                  <a:pt x="502246" y="51219"/>
                </a:lnTo>
                <a:lnTo>
                  <a:pt x="532587" y="44767"/>
                </a:lnTo>
                <a:lnTo>
                  <a:pt x="541386" y="43965"/>
                </a:lnTo>
                <a:lnTo>
                  <a:pt x="578840" y="33870"/>
                </a:lnTo>
                <a:lnTo>
                  <a:pt x="577367" y="0"/>
                </a:lnTo>
                <a:close/>
              </a:path>
              <a:path w="1145540" h="274954">
                <a:moveTo>
                  <a:pt x="584328" y="102514"/>
                </a:moveTo>
                <a:lnTo>
                  <a:pt x="532879" y="102514"/>
                </a:lnTo>
                <a:lnTo>
                  <a:pt x="540054" y="105943"/>
                </a:lnTo>
                <a:lnTo>
                  <a:pt x="544372" y="112814"/>
                </a:lnTo>
                <a:lnTo>
                  <a:pt x="547206" y="118526"/>
                </a:lnTo>
                <a:lnTo>
                  <a:pt x="549230" y="125341"/>
                </a:lnTo>
                <a:lnTo>
                  <a:pt x="550444" y="133257"/>
                </a:lnTo>
                <a:lnTo>
                  <a:pt x="550849" y="142278"/>
                </a:lnTo>
                <a:lnTo>
                  <a:pt x="550416" y="152255"/>
                </a:lnTo>
                <a:lnTo>
                  <a:pt x="528487" y="185177"/>
                </a:lnTo>
                <a:lnTo>
                  <a:pt x="521093" y="185877"/>
                </a:lnTo>
                <a:lnTo>
                  <a:pt x="580322" y="185877"/>
                </a:lnTo>
                <a:lnTo>
                  <a:pt x="585827" y="172250"/>
                </a:lnTo>
                <a:lnTo>
                  <a:pt x="589197" y="155957"/>
                </a:lnTo>
                <a:lnTo>
                  <a:pt x="590321" y="137274"/>
                </a:lnTo>
                <a:lnTo>
                  <a:pt x="589335" y="121169"/>
                </a:lnTo>
                <a:lnTo>
                  <a:pt x="586379" y="107332"/>
                </a:lnTo>
                <a:lnTo>
                  <a:pt x="584328" y="102514"/>
                </a:lnTo>
                <a:close/>
              </a:path>
              <a:path w="1145540" h="274954">
                <a:moveTo>
                  <a:pt x="532002" y="70104"/>
                </a:moveTo>
                <a:lnTo>
                  <a:pt x="492999" y="83397"/>
                </a:lnTo>
                <a:lnTo>
                  <a:pt x="483692" y="94551"/>
                </a:lnTo>
                <a:lnTo>
                  <a:pt x="580559" y="94551"/>
                </a:lnTo>
                <a:lnTo>
                  <a:pt x="544714" y="71125"/>
                </a:lnTo>
                <a:lnTo>
                  <a:pt x="532002" y="70104"/>
                </a:lnTo>
                <a:close/>
              </a:path>
              <a:path w="1145540" h="274954">
                <a:moveTo>
                  <a:pt x="655129" y="66865"/>
                </a:moveTo>
                <a:lnTo>
                  <a:pt x="616838" y="66865"/>
                </a:lnTo>
                <a:lnTo>
                  <a:pt x="616838" y="214160"/>
                </a:lnTo>
                <a:lnTo>
                  <a:pt x="655129" y="214160"/>
                </a:lnTo>
                <a:lnTo>
                  <a:pt x="655129" y="156121"/>
                </a:lnTo>
                <a:lnTo>
                  <a:pt x="741438" y="156121"/>
                </a:lnTo>
                <a:lnTo>
                  <a:pt x="741438" y="122250"/>
                </a:lnTo>
                <a:lnTo>
                  <a:pt x="655129" y="122250"/>
                </a:lnTo>
                <a:lnTo>
                  <a:pt x="655129" y="66865"/>
                </a:lnTo>
                <a:close/>
              </a:path>
              <a:path w="1145540" h="274954">
                <a:moveTo>
                  <a:pt x="741438" y="156121"/>
                </a:moveTo>
                <a:lnTo>
                  <a:pt x="703148" y="156121"/>
                </a:lnTo>
                <a:lnTo>
                  <a:pt x="703148" y="214160"/>
                </a:lnTo>
                <a:lnTo>
                  <a:pt x="741438" y="214160"/>
                </a:lnTo>
                <a:lnTo>
                  <a:pt x="741438" y="156121"/>
                </a:lnTo>
                <a:close/>
              </a:path>
              <a:path w="1145540" h="274954">
                <a:moveTo>
                  <a:pt x="741438" y="66865"/>
                </a:moveTo>
                <a:lnTo>
                  <a:pt x="703148" y="66865"/>
                </a:lnTo>
                <a:lnTo>
                  <a:pt x="703148" y="122250"/>
                </a:lnTo>
                <a:lnTo>
                  <a:pt x="741438" y="122250"/>
                </a:lnTo>
                <a:lnTo>
                  <a:pt x="741438" y="66865"/>
                </a:lnTo>
                <a:close/>
              </a:path>
              <a:path w="1145540" h="274954">
                <a:moveTo>
                  <a:pt x="813307" y="66865"/>
                </a:moveTo>
                <a:lnTo>
                  <a:pt x="775017" y="66865"/>
                </a:lnTo>
                <a:lnTo>
                  <a:pt x="775017" y="214160"/>
                </a:lnTo>
                <a:lnTo>
                  <a:pt x="826566" y="216217"/>
                </a:lnTo>
                <a:lnTo>
                  <a:pt x="835477" y="216005"/>
                </a:lnTo>
                <a:lnTo>
                  <a:pt x="873112" y="207238"/>
                </a:lnTo>
                <a:lnTo>
                  <a:pt x="890744" y="183807"/>
                </a:lnTo>
                <a:lnTo>
                  <a:pt x="824801" y="183807"/>
                </a:lnTo>
                <a:lnTo>
                  <a:pt x="819200" y="183222"/>
                </a:lnTo>
                <a:lnTo>
                  <a:pt x="813307" y="182041"/>
                </a:lnTo>
                <a:lnTo>
                  <a:pt x="813307" y="146697"/>
                </a:lnTo>
                <a:lnTo>
                  <a:pt x="818616" y="145326"/>
                </a:lnTo>
                <a:lnTo>
                  <a:pt x="824509" y="144640"/>
                </a:lnTo>
                <a:lnTo>
                  <a:pt x="890746" y="144640"/>
                </a:lnTo>
                <a:lnTo>
                  <a:pt x="889025" y="139179"/>
                </a:lnTo>
                <a:lnTo>
                  <a:pt x="886079" y="134327"/>
                </a:lnTo>
                <a:lnTo>
                  <a:pt x="877823" y="126072"/>
                </a:lnTo>
                <a:lnTo>
                  <a:pt x="872426" y="122885"/>
                </a:lnTo>
                <a:lnTo>
                  <a:pt x="861813" y="119303"/>
                </a:lnTo>
                <a:lnTo>
                  <a:pt x="813307" y="119303"/>
                </a:lnTo>
                <a:lnTo>
                  <a:pt x="813307" y="66865"/>
                </a:lnTo>
                <a:close/>
              </a:path>
              <a:path w="1145540" h="274954">
                <a:moveTo>
                  <a:pt x="890746" y="144640"/>
                </a:moveTo>
                <a:lnTo>
                  <a:pt x="839241" y="144640"/>
                </a:lnTo>
                <a:lnTo>
                  <a:pt x="845134" y="146253"/>
                </a:lnTo>
                <a:lnTo>
                  <a:pt x="852195" y="152730"/>
                </a:lnTo>
                <a:lnTo>
                  <a:pt x="853960" y="157505"/>
                </a:lnTo>
                <a:lnTo>
                  <a:pt x="853960" y="170662"/>
                </a:lnTo>
                <a:lnTo>
                  <a:pt x="852195" y="175717"/>
                </a:lnTo>
                <a:lnTo>
                  <a:pt x="845134" y="182194"/>
                </a:lnTo>
                <a:lnTo>
                  <a:pt x="838936" y="183807"/>
                </a:lnTo>
                <a:lnTo>
                  <a:pt x="890744" y="183807"/>
                </a:lnTo>
                <a:lnTo>
                  <a:pt x="892263" y="179501"/>
                </a:lnTo>
                <a:lnTo>
                  <a:pt x="893444" y="171729"/>
                </a:lnTo>
                <a:lnTo>
                  <a:pt x="893444" y="156413"/>
                </a:lnTo>
                <a:lnTo>
                  <a:pt x="892556" y="150380"/>
                </a:lnTo>
                <a:lnTo>
                  <a:pt x="890746" y="144640"/>
                </a:lnTo>
                <a:close/>
              </a:path>
              <a:path w="1145540" h="274954">
                <a:moveTo>
                  <a:pt x="850722" y="117233"/>
                </a:moveTo>
                <a:lnTo>
                  <a:pt x="836777" y="117233"/>
                </a:lnTo>
                <a:lnTo>
                  <a:pt x="832408" y="117386"/>
                </a:lnTo>
                <a:lnTo>
                  <a:pt x="822782" y="117970"/>
                </a:lnTo>
                <a:lnTo>
                  <a:pt x="818032" y="118516"/>
                </a:lnTo>
                <a:lnTo>
                  <a:pt x="813307" y="119303"/>
                </a:lnTo>
                <a:lnTo>
                  <a:pt x="861813" y="119303"/>
                </a:lnTo>
                <a:lnTo>
                  <a:pt x="859066" y="118376"/>
                </a:lnTo>
                <a:lnTo>
                  <a:pt x="850722" y="117233"/>
                </a:lnTo>
                <a:close/>
              </a:path>
              <a:path w="1145540" h="274954">
                <a:moveTo>
                  <a:pt x="948524" y="66865"/>
                </a:moveTo>
                <a:lnTo>
                  <a:pt x="910234" y="66865"/>
                </a:lnTo>
                <a:lnTo>
                  <a:pt x="910234" y="214160"/>
                </a:lnTo>
                <a:lnTo>
                  <a:pt x="948524" y="214160"/>
                </a:lnTo>
                <a:lnTo>
                  <a:pt x="948524" y="66865"/>
                </a:lnTo>
                <a:close/>
              </a:path>
              <a:path w="1145540" h="274954">
                <a:moveTo>
                  <a:pt x="1021867" y="66865"/>
                </a:moveTo>
                <a:lnTo>
                  <a:pt x="982103" y="66865"/>
                </a:lnTo>
                <a:lnTo>
                  <a:pt x="982103" y="214160"/>
                </a:lnTo>
                <a:lnTo>
                  <a:pt x="1016279" y="214160"/>
                </a:lnTo>
                <a:lnTo>
                  <a:pt x="1016279" y="146405"/>
                </a:lnTo>
                <a:lnTo>
                  <a:pt x="1012444" y="116065"/>
                </a:lnTo>
                <a:lnTo>
                  <a:pt x="1051967" y="116065"/>
                </a:lnTo>
                <a:lnTo>
                  <a:pt x="1021867" y="66865"/>
                </a:lnTo>
                <a:close/>
              </a:path>
              <a:path w="1145540" h="274954">
                <a:moveTo>
                  <a:pt x="1145006" y="116065"/>
                </a:moveTo>
                <a:lnTo>
                  <a:pt x="1110538" y="116065"/>
                </a:lnTo>
                <a:lnTo>
                  <a:pt x="1108211" y="146405"/>
                </a:lnTo>
                <a:lnTo>
                  <a:pt x="1108189" y="214160"/>
                </a:lnTo>
                <a:lnTo>
                  <a:pt x="1145006" y="214160"/>
                </a:lnTo>
                <a:lnTo>
                  <a:pt x="1145006" y="116065"/>
                </a:lnTo>
                <a:close/>
              </a:path>
              <a:path w="1145540" h="274954">
                <a:moveTo>
                  <a:pt x="1051967" y="116065"/>
                </a:moveTo>
                <a:lnTo>
                  <a:pt x="1014209" y="116065"/>
                </a:lnTo>
                <a:lnTo>
                  <a:pt x="1025410" y="141389"/>
                </a:lnTo>
                <a:lnTo>
                  <a:pt x="1055751" y="187058"/>
                </a:lnTo>
                <a:lnTo>
                  <a:pt x="1069594" y="187058"/>
                </a:lnTo>
                <a:lnTo>
                  <a:pt x="1097280" y="141389"/>
                </a:lnTo>
                <a:lnTo>
                  <a:pt x="1097551" y="140804"/>
                </a:lnTo>
                <a:lnTo>
                  <a:pt x="1063993" y="140804"/>
                </a:lnTo>
                <a:lnTo>
                  <a:pt x="1055751" y="122250"/>
                </a:lnTo>
                <a:lnTo>
                  <a:pt x="1051967" y="116065"/>
                </a:lnTo>
                <a:close/>
              </a:path>
              <a:path w="1145540" h="274954">
                <a:moveTo>
                  <a:pt x="1145006" y="66865"/>
                </a:moveTo>
                <a:lnTo>
                  <a:pt x="1104938" y="66865"/>
                </a:lnTo>
                <a:lnTo>
                  <a:pt x="1073721" y="121653"/>
                </a:lnTo>
                <a:lnTo>
                  <a:pt x="1065174" y="140804"/>
                </a:lnTo>
                <a:lnTo>
                  <a:pt x="1097551" y="140804"/>
                </a:lnTo>
                <a:lnTo>
                  <a:pt x="1109065" y="116065"/>
                </a:lnTo>
                <a:lnTo>
                  <a:pt x="1145006" y="116065"/>
                </a:lnTo>
                <a:lnTo>
                  <a:pt x="1145006" y="66865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3" name="object 12"/>
          <p:cNvSpPr>
            <a:spLocks noChangeArrowheads="1"/>
          </p:cNvSpPr>
          <p:nvPr/>
        </p:nvSpPr>
        <p:spPr bwMode="auto">
          <a:xfrm>
            <a:off x="4394957" y="4099974"/>
            <a:ext cx="1336931" cy="15225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4" name="object 11"/>
          <p:cNvSpPr>
            <a:spLocks/>
          </p:cNvSpPr>
          <p:nvPr/>
        </p:nvSpPr>
        <p:spPr bwMode="auto">
          <a:xfrm>
            <a:off x="4553746" y="4279141"/>
            <a:ext cx="379866" cy="153169"/>
          </a:xfrm>
          <a:custGeom>
            <a:avLst/>
            <a:gdLst>
              <a:gd name="T0" fmla="*/ 5735 w 633729"/>
              <a:gd name="T1" fmla="*/ 207345 h 214629"/>
              <a:gd name="T2" fmla="*/ 57217 w 633729"/>
              <a:gd name="T3" fmla="*/ 213247 h 214629"/>
              <a:gd name="T4" fmla="*/ 40603 w 633729"/>
              <a:gd name="T5" fmla="*/ 181249 h 214629"/>
              <a:gd name="T6" fmla="*/ 15510 w 633729"/>
              <a:gd name="T7" fmla="*/ 175281 h 214629"/>
              <a:gd name="T8" fmla="*/ 75573 w 633729"/>
              <a:gd name="T9" fmla="*/ 33720 h 214629"/>
              <a:gd name="T10" fmla="*/ 22819 w 633729"/>
              <a:gd name="T11" fmla="*/ 115552 h 214629"/>
              <a:gd name="T12" fmla="*/ 85317 w 633729"/>
              <a:gd name="T13" fmla="*/ 140291 h 214629"/>
              <a:gd name="T14" fmla="*/ 56952 w 633729"/>
              <a:gd name="T15" fmla="*/ 180642 h 214629"/>
              <a:gd name="T16" fmla="*/ 124469 w 633729"/>
              <a:gd name="T17" fmla="*/ 136565 h 214629"/>
              <a:gd name="T18" fmla="*/ 85047 w 633729"/>
              <a:gd name="T19" fmla="*/ 89745 h 214629"/>
              <a:gd name="T20" fmla="*/ 73797 w 633729"/>
              <a:gd name="T21" fmla="*/ 80351 h 214629"/>
              <a:gd name="T22" fmla="*/ 60752 w 633729"/>
              <a:gd name="T23" fmla="*/ 89745 h 214629"/>
              <a:gd name="T24" fmla="*/ 73210 w 633729"/>
              <a:gd name="T25" fmla="*/ 87975 h 214629"/>
              <a:gd name="T26" fmla="*/ 2377 w 633729"/>
              <a:gd name="T27" fmla="*/ 36363 h 214629"/>
              <a:gd name="T28" fmla="*/ 108962 w 633729"/>
              <a:gd name="T29" fmla="*/ 33720 h 214629"/>
              <a:gd name="T30" fmla="*/ 229085 w 633729"/>
              <a:gd name="T31" fmla="*/ 0 h 214629"/>
              <a:gd name="T32" fmla="*/ 156769 w 633729"/>
              <a:gd name="T33" fmla="*/ 106461 h 214629"/>
              <a:gd name="T34" fmla="*/ 196633 w 633729"/>
              <a:gd name="T35" fmla="*/ 206573 h 214629"/>
              <a:gd name="T36" fmla="*/ 259719 w 633729"/>
              <a:gd name="T37" fmla="*/ 206903 h 214629"/>
              <a:gd name="T38" fmla="*/ 285807 w 633729"/>
              <a:gd name="T39" fmla="*/ 181249 h 214629"/>
              <a:gd name="T40" fmla="*/ 197265 w 633729"/>
              <a:gd name="T41" fmla="*/ 138173 h 214629"/>
              <a:gd name="T42" fmla="*/ 203148 w 633729"/>
              <a:gd name="T43" fmla="*/ 50435 h 214629"/>
              <a:gd name="T44" fmla="*/ 283907 w 633729"/>
              <a:gd name="T45" fmla="*/ 25958 h 214629"/>
              <a:gd name="T46" fmla="*/ 246510 w 633729"/>
              <a:gd name="T47" fmla="*/ 1622 h 214629"/>
              <a:gd name="T48" fmla="*/ 228789 w 633729"/>
              <a:gd name="T49" fmla="*/ 32253 h 214629"/>
              <a:gd name="T50" fmla="*/ 260938 w 633729"/>
              <a:gd name="T51" fmla="*/ 75006 h 214629"/>
              <a:gd name="T52" fmla="*/ 254714 w 633729"/>
              <a:gd name="T53" fmla="*/ 163358 h 214629"/>
              <a:gd name="T54" fmla="*/ 290813 w 633729"/>
              <a:gd name="T55" fmla="*/ 172170 h 214629"/>
              <a:gd name="T56" fmla="*/ 301399 w 633729"/>
              <a:gd name="T57" fmla="*/ 106461 h 214629"/>
              <a:gd name="T58" fmla="*/ 291556 w 633729"/>
              <a:gd name="T59" fmla="*/ 40720 h 214629"/>
              <a:gd name="T60" fmla="*/ 353825 w 633729"/>
              <a:gd name="T61" fmla="*/ 14764 h 214629"/>
              <a:gd name="T62" fmla="*/ 325898 w 633729"/>
              <a:gd name="T63" fmla="*/ 130777 h 214629"/>
              <a:gd name="T64" fmla="*/ 396814 w 633729"/>
              <a:gd name="T65" fmla="*/ 213503 h 214629"/>
              <a:gd name="T66" fmla="*/ 440185 w 633729"/>
              <a:gd name="T67" fmla="*/ 198653 h 214629"/>
              <a:gd name="T68" fmla="*/ 397108 w 633729"/>
              <a:gd name="T69" fmla="*/ 181249 h 214629"/>
              <a:gd name="T70" fmla="*/ 363326 w 633729"/>
              <a:gd name="T71" fmla="*/ 106461 h 214629"/>
              <a:gd name="T72" fmla="*/ 396814 w 633729"/>
              <a:gd name="T73" fmla="*/ 32253 h 214629"/>
              <a:gd name="T74" fmla="*/ 441952 w 633729"/>
              <a:gd name="T75" fmla="*/ 14598 h 214629"/>
              <a:gd name="T76" fmla="*/ 397108 w 633729"/>
              <a:gd name="T77" fmla="*/ 0 h 214629"/>
              <a:gd name="T78" fmla="*/ 405463 w 633729"/>
              <a:gd name="T79" fmla="*/ 33465 h 214629"/>
              <a:gd name="T80" fmla="*/ 430902 w 633729"/>
              <a:gd name="T81" fmla="*/ 106461 h 214629"/>
              <a:gd name="T82" fmla="*/ 397108 w 633729"/>
              <a:gd name="T83" fmla="*/ 181249 h 214629"/>
              <a:gd name="T84" fmla="*/ 464717 w 633729"/>
              <a:gd name="T85" fmla="*/ 153752 h 214629"/>
              <a:gd name="T86" fmla="*/ 468331 w 633729"/>
              <a:gd name="T87" fmla="*/ 80973 h 214629"/>
              <a:gd name="T88" fmla="*/ 455196 w 633729"/>
              <a:gd name="T89" fmla="*/ 32253 h 214629"/>
              <a:gd name="T90" fmla="*/ 497497 w 633729"/>
              <a:gd name="T91" fmla="*/ 59427 h 214629"/>
              <a:gd name="T92" fmla="*/ 502667 w 633729"/>
              <a:gd name="T93" fmla="*/ 170440 h 214629"/>
              <a:gd name="T94" fmla="*/ 581322 w 633729"/>
              <a:gd name="T95" fmla="*/ 211853 h 214629"/>
              <a:gd name="T96" fmla="*/ 618628 w 633729"/>
              <a:gd name="T97" fmla="*/ 187102 h 214629"/>
              <a:gd name="T98" fmla="*/ 556741 w 633729"/>
              <a:gd name="T99" fmla="*/ 180030 h 214629"/>
              <a:gd name="T100" fmla="*/ 531842 w 633729"/>
              <a:gd name="T101" fmla="*/ 88771 h 214629"/>
              <a:gd name="T102" fmla="*/ 623230 w 633729"/>
              <a:gd name="T103" fmla="*/ 32253 h 214629"/>
              <a:gd name="T104" fmla="*/ 597517 w 633729"/>
              <a:gd name="T105" fmla="*/ 6486 h 214629"/>
              <a:gd name="T106" fmla="*/ 623230 w 633729"/>
              <a:gd name="T107" fmla="*/ 32253 h 214629"/>
              <a:gd name="T108" fmla="*/ 580777 w 633729"/>
              <a:gd name="T109" fmla="*/ 37096 h 214629"/>
              <a:gd name="T110" fmla="*/ 598416 w 633729"/>
              <a:gd name="T111" fmla="*/ 124646 h 214629"/>
              <a:gd name="T112" fmla="*/ 621856 w 633729"/>
              <a:gd name="T113" fmla="*/ 181249 h 214629"/>
              <a:gd name="T114" fmla="*/ 636272 w 633729"/>
              <a:gd name="T115" fmla="*/ 131848 h 214629"/>
              <a:gd name="T116" fmla="*/ 633079 w 633729"/>
              <a:gd name="T117" fmla="*/ 59059 h 2146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33729" h="214629">
                <a:moveTo>
                  <a:pt x="10312" y="173507"/>
                </a:moveTo>
                <a:lnTo>
                  <a:pt x="0" y="205320"/>
                </a:lnTo>
                <a:lnTo>
                  <a:pt x="5702" y="208267"/>
                </a:lnTo>
                <a:lnTo>
                  <a:pt x="13157" y="210527"/>
                </a:lnTo>
                <a:lnTo>
                  <a:pt x="49199" y="214452"/>
                </a:lnTo>
                <a:lnTo>
                  <a:pt x="56874" y="214194"/>
                </a:lnTo>
                <a:lnTo>
                  <a:pt x="96784" y="201661"/>
                </a:lnTo>
                <a:lnTo>
                  <a:pt x="115084" y="182054"/>
                </a:lnTo>
                <a:lnTo>
                  <a:pt x="40360" y="182054"/>
                </a:lnTo>
                <a:lnTo>
                  <a:pt x="33439" y="181267"/>
                </a:lnTo>
                <a:lnTo>
                  <a:pt x="21069" y="178117"/>
                </a:lnTo>
                <a:lnTo>
                  <a:pt x="15417" y="176060"/>
                </a:lnTo>
                <a:lnTo>
                  <a:pt x="10312" y="173507"/>
                </a:lnTo>
                <a:close/>
              </a:path>
              <a:path w="633729" h="214629">
                <a:moveTo>
                  <a:pt x="108309" y="33870"/>
                </a:moveTo>
                <a:lnTo>
                  <a:pt x="75120" y="33870"/>
                </a:lnTo>
                <a:lnTo>
                  <a:pt x="58331" y="47129"/>
                </a:lnTo>
                <a:lnTo>
                  <a:pt x="22747" y="95643"/>
                </a:lnTo>
                <a:lnTo>
                  <a:pt x="22682" y="116065"/>
                </a:lnTo>
                <a:lnTo>
                  <a:pt x="43903" y="116065"/>
                </a:lnTo>
                <a:lnTo>
                  <a:pt x="53933" y="116562"/>
                </a:lnTo>
                <a:lnTo>
                  <a:pt x="84806" y="140915"/>
                </a:lnTo>
                <a:lnTo>
                  <a:pt x="85432" y="148755"/>
                </a:lnTo>
                <a:lnTo>
                  <a:pt x="84835" y="155427"/>
                </a:lnTo>
                <a:lnTo>
                  <a:pt x="56610" y="181445"/>
                </a:lnTo>
                <a:lnTo>
                  <a:pt x="48018" y="182054"/>
                </a:lnTo>
                <a:lnTo>
                  <a:pt x="115084" y="182054"/>
                </a:lnTo>
                <a:lnTo>
                  <a:pt x="123723" y="137172"/>
                </a:lnTo>
                <a:lnTo>
                  <a:pt x="122351" y="129019"/>
                </a:lnTo>
                <a:lnTo>
                  <a:pt x="98539" y="95643"/>
                </a:lnTo>
                <a:lnTo>
                  <a:pt x="84537" y="90144"/>
                </a:lnTo>
                <a:lnTo>
                  <a:pt x="60388" y="90144"/>
                </a:lnTo>
                <a:lnTo>
                  <a:pt x="60388" y="88671"/>
                </a:lnTo>
                <a:lnTo>
                  <a:pt x="73355" y="80708"/>
                </a:lnTo>
                <a:lnTo>
                  <a:pt x="108309" y="33870"/>
                </a:lnTo>
                <a:close/>
              </a:path>
              <a:path w="633729" h="214629">
                <a:moveTo>
                  <a:pt x="72771" y="88366"/>
                </a:moveTo>
                <a:lnTo>
                  <a:pt x="60388" y="90144"/>
                </a:lnTo>
                <a:lnTo>
                  <a:pt x="84537" y="90144"/>
                </a:lnTo>
                <a:lnTo>
                  <a:pt x="79641" y="88963"/>
                </a:lnTo>
                <a:lnTo>
                  <a:pt x="72771" y="88366"/>
                </a:lnTo>
                <a:close/>
              </a:path>
              <a:path w="633729" h="214629">
                <a:moveTo>
                  <a:pt x="114896" y="4127"/>
                </a:moveTo>
                <a:lnTo>
                  <a:pt x="2362" y="4127"/>
                </a:lnTo>
                <a:lnTo>
                  <a:pt x="2362" y="36525"/>
                </a:lnTo>
                <a:lnTo>
                  <a:pt x="51854" y="36525"/>
                </a:lnTo>
                <a:lnTo>
                  <a:pt x="75120" y="33870"/>
                </a:lnTo>
                <a:lnTo>
                  <a:pt x="108309" y="33870"/>
                </a:lnTo>
                <a:lnTo>
                  <a:pt x="114896" y="25044"/>
                </a:lnTo>
                <a:lnTo>
                  <a:pt x="114896" y="4127"/>
                </a:lnTo>
                <a:close/>
              </a:path>
              <a:path w="633729" h="214629">
                <a:moveTo>
                  <a:pt x="227711" y="0"/>
                </a:moveTo>
                <a:lnTo>
                  <a:pt x="184685" y="14830"/>
                </a:lnTo>
                <a:lnTo>
                  <a:pt x="160469" y="59691"/>
                </a:lnTo>
                <a:lnTo>
                  <a:pt x="155829" y="106934"/>
                </a:lnTo>
                <a:lnTo>
                  <a:pt x="156915" y="131358"/>
                </a:lnTo>
                <a:lnTo>
                  <a:pt x="165607" y="171197"/>
                </a:lnTo>
                <a:lnTo>
                  <a:pt x="195454" y="207491"/>
                </a:lnTo>
                <a:lnTo>
                  <a:pt x="227418" y="214452"/>
                </a:lnTo>
                <a:lnTo>
                  <a:pt x="243791" y="212794"/>
                </a:lnTo>
                <a:lnTo>
                  <a:pt x="258162" y="207822"/>
                </a:lnTo>
                <a:lnTo>
                  <a:pt x="270527" y="199536"/>
                </a:lnTo>
                <a:lnTo>
                  <a:pt x="280885" y="187934"/>
                </a:lnTo>
                <a:lnTo>
                  <a:pt x="284094" y="182054"/>
                </a:lnTo>
                <a:lnTo>
                  <a:pt x="227711" y="182054"/>
                </a:lnTo>
                <a:lnTo>
                  <a:pt x="219362" y="180830"/>
                </a:lnTo>
                <a:lnTo>
                  <a:pt x="196083" y="138787"/>
                </a:lnTo>
                <a:lnTo>
                  <a:pt x="194132" y="106934"/>
                </a:lnTo>
                <a:lnTo>
                  <a:pt x="194620" y="89165"/>
                </a:lnTo>
                <a:lnTo>
                  <a:pt x="201930" y="50660"/>
                </a:lnTo>
                <a:lnTo>
                  <a:pt x="227418" y="32397"/>
                </a:lnTo>
                <a:lnTo>
                  <a:pt x="285449" y="32397"/>
                </a:lnTo>
                <a:lnTo>
                  <a:pt x="282206" y="26073"/>
                </a:lnTo>
                <a:lnTo>
                  <a:pt x="272284" y="14664"/>
                </a:lnTo>
                <a:lnTo>
                  <a:pt x="259892" y="6516"/>
                </a:lnTo>
                <a:lnTo>
                  <a:pt x="245034" y="1628"/>
                </a:lnTo>
                <a:lnTo>
                  <a:pt x="227711" y="0"/>
                </a:lnTo>
                <a:close/>
              </a:path>
              <a:path w="633729" h="214629">
                <a:moveTo>
                  <a:pt x="285449" y="32397"/>
                </a:moveTo>
                <a:lnTo>
                  <a:pt x="227418" y="32397"/>
                </a:lnTo>
                <a:lnTo>
                  <a:pt x="236015" y="33614"/>
                </a:lnTo>
                <a:lnTo>
                  <a:pt x="243249" y="37261"/>
                </a:lnTo>
                <a:lnTo>
                  <a:pt x="259375" y="75339"/>
                </a:lnTo>
                <a:lnTo>
                  <a:pt x="261289" y="106934"/>
                </a:lnTo>
                <a:lnTo>
                  <a:pt x="260784" y="125200"/>
                </a:lnTo>
                <a:lnTo>
                  <a:pt x="253187" y="164084"/>
                </a:lnTo>
                <a:lnTo>
                  <a:pt x="227711" y="182054"/>
                </a:lnTo>
                <a:lnTo>
                  <a:pt x="284094" y="182054"/>
                </a:lnTo>
                <a:lnTo>
                  <a:pt x="289070" y="172935"/>
                </a:lnTo>
                <a:lnTo>
                  <a:pt x="294916" y="154435"/>
                </a:lnTo>
                <a:lnTo>
                  <a:pt x="298423" y="132434"/>
                </a:lnTo>
                <a:lnTo>
                  <a:pt x="299593" y="106934"/>
                </a:lnTo>
                <a:lnTo>
                  <a:pt x="298505" y="81333"/>
                </a:lnTo>
                <a:lnTo>
                  <a:pt x="295243" y="59321"/>
                </a:lnTo>
                <a:lnTo>
                  <a:pt x="289809" y="40900"/>
                </a:lnTo>
                <a:lnTo>
                  <a:pt x="285449" y="32397"/>
                </a:lnTo>
                <a:close/>
              </a:path>
              <a:path w="633729" h="214629">
                <a:moveTo>
                  <a:pt x="394728" y="0"/>
                </a:moveTo>
                <a:lnTo>
                  <a:pt x="351705" y="14830"/>
                </a:lnTo>
                <a:lnTo>
                  <a:pt x="327498" y="59691"/>
                </a:lnTo>
                <a:lnTo>
                  <a:pt x="322859" y="106934"/>
                </a:lnTo>
                <a:lnTo>
                  <a:pt x="323945" y="131358"/>
                </a:lnTo>
                <a:lnTo>
                  <a:pt x="332632" y="171197"/>
                </a:lnTo>
                <a:lnTo>
                  <a:pt x="362472" y="207491"/>
                </a:lnTo>
                <a:lnTo>
                  <a:pt x="394436" y="214452"/>
                </a:lnTo>
                <a:lnTo>
                  <a:pt x="410815" y="212794"/>
                </a:lnTo>
                <a:lnTo>
                  <a:pt x="425184" y="207822"/>
                </a:lnTo>
                <a:lnTo>
                  <a:pt x="437547" y="199536"/>
                </a:lnTo>
                <a:lnTo>
                  <a:pt x="447903" y="187934"/>
                </a:lnTo>
                <a:lnTo>
                  <a:pt x="451112" y="182054"/>
                </a:lnTo>
                <a:lnTo>
                  <a:pt x="394728" y="182054"/>
                </a:lnTo>
                <a:lnTo>
                  <a:pt x="386380" y="180830"/>
                </a:lnTo>
                <a:lnTo>
                  <a:pt x="363102" y="138787"/>
                </a:lnTo>
                <a:lnTo>
                  <a:pt x="361149" y="106934"/>
                </a:lnTo>
                <a:lnTo>
                  <a:pt x="361638" y="89165"/>
                </a:lnTo>
                <a:lnTo>
                  <a:pt x="368960" y="50660"/>
                </a:lnTo>
                <a:lnTo>
                  <a:pt x="394436" y="32397"/>
                </a:lnTo>
                <a:lnTo>
                  <a:pt x="452469" y="32397"/>
                </a:lnTo>
                <a:lnTo>
                  <a:pt x="449224" y="26073"/>
                </a:lnTo>
                <a:lnTo>
                  <a:pt x="439303" y="14664"/>
                </a:lnTo>
                <a:lnTo>
                  <a:pt x="426915" y="6516"/>
                </a:lnTo>
                <a:lnTo>
                  <a:pt x="412057" y="1628"/>
                </a:lnTo>
                <a:lnTo>
                  <a:pt x="394728" y="0"/>
                </a:lnTo>
                <a:close/>
              </a:path>
              <a:path w="633729" h="214629">
                <a:moveTo>
                  <a:pt x="452469" y="32397"/>
                </a:moveTo>
                <a:lnTo>
                  <a:pt x="394436" y="32397"/>
                </a:lnTo>
                <a:lnTo>
                  <a:pt x="403033" y="33614"/>
                </a:lnTo>
                <a:lnTo>
                  <a:pt x="410268" y="37261"/>
                </a:lnTo>
                <a:lnTo>
                  <a:pt x="426400" y="75339"/>
                </a:lnTo>
                <a:lnTo>
                  <a:pt x="428320" y="106934"/>
                </a:lnTo>
                <a:lnTo>
                  <a:pt x="427813" y="125200"/>
                </a:lnTo>
                <a:lnTo>
                  <a:pt x="420217" y="164084"/>
                </a:lnTo>
                <a:lnTo>
                  <a:pt x="394728" y="182054"/>
                </a:lnTo>
                <a:lnTo>
                  <a:pt x="451112" y="182054"/>
                </a:lnTo>
                <a:lnTo>
                  <a:pt x="456087" y="172935"/>
                </a:lnTo>
                <a:lnTo>
                  <a:pt x="461933" y="154435"/>
                </a:lnTo>
                <a:lnTo>
                  <a:pt x="465441" y="132434"/>
                </a:lnTo>
                <a:lnTo>
                  <a:pt x="466610" y="106934"/>
                </a:lnTo>
                <a:lnTo>
                  <a:pt x="465524" y="81333"/>
                </a:lnTo>
                <a:lnTo>
                  <a:pt x="462265" y="59321"/>
                </a:lnTo>
                <a:lnTo>
                  <a:pt x="456832" y="40900"/>
                </a:lnTo>
                <a:lnTo>
                  <a:pt x="452469" y="32397"/>
                </a:lnTo>
                <a:close/>
              </a:path>
              <a:path w="633729" h="214629">
                <a:moveTo>
                  <a:pt x="561759" y="0"/>
                </a:moveTo>
                <a:lnTo>
                  <a:pt x="518728" y="14830"/>
                </a:lnTo>
                <a:lnTo>
                  <a:pt x="494515" y="59691"/>
                </a:lnTo>
                <a:lnTo>
                  <a:pt x="489877" y="106934"/>
                </a:lnTo>
                <a:lnTo>
                  <a:pt x="490963" y="131358"/>
                </a:lnTo>
                <a:lnTo>
                  <a:pt x="499655" y="171197"/>
                </a:lnTo>
                <a:lnTo>
                  <a:pt x="529497" y="207491"/>
                </a:lnTo>
                <a:lnTo>
                  <a:pt x="561467" y="214452"/>
                </a:lnTo>
                <a:lnTo>
                  <a:pt x="577838" y="212794"/>
                </a:lnTo>
                <a:lnTo>
                  <a:pt x="592204" y="207822"/>
                </a:lnTo>
                <a:lnTo>
                  <a:pt x="604565" y="199536"/>
                </a:lnTo>
                <a:lnTo>
                  <a:pt x="614921" y="187934"/>
                </a:lnTo>
                <a:lnTo>
                  <a:pt x="618129" y="182054"/>
                </a:lnTo>
                <a:lnTo>
                  <a:pt x="561759" y="182054"/>
                </a:lnTo>
                <a:lnTo>
                  <a:pt x="553405" y="180830"/>
                </a:lnTo>
                <a:lnTo>
                  <a:pt x="530120" y="138787"/>
                </a:lnTo>
                <a:lnTo>
                  <a:pt x="528167" y="106934"/>
                </a:lnTo>
                <a:lnTo>
                  <a:pt x="528655" y="89165"/>
                </a:lnTo>
                <a:lnTo>
                  <a:pt x="535978" y="50660"/>
                </a:lnTo>
                <a:lnTo>
                  <a:pt x="561467" y="32397"/>
                </a:lnTo>
                <a:lnTo>
                  <a:pt x="619496" y="32397"/>
                </a:lnTo>
                <a:lnTo>
                  <a:pt x="616254" y="26073"/>
                </a:lnTo>
                <a:lnTo>
                  <a:pt x="606327" y="14664"/>
                </a:lnTo>
                <a:lnTo>
                  <a:pt x="593936" y="6516"/>
                </a:lnTo>
                <a:lnTo>
                  <a:pt x="579080" y="1628"/>
                </a:lnTo>
                <a:lnTo>
                  <a:pt x="561759" y="0"/>
                </a:lnTo>
                <a:close/>
              </a:path>
              <a:path w="633729" h="214629">
                <a:moveTo>
                  <a:pt x="619496" y="32397"/>
                </a:moveTo>
                <a:lnTo>
                  <a:pt x="561467" y="32397"/>
                </a:lnTo>
                <a:lnTo>
                  <a:pt x="570063" y="33614"/>
                </a:lnTo>
                <a:lnTo>
                  <a:pt x="577297" y="37261"/>
                </a:lnTo>
                <a:lnTo>
                  <a:pt x="593423" y="75339"/>
                </a:lnTo>
                <a:lnTo>
                  <a:pt x="595337" y="106934"/>
                </a:lnTo>
                <a:lnTo>
                  <a:pt x="594830" y="125200"/>
                </a:lnTo>
                <a:lnTo>
                  <a:pt x="587235" y="164084"/>
                </a:lnTo>
                <a:lnTo>
                  <a:pt x="561759" y="182054"/>
                </a:lnTo>
                <a:lnTo>
                  <a:pt x="618129" y="182054"/>
                </a:lnTo>
                <a:lnTo>
                  <a:pt x="623105" y="172935"/>
                </a:lnTo>
                <a:lnTo>
                  <a:pt x="628951" y="154435"/>
                </a:lnTo>
                <a:lnTo>
                  <a:pt x="632459" y="132434"/>
                </a:lnTo>
                <a:lnTo>
                  <a:pt x="633628" y="106934"/>
                </a:lnTo>
                <a:lnTo>
                  <a:pt x="632542" y="81333"/>
                </a:lnTo>
                <a:lnTo>
                  <a:pt x="629285" y="59321"/>
                </a:lnTo>
                <a:lnTo>
                  <a:pt x="623855" y="40900"/>
                </a:lnTo>
                <a:lnTo>
                  <a:pt x="619496" y="32397"/>
                </a:lnTo>
                <a:close/>
              </a:path>
            </a:pathLst>
          </a:custGeom>
          <a:solidFill>
            <a:srgbClr val="C933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" name="object 10"/>
          <p:cNvSpPr>
            <a:spLocks/>
          </p:cNvSpPr>
          <p:nvPr/>
        </p:nvSpPr>
        <p:spPr bwMode="auto">
          <a:xfrm>
            <a:off x="4966720" y="4303791"/>
            <a:ext cx="777489" cy="162366"/>
          </a:xfrm>
          <a:custGeom>
            <a:avLst/>
            <a:gdLst>
              <a:gd name="T0" fmla="*/ 33483 w 1185545"/>
              <a:gd name="T1" fmla="*/ 153868 h 210820"/>
              <a:gd name="T2" fmla="*/ 4709 w 1185545"/>
              <a:gd name="T3" fmla="*/ 118071 h 210820"/>
              <a:gd name="T4" fmla="*/ 139770 w 1185545"/>
              <a:gd name="T5" fmla="*/ 38169 h 210820"/>
              <a:gd name="T6" fmla="*/ 34063 w 1185545"/>
              <a:gd name="T7" fmla="*/ 81215 h 210820"/>
              <a:gd name="T8" fmla="*/ 72536 w 1185545"/>
              <a:gd name="T9" fmla="*/ 38169 h 210820"/>
              <a:gd name="T10" fmla="*/ 220581 w 1185545"/>
              <a:gd name="T11" fmla="*/ 1220 h 210820"/>
              <a:gd name="T12" fmla="*/ 182355 w 1185545"/>
              <a:gd name="T13" fmla="*/ 135370 h 210820"/>
              <a:gd name="T14" fmla="*/ 290402 w 1185545"/>
              <a:gd name="T15" fmla="*/ 139376 h 210820"/>
              <a:gd name="T16" fmla="*/ 204370 w 1185545"/>
              <a:gd name="T17" fmla="*/ 87886 h 210820"/>
              <a:gd name="T18" fmla="*/ 295112 w 1185545"/>
              <a:gd name="T19" fmla="*/ 63915 h 210820"/>
              <a:gd name="T20" fmla="*/ 286781 w 1185545"/>
              <a:gd name="T21" fmla="*/ 23371 h 210820"/>
              <a:gd name="T22" fmla="*/ 243816 w 1185545"/>
              <a:gd name="T23" fmla="*/ 0 h 210820"/>
              <a:gd name="T24" fmla="*/ 249830 w 1185545"/>
              <a:gd name="T25" fmla="*/ 125457 h 210820"/>
              <a:gd name="T26" fmla="*/ 250767 w 1185545"/>
              <a:gd name="T27" fmla="*/ 33629 h 210820"/>
              <a:gd name="T28" fmla="*/ 290111 w 1185545"/>
              <a:gd name="T29" fmla="*/ 31065 h 210820"/>
              <a:gd name="T30" fmla="*/ 360294 w 1185545"/>
              <a:gd name="T31" fmla="*/ 152095 h 210820"/>
              <a:gd name="T32" fmla="*/ 399965 w 1185545"/>
              <a:gd name="T33" fmla="*/ 67168 h 210820"/>
              <a:gd name="T34" fmla="*/ 406386 w 1185545"/>
              <a:gd name="T35" fmla="*/ 152095 h 210820"/>
              <a:gd name="T36" fmla="*/ 490659 w 1185545"/>
              <a:gd name="T37" fmla="*/ 152095 h 210820"/>
              <a:gd name="T38" fmla="*/ 369395 w 1185545"/>
              <a:gd name="T39" fmla="*/ 63023 h 210820"/>
              <a:gd name="T40" fmla="*/ 571412 w 1185545"/>
              <a:gd name="T41" fmla="*/ 4132 h 210820"/>
              <a:gd name="T42" fmla="*/ 648342 w 1185545"/>
              <a:gd name="T43" fmla="*/ 0 h 210820"/>
              <a:gd name="T44" fmla="*/ 592170 w 1185545"/>
              <a:gd name="T45" fmla="*/ 129413 h 210820"/>
              <a:gd name="T46" fmla="*/ 707646 w 1185545"/>
              <a:gd name="T47" fmla="*/ 123684 h 210820"/>
              <a:gd name="T48" fmla="*/ 631607 w 1185545"/>
              <a:gd name="T49" fmla="*/ 36090 h 210820"/>
              <a:gd name="T50" fmla="*/ 656859 w 1185545"/>
              <a:gd name="T51" fmla="*/ 352 h 210820"/>
              <a:gd name="T52" fmla="*/ 662148 w 1185545"/>
              <a:gd name="T53" fmla="*/ 35691 h 210820"/>
              <a:gd name="T54" fmla="*/ 712837 w 1185545"/>
              <a:gd name="T55" fmla="*/ 111371 h 210820"/>
              <a:gd name="T56" fmla="*/ 707659 w 1185545"/>
              <a:gd name="T57" fmla="*/ 32544 h 210820"/>
              <a:gd name="T58" fmla="*/ 781948 w 1185545"/>
              <a:gd name="T59" fmla="*/ 150616 h 210820"/>
              <a:gd name="T60" fmla="*/ 787669 w 1185545"/>
              <a:gd name="T61" fmla="*/ 120481 h 210820"/>
              <a:gd name="T62" fmla="*/ 787569 w 1185545"/>
              <a:gd name="T63" fmla="*/ 41921 h 210820"/>
              <a:gd name="T64" fmla="*/ 864659 w 1185545"/>
              <a:gd name="T65" fmla="*/ 21892 h 210820"/>
              <a:gd name="T66" fmla="*/ 785858 w 1185545"/>
              <a:gd name="T67" fmla="*/ 152580 h 210820"/>
              <a:gd name="T68" fmla="*/ 816513 w 1185545"/>
              <a:gd name="T69" fmla="*/ 155889 h 210820"/>
              <a:gd name="T70" fmla="*/ 818849 w 1185545"/>
              <a:gd name="T71" fmla="*/ 32544 h 210820"/>
              <a:gd name="T72" fmla="*/ 836155 w 1185545"/>
              <a:gd name="T73" fmla="*/ 64168 h 210820"/>
              <a:gd name="T74" fmla="*/ 865378 w 1185545"/>
              <a:gd name="T75" fmla="*/ 123684 h 210820"/>
              <a:gd name="T76" fmla="*/ 869756 w 1185545"/>
              <a:gd name="T77" fmla="*/ 32544 h 210820"/>
              <a:gd name="T78" fmla="*/ 820710 w 1185545"/>
              <a:gd name="T79" fmla="*/ 0 h 210820"/>
              <a:gd name="T80" fmla="*/ 895553 w 1185545"/>
              <a:gd name="T81" fmla="*/ 86663 h 210820"/>
              <a:gd name="T82" fmla="*/ 1015536 w 1185545"/>
              <a:gd name="T83" fmla="*/ 135969 h 210820"/>
              <a:gd name="T84" fmla="*/ 934631 w 1185545"/>
              <a:gd name="T85" fmla="*/ 78114 h 210820"/>
              <a:gd name="T86" fmla="*/ 988366 w 1185545"/>
              <a:gd name="T87" fmla="*/ 3160 h 210820"/>
              <a:gd name="T88" fmla="*/ 972066 w 1185545"/>
              <a:gd name="T89" fmla="*/ 33330 h 210820"/>
              <a:gd name="T90" fmla="*/ 1023886 w 1185545"/>
              <a:gd name="T91" fmla="*/ 123684 h 210820"/>
              <a:gd name="T92" fmla="*/ 1024007 w 1185545"/>
              <a:gd name="T93" fmla="*/ 32733 h 210820"/>
              <a:gd name="T94" fmla="*/ 1060007 w 1185545"/>
              <a:gd name="T95" fmla="*/ 151802 h 210820"/>
              <a:gd name="T96" fmla="*/ 1179197 w 1185545"/>
              <a:gd name="T97" fmla="*/ 123684 h 210820"/>
              <a:gd name="T98" fmla="*/ 1097301 w 1185545"/>
              <a:gd name="T99" fmla="*/ 122497 h 210820"/>
              <a:gd name="T100" fmla="*/ 1164984 w 1185545"/>
              <a:gd name="T101" fmla="*/ 79484 h 210820"/>
              <a:gd name="T102" fmla="*/ 1165914 w 1185545"/>
              <a:gd name="T103" fmla="*/ 65689 h 210820"/>
              <a:gd name="T104" fmla="*/ 1107137 w 1185545"/>
              <a:gd name="T105" fmla="*/ 32646 h 210820"/>
              <a:gd name="T106" fmla="*/ 1116101 w 1185545"/>
              <a:gd name="T107" fmla="*/ 1774 h 210820"/>
              <a:gd name="T108" fmla="*/ 1143116 w 1185545"/>
              <a:gd name="T109" fmla="*/ 100503 h 210820"/>
              <a:gd name="T110" fmla="*/ 1179197 w 1185545"/>
              <a:gd name="T111" fmla="*/ 123684 h 210820"/>
              <a:gd name="T112" fmla="*/ 1175038 w 1185545"/>
              <a:gd name="T113" fmla="*/ 88180 h 210820"/>
              <a:gd name="T114" fmla="*/ 1139001 w 1185545"/>
              <a:gd name="T115" fmla="*/ 43108 h 210820"/>
              <a:gd name="T116" fmla="*/ 1166627 w 1185545"/>
              <a:gd name="T117" fmla="*/ 64502 h 2108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85545" h="210820">
                <a:moveTo>
                  <a:pt x="4724" y="117538"/>
                </a:moveTo>
                <a:lnTo>
                  <a:pt x="0" y="148831"/>
                </a:lnTo>
                <a:lnTo>
                  <a:pt x="4724" y="151726"/>
                </a:lnTo>
                <a:lnTo>
                  <a:pt x="12763" y="153174"/>
                </a:lnTo>
                <a:lnTo>
                  <a:pt x="33591" y="153174"/>
                </a:lnTo>
                <a:lnTo>
                  <a:pt x="41249" y="149783"/>
                </a:lnTo>
                <a:lnTo>
                  <a:pt x="60115" y="119303"/>
                </a:lnTo>
                <a:lnTo>
                  <a:pt x="10807" y="119303"/>
                </a:lnTo>
                <a:lnTo>
                  <a:pt x="7861" y="118706"/>
                </a:lnTo>
                <a:lnTo>
                  <a:pt x="4724" y="117538"/>
                </a:lnTo>
                <a:close/>
              </a:path>
              <a:path w="1185545" h="210820">
                <a:moveTo>
                  <a:pt x="140220" y="37998"/>
                </a:moveTo>
                <a:lnTo>
                  <a:pt x="101930" y="37998"/>
                </a:lnTo>
                <a:lnTo>
                  <a:pt x="101930" y="151409"/>
                </a:lnTo>
                <a:lnTo>
                  <a:pt x="140220" y="151409"/>
                </a:lnTo>
                <a:lnTo>
                  <a:pt x="140220" y="37998"/>
                </a:lnTo>
                <a:close/>
              </a:path>
              <a:path w="1185545" h="210820">
                <a:moveTo>
                  <a:pt x="140220" y="4114"/>
                </a:moveTo>
                <a:lnTo>
                  <a:pt x="39179" y="4114"/>
                </a:lnTo>
                <a:lnTo>
                  <a:pt x="38675" y="20540"/>
                </a:lnTo>
                <a:lnTo>
                  <a:pt x="38039" y="35467"/>
                </a:lnTo>
                <a:lnTo>
                  <a:pt x="34174" y="80849"/>
                </a:lnTo>
                <a:lnTo>
                  <a:pt x="20916" y="117627"/>
                </a:lnTo>
                <a:lnTo>
                  <a:pt x="17487" y="119303"/>
                </a:lnTo>
                <a:lnTo>
                  <a:pt x="60115" y="119303"/>
                </a:lnTo>
                <a:lnTo>
                  <a:pt x="68643" y="79527"/>
                </a:lnTo>
                <a:lnTo>
                  <a:pt x="72770" y="37998"/>
                </a:lnTo>
                <a:lnTo>
                  <a:pt x="140220" y="37998"/>
                </a:lnTo>
                <a:lnTo>
                  <a:pt x="140220" y="4114"/>
                </a:lnTo>
                <a:close/>
              </a:path>
              <a:path w="1185545" h="210820">
                <a:moveTo>
                  <a:pt x="244601" y="0"/>
                </a:moveTo>
                <a:lnTo>
                  <a:pt x="237147" y="0"/>
                </a:lnTo>
                <a:lnTo>
                  <a:pt x="221292" y="1214"/>
                </a:lnTo>
                <a:lnTo>
                  <a:pt x="185000" y="19443"/>
                </a:lnTo>
                <a:lnTo>
                  <a:pt x="167605" y="59536"/>
                </a:lnTo>
                <a:lnTo>
                  <a:pt x="166446" y="77762"/>
                </a:lnTo>
                <a:lnTo>
                  <a:pt x="167475" y="94911"/>
                </a:lnTo>
                <a:lnTo>
                  <a:pt x="182943" y="134759"/>
                </a:lnTo>
                <a:lnTo>
                  <a:pt x="218453" y="154238"/>
                </a:lnTo>
                <a:lnTo>
                  <a:pt x="235076" y="155536"/>
                </a:lnTo>
                <a:lnTo>
                  <a:pt x="243499" y="155232"/>
                </a:lnTo>
                <a:lnTo>
                  <a:pt x="280922" y="145262"/>
                </a:lnTo>
                <a:lnTo>
                  <a:pt x="291337" y="138747"/>
                </a:lnTo>
                <a:lnTo>
                  <a:pt x="284353" y="124891"/>
                </a:lnTo>
                <a:lnTo>
                  <a:pt x="242608" y="124891"/>
                </a:lnTo>
                <a:lnTo>
                  <a:pt x="233590" y="124303"/>
                </a:lnTo>
                <a:lnTo>
                  <a:pt x="205954" y="96196"/>
                </a:lnTo>
                <a:lnTo>
                  <a:pt x="205028" y="87490"/>
                </a:lnTo>
                <a:lnTo>
                  <a:pt x="293115" y="87490"/>
                </a:lnTo>
                <a:lnTo>
                  <a:pt x="294093" y="82384"/>
                </a:lnTo>
                <a:lnTo>
                  <a:pt x="294830" y="77470"/>
                </a:lnTo>
                <a:lnTo>
                  <a:pt x="295808" y="68046"/>
                </a:lnTo>
                <a:lnTo>
                  <a:pt x="296062" y="63627"/>
                </a:lnTo>
                <a:lnTo>
                  <a:pt x="205917" y="63627"/>
                </a:lnTo>
                <a:lnTo>
                  <a:pt x="207006" y="56490"/>
                </a:lnTo>
                <a:lnTo>
                  <a:pt x="226720" y="30632"/>
                </a:lnTo>
                <a:lnTo>
                  <a:pt x="290918" y="30632"/>
                </a:lnTo>
                <a:lnTo>
                  <a:pt x="287705" y="23266"/>
                </a:lnTo>
                <a:lnTo>
                  <a:pt x="283286" y="17183"/>
                </a:lnTo>
                <a:lnTo>
                  <a:pt x="272287" y="8153"/>
                </a:lnTo>
                <a:lnTo>
                  <a:pt x="266014" y="4902"/>
                </a:lnTo>
                <a:lnTo>
                  <a:pt x="251866" y="977"/>
                </a:lnTo>
                <a:lnTo>
                  <a:pt x="244601" y="0"/>
                </a:lnTo>
                <a:close/>
              </a:path>
              <a:path w="1185545" h="210820">
                <a:moveTo>
                  <a:pt x="278714" y="113703"/>
                </a:moveTo>
                <a:lnTo>
                  <a:pt x="275386" y="116255"/>
                </a:lnTo>
                <a:lnTo>
                  <a:pt x="270548" y="118757"/>
                </a:lnTo>
                <a:lnTo>
                  <a:pt x="257822" y="123672"/>
                </a:lnTo>
                <a:lnTo>
                  <a:pt x="250634" y="124891"/>
                </a:lnTo>
                <a:lnTo>
                  <a:pt x="284353" y="124891"/>
                </a:lnTo>
                <a:lnTo>
                  <a:pt x="278714" y="113703"/>
                </a:lnTo>
                <a:close/>
              </a:path>
              <a:path w="1185545" h="210820">
                <a:moveTo>
                  <a:pt x="290918" y="30632"/>
                </a:moveTo>
                <a:lnTo>
                  <a:pt x="245275" y="30632"/>
                </a:lnTo>
                <a:lnTo>
                  <a:pt x="251574" y="33477"/>
                </a:lnTo>
                <a:lnTo>
                  <a:pt x="259587" y="44869"/>
                </a:lnTo>
                <a:lnTo>
                  <a:pt x="261200" y="53022"/>
                </a:lnTo>
                <a:lnTo>
                  <a:pt x="260413" y="63627"/>
                </a:lnTo>
                <a:lnTo>
                  <a:pt x="296062" y="63627"/>
                </a:lnTo>
                <a:lnTo>
                  <a:pt x="291045" y="30924"/>
                </a:lnTo>
                <a:lnTo>
                  <a:pt x="290918" y="30632"/>
                </a:lnTo>
                <a:close/>
              </a:path>
              <a:path w="1185545" h="210820">
                <a:moveTo>
                  <a:pt x="361454" y="4114"/>
                </a:moveTo>
                <a:lnTo>
                  <a:pt x="323151" y="4114"/>
                </a:lnTo>
                <a:lnTo>
                  <a:pt x="323151" y="151409"/>
                </a:lnTo>
                <a:lnTo>
                  <a:pt x="361454" y="151409"/>
                </a:lnTo>
                <a:lnTo>
                  <a:pt x="361454" y="90436"/>
                </a:lnTo>
                <a:lnTo>
                  <a:pt x="416261" y="90436"/>
                </a:lnTo>
                <a:lnTo>
                  <a:pt x="411822" y="82778"/>
                </a:lnTo>
                <a:lnTo>
                  <a:pt x="395325" y="71285"/>
                </a:lnTo>
                <a:lnTo>
                  <a:pt x="401253" y="66865"/>
                </a:lnTo>
                <a:lnTo>
                  <a:pt x="361454" y="66865"/>
                </a:lnTo>
                <a:lnTo>
                  <a:pt x="361454" y="4114"/>
                </a:lnTo>
                <a:close/>
              </a:path>
              <a:path w="1185545" h="210820">
                <a:moveTo>
                  <a:pt x="416261" y="90436"/>
                </a:moveTo>
                <a:lnTo>
                  <a:pt x="371767" y="90436"/>
                </a:lnTo>
                <a:lnTo>
                  <a:pt x="407695" y="151409"/>
                </a:lnTo>
                <a:lnTo>
                  <a:pt x="451599" y="151409"/>
                </a:lnTo>
                <a:lnTo>
                  <a:pt x="416261" y="90436"/>
                </a:lnTo>
                <a:close/>
              </a:path>
              <a:path w="1185545" h="210820">
                <a:moveTo>
                  <a:pt x="531723" y="37998"/>
                </a:moveTo>
                <a:lnTo>
                  <a:pt x="492239" y="37998"/>
                </a:lnTo>
                <a:lnTo>
                  <a:pt x="492239" y="151409"/>
                </a:lnTo>
                <a:lnTo>
                  <a:pt x="531723" y="151409"/>
                </a:lnTo>
                <a:lnTo>
                  <a:pt x="531723" y="37998"/>
                </a:lnTo>
                <a:close/>
              </a:path>
              <a:path w="1185545" h="210820">
                <a:moveTo>
                  <a:pt x="445998" y="4114"/>
                </a:moveTo>
                <a:lnTo>
                  <a:pt x="405053" y="4114"/>
                </a:lnTo>
                <a:lnTo>
                  <a:pt x="370585" y="62738"/>
                </a:lnTo>
                <a:lnTo>
                  <a:pt x="361454" y="66865"/>
                </a:lnTo>
                <a:lnTo>
                  <a:pt x="401253" y="66865"/>
                </a:lnTo>
                <a:lnTo>
                  <a:pt x="410349" y="60083"/>
                </a:lnTo>
                <a:lnTo>
                  <a:pt x="445998" y="4114"/>
                </a:lnTo>
                <a:close/>
              </a:path>
              <a:path w="1185545" h="210820">
                <a:moveTo>
                  <a:pt x="573252" y="4114"/>
                </a:moveTo>
                <a:lnTo>
                  <a:pt x="450710" y="4114"/>
                </a:lnTo>
                <a:lnTo>
                  <a:pt x="450710" y="37998"/>
                </a:lnTo>
                <a:lnTo>
                  <a:pt x="573252" y="37998"/>
                </a:lnTo>
                <a:lnTo>
                  <a:pt x="573252" y="4114"/>
                </a:lnTo>
                <a:close/>
              </a:path>
              <a:path w="1185545" h="210820">
                <a:moveTo>
                  <a:pt x="650430" y="0"/>
                </a:moveTo>
                <a:lnTo>
                  <a:pt x="609227" y="11353"/>
                </a:lnTo>
                <a:lnTo>
                  <a:pt x="585474" y="44665"/>
                </a:lnTo>
                <a:lnTo>
                  <a:pt x="580910" y="77762"/>
                </a:lnTo>
                <a:lnTo>
                  <a:pt x="581177" y="86272"/>
                </a:lnTo>
                <a:lnTo>
                  <a:pt x="594077" y="128829"/>
                </a:lnTo>
                <a:lnTo>
                  <a:pt x="626572" y="152386"/>
                </a:lnTo>
                <a:lnTo>
                  <a:pt x="650430" y="155536"/>
                </a:lnTo>
                <a:lnTo>
                  <a:pt x="665998" y="154275"/>
                </a:lnTo>
                <a:lnTo>
                  <a:pt x="701547" y="135356"/>
                </a:lnTo>
                <a:lnTo>
                  <a:pt x="709925" y="123126"/>
                </a:lnTo>
                <a:lnTo>
                  <a:pt x="645134" y="123126"/>
                </a:lnTo>
                <a:lnTo>
                  <a:pt x="640562" y="121996"/>
                </a:lnTo>
                <a:lnTo>
                  <a:pt x="620382" y="84239"/>
                </a:lnTo>
                <a:lnTo>
                  <a:pt x="620382" y="77762"/>
                </a:lnTo>
                <a:lnTo>
                  <a:pt x="633641" y="35928"/>
                </a:lnTo>
                <a:lnTo>
                  <a:pt x="641007" y="32397"/>
                </a:lnTo>
                <a:lnTo>
                  <a:pt x="709939" y="32397"/>
                </a:lnTo>
                <a:lnTo>
                  <a:pt x="706579" y="26701"/>
                </a:lnTo>
                <a:lnTo>
                  <a:pt x="674295" y="3145"/>
                </a:lnTo>
                <a:lnTo>
                  <a:pt x="658974" y="349"/>
                </a:lnTo>
                <a:lnTo>
                  <a:pt x="650430" y="0"/>
                </a:lnTo>
                <a:close/>
              </a:path>
              <a:path w="1185545" h="210820">
                <a:moveTo>
                  <a:pt x="709939" y="32397"/>
                </a:moveTo>
                <a:lnTo>
                  <a:pt x="650430" y="32397"/>
                </a:lnTo>
                <a:lnTo>
                  <a:pt x="657945" y="33180"/>
                </a:lnTo>
                <a:lnTo>
                  <a:pt x="664281" y="35529"/>
                </a:lnTo>
                <a:lnTo>
                  <a:pt x="680186" y="77762"/>
                </a:lnTo>
                <a:lnTo>
                  <a:pt x="679726" y="88759"/>
                </a:lnTo>
                <a:lnTo>
                  <a:pt x="660450" y="123126"/>
                </a:lnTo>
                <a:lnTo>
                  <a:pt x="709925" y="123126"/>
                </a:lnTo>
                <a:lnTo>
                  <a:pt x="715132" y="110869"/>
                </a:lnTo>
                <a:lnTo>
                  <a:pt x="718526" y="95392"/>
                </a:lnTo>
                <a:lnTo>
                  <a:pt x="719658" y="77762"/>
                </a:lnTo>
                <a:lnTo>
                  <a:pt x="719391" y="69258"/>
                </a:lnTo>
                <a:lnTo>
                  <a:pt x="710050" y="32586"/>
                </a:lnTo>
                <a:lnTo>
                  <a:pt x="709939" y="32397"/>
                </a:lnTo>
                <a:close/>
              </a:path>
              <a:path w="1185545" h="210820">
                <a:moveTo>
                  <a:pt x="774153" y="4114"/>
                </a:moveTo>
                <a:lnTo>
                  <a:pt x="746163" y="4114"/>
                </a:lnTo>
                <a:lnTo>
                  <a:pt x="746163" y="210324"/>
                </a:lnTo>
                <a:lnTo>
                  <a:pt x="784466" y="210324"/>
                </a:lnTo>
                <a:lnTo>
                  <a:pt x="784466" y="149936"/>
                </a:lnTo>
                <a:lnTo>
                  <a:pt x="839990" y="149936"/>
                </a:lnTo>
                <a:lnTo>
                  <a:pt x="868165" y="123126"/>
                </a:lnTo>
                <a:lnTo>
                  <a:pt x="800963" y="123126"/>
                </a:lnTo>
                <a:lnTo>
                  <a:pt x="796696" y="122491"/>
                </a:lnTo>
                <a:lnTo>
                  <a:pt x="790206" y="119938"/>
                </a:lnTo>
                <a:lnTo>
                  <a:pt x="787209" y="118224"/>
                </a:lnTo>
                <a:lnTo>
                  <a:pt x="784466" y="116065"/>
                </a:lnTo>
                <a:lnTo>
                  <a:pt x="784466" y="54787"/>
                </a:lnTo>
                <a:lnTo>
                  <a:pt x="786815" y="47320"/>
                </a:lnTo>
                <a:lnTo>
                  <a:pt x="790105" y="41732"/>
                </a:lnTo>
                <a:lnTo>
                  <a:pt x="798550" y="34264"/>
                </a:lnTo>
                <a:lnTo>
                  <a:pt x="804392" y="32397"/>
                </a:lnTo>
                <a:lnTo>
                  <a:pt x="872558" y="32397"/>
                </a:lnTo>
                <a:lnTo>
                  <a:pt x="870940" y="27622"/>
                </a:lnTo>
                <a:lnTo>
                  <a:pt x="867443" y="21793"/>
                </a:lnTo>
                <a:lnTo>
                  <a:pt x="778573" y="21793"/>
                </a:lnTo>
                <a:lnTo>
                  <a:pt x="774153" y="4114"/>
                </a:lnTo>
                <a:close/>
              </a:path>
              <a:path w="1185545" h="210820">
                <a:moveTo>
                  <a:pt x="839990" y="149936"/>
                </a:moveTo>
                <a:lnTo>
                  <a:pt x="784466" y="149936"/>
                </a:lnTo>
                <a:lnTo>
                  <a:pt x="788390" y="151892"/>
                </a:lnTo>
                <a:lnTo>
                  <a:pt x="792314" y="153327"/>
                </a:lnTo>
                <a:lnTo>
                  <a:pt x="800176" y="155092"/>
                </a:lnTo>
                <a:lnTo>
                  <a:pt x="805179" y="155536"/>
                </a:lnTo>
                <a:lnTo>
                  <a:pt x="811275" y="155536"/>
                </a:lnTo>
                <a:lnTo>
                  <a:pt x="819143" y="155186"/>
                </a:lnTo>
                <a:lnTo>
                  <a:pt x="826552" y="154136"/>
                </a:lnTo>
                <a:lnTo>
                  <a:pt x="833501" y="152386"/>
                </a:lnTo>
                <a:lnTo>
                  <a:pt x="839990" y="149936"/>
                </a:lnTo>
                <a:close/>
              </a:path>
              <a:path w="1185545" h="210820">
                <a:moveTo>
                  <a:pt x="872558" y="32397"/>
                </a:moveTo>
                <a:lnTo>
                  <a:pt x="821486" y="32397"/>
                </a:lnTo>
                <a:lnTo>
                  <a:pt x="828459" y="35928"/>
                </a:lnTo>
                <a:lnTo>
                  <a:pt x="832777" y="43002"/>
                </a:lnTo>
                <a:lnTo>
                  <a:pt x="835610" y="48858"/>
                </a:lnTo>
                <a:lnTo>
                  <a:pt x="837636" y="55827"/>
                </a:lnTo>
                <a:lnTo>
                  <a:pt x="838849" y="63879"/>
                </a:lnTo>
                <a:lnTo>
                  <a:pt x="839254" y="73050"/>
                </a:lnTo>
                <a:lnTo>
                  <a:pt x="838737" y="85504"/>
                </a:lnTo>
                <a:lnTo>
                  <a:pt x="820697" y="120219"/>
                </a:lnTo>
                <a:lnTo>
                  <a:pt x="806259" y="123126"/>
                </a:lnTo>
                <a:lnTo>
                  <a:pt x="868165" y="123126"/>
                </a:lnTo>
                <a:lnTo>
                  <a:pt x="878449" y="83131"/>
                </a:lnTo>
                <a:lnTo>
                  <a:pt x="878725" y="73939"/>
                </a:lnTo>
                <a:lnTo>
                  <a:pt x="877859" y="55816"/>
                </a:lnTo>
                <a:lnTo>
                  <a:pt x="875266" y="40389"/>
                </a:lnTo>
                <a:lnTo>
                  <a:pt x="872558" y="32397"/>
                </a:lnTo>
                <a:close/>
              </a:path>
              <a:path w="1185545" h="210820">
                <a:moveTo>
                  <a:pt x="823353" y="0"/>
                </a:moveTo>
                <a:lnTo>
                  <a:pt x="784859" y="14338"/>
                </a:lnTo>
                <a:lnTo>
                  <a:pt x="779754" y="21793"/>
                </a:lnTo>
                <a:lnTo>
                  <a:pt x="867443" y="21793"/>
                </a:lnTo>
                <a:lnTo>
                  <a:pt x="823353" y="0"/>
                </a:lnTo>
                <a:close/>
              </a:path>
              <a:path w="1185545" h="210820">
                <a:moveTo>
                  <a:pt x="967689" y="0"/>
                </a:moveTo>
                <a:lnTo>
                  <a:pt x="926485" y="11353"/>
                </a:lnTo>
                <a:lnTo>
                  <a:pt x="902733" y="44665"/>
                </a:lnTo>
                <a:lnTo>
                  <a:pt x="898169" y="77762"/>
                </a:lnTo>
                <a:lnTo>
                  <a:pt x="898436" y="86272"/>
                </a:lnTo>
                <a:lnTo>
                  <a:pt x="911334" y="128829"/>
                </a:lnTo>
                <a:lnTo>
                  <a:pt x="943829" y="152386"/>
                </a:lnTo>
                <a:lnTo>
                  <a:pt x="967689" y="155536"/>
                </a:lnTo>
                <a:lnTo>
                  <a:pt x="983257" y="154275"/>
                </a:lnTo>
                <a:lnTo>
                  <a:pt x="1018806" y="135356"/>
                </a:lnTo>
                <a:lnTo>
                  <a:pt x="1027183" y="123126"/>
                </a:lnTo>
                <a:lnTo>
                  <a:pt x="962393" y="123126"/>
                </a:lnTo>
                <a:lnTo>
                  <a:pt x="957821" y="121996"/>
                </a:lnTo>
                <a:lnTo>
                  <a:pt x="937640" y="84239"/>
                </a:lnTo>
                <a:lnTo>
                  <a:pt x="937640" y="77762"/>
                </a:lnTo>
                <a:lnTo>
                  <a:pt x="950899" y="35928"/>
                </a:lnTo>
                <a:lnTo>
                  <a:pt x="958265" y="32397"/>
                </a:lnTo>
                <a:lnTo>
                  <a:pt x="1027193" y="32397"/>
                </a:lnTo>
                <a:lnTo>
                  <a:pt x="1023836" y="26701"/>
                </a:lnTo>
                <a:lnTo>
                  <a:pt x="991549" y="3145"/>
                </a:lnTo>
                <a:lnTo>
                  <a:pt x="976233" y="349"/>
                </a:lnTo>
                <a:lnTo>
                  <a:pt x="967689" y="0"/>
                </a:lnTo>
                <a:close/>
              </a:path>
              <a:path w="1185545" h="210820">
                <a:moveTo>
                  <a:pt x="1027193" y="32397"/>
                </a:moveTo>
                <a:lnTo>
                  <a:pt x="967689" y="32397"/>
                </a:lnTo>
                <a:lnTo>
                  <a:pt x="975197" y="33180"/>
                </a:lnTo>
                <a:lnTo>
                  <a:pt x="981529" y="35529"/>
                </a:lnTo>
                <a:lnTo>
                  <a:pt x="997445" y="77762"/>
                </a:lnTo>
                <a:lnTo>
                  <a:pt x="996983" y="88759"/>
                </a:lnTo>
                <a:lnTo>
                  <a:pt x="977709" y="123126"/>
                </a:lnTo>
                <a:lnTo>
                  <a:pt x="1027183" y="123126"/>
                </a:lnTo>
                <a:lnTo>
                  <a:pt x="1032390" y="110869"/>
                </a:lnTo>
                <a:lnTo>
                  <a:pt x="1035785" y="95392"/>
                </a:lnTo>
                <a:lnTo>
                  <a:pt x="1036916" y="77762"/>
                </a:lnTo>
                <a:lnTo>
                  <a:pt x="1036650" y="69258"/>
                </a:lnTo>
                <a:lnTo>
                  <a:pt x="1027304" y="32586"/>
                </a:lnTo>
                <a:lnTo>
                  <a:pt x="1027193" y="32397"/>
                </a:lnTo>
                <a:close/>
              </a:path>
              <a:path w="1185545" h="210820">
                <a:moveTo>
                  <a:pt x="1119695" y="1765"/>
                </a:moveTo>
                <a:lnTo>
                  <a:pt x="1070292" y="3822"/>
                </a:lnTo>
                <a:lnTo>
                  <a:pt x="1063421" y="4419"/>
                </a:lnTo>
                <a:lnTo>
                  <a:pt x="1063421" y="151117"/>
                </a:lnTo>
                <a:lnTo>
                  <a:pt x="1107520" y="153724"/>
                </a:lnTo>
                <a:lnTo>
                  <a:pt x="1113802" y="153771"/>
                </a:lnTo>
                <a:lnTo>
                  <a:pt x="1131223" y="153090"/>
                </a:lnTo>
                <a:lnTo>
                  <a:pt x="1168145" y="142862"/>
                </a:lnTo>
                <a:lnTo>
                  <a:pt x="1182995" y="123126"/>
                </a:lnTo>
                <a:lnTo>
                  <a:pt x="1127937" y="123126"/>
                </a:lnTo>
                <a:lnTo>
                  <a:pt x="1110856" y="123037"/>
                </a:lnTo>
                <a:lnTo>
                  <a:pt x="1106144" y="122643"/>
                </a:lnTo>
                <a:lnTo>
                  <a:pt x="1103579" y="122351"/>
                </a:lnTo>
                <a:lnTo>
                  <a:pt x="1100835" y="121945"/>
                </a:lnTo>
                <a:lnTo>
                  <a:pt x="1100835" y="87782"/>
                </a:lnTo>
                <a:lnTo>
                  <a:pt x="1178822" y="87782"/>
                </a:lnTo>
                <a:lnTo>
                  <a:pt x="1178013" y="86753"/>
                </a:lnTo>
                <a:lnTo>
                  <a:pt x="1173927" y="82598"/>
                </a:lnTo>
                <a:lnTo>
                  <a:pt x="1168736" y="79125"/>
                </a:lnTo>
                <a:lnTo>
                  <a:pt x="1162440" y="76336"/>
                </a:lnTo>
                <a:lnTo>
                  <a:pt x="1155039" y="74231"/>
                </a:lnTo>
                <a:lnTo>
                  <a:pt x="1155039" y="73050"/>
                </a:lnTo>
                <a:lnTo>
                  <a:pt x="1163485" y="70104"/>
                </a:lnTo>
                <a:lnTo>
                  <a:pt x="1169669" y="65392"/>
                </a:lnTo>
                <a:lnTo>
                  <a:pt x="1170384" y="64211"/>
                </a:lnTo>
                <a:lnTo>
                  <a:pt x="1100835" y="64211"/>
                </a:lnTo>
                <a:lnTo>
                  <a:pt x="1100835" y="33286"/>
                </a:lnTo>
                <a:lnTo>
                  <a:pt x="1105407" y="32893"/>
                </a:lnTo>
                <a:lnTo>
                  <a:pt x="1110703" y="32499"/>
                </a:lnTo>
                <a:lnTo>
                  <a:pt x="1178850" y="32397"/>
                </a:lnTo>
                <a:lnTo>
                  <a:pt x="1178632" y="30177"/>
                </a:lnTo>
                <a:lnTo>
                  <a:pt x="1147418" y="4081"/>
                </a:lnTo>
                <a:lnTo>
                  <a:pt x="1134722" y="2344"/>
                </a:lnTo>
                <a:lnTo>
                  <a:pt x="1119695" y="1765"/>
                </a:lnTo>
                <a:close/>
              </a:path>
              <a:path w="1185545" h="210820">
                <a:moveTo>
                  <a:pt x="1178822" y="87782"/>
                </a:moveTo>
                <a:lnTo>
                  <a:pt x="1130388" y="87782"/>
                </a:lnTo>
                <a:lnTo>
                  <a:pt x="1137221" y="89395"/>
                </a:lnTo>
                <a:lnTo>
                  <a:pt x="1144879" y="95885"/>
                </a:lnTo>
                <a:lnTo>
                  <a:pt x="1146797" y="100050"/>
                </a:lnTo>
                <a:lnTo>
                  <a:pt x="1146797" y="111252"/>
                </a:lnTo>
                <a:lnTo>
                  <a:pt x="1144536" y="115760"/>
                </a:lnTo>
                <a:lnTo>
                  <a:pt x="1135494" y="121653"/>
                </a:lnTo>
                <a:lnTo>
                  <a:pt x="1127937" y="123126"/>
                </a:lnTo>
                <a:lnTo>
                  <a:pt x="1182995" y="123126"/>
                </a:lnTo>
                <a:lnTo>
                  <a:pt x="1184028" y="120216"/>
                </a:lnTo>
                <a:lnTo>
                  <a:pt x="1185087" y="109867"/>
                </a:lnTo>
                <a:lnTo>
                  <a:pt x="1184966" y="100050"/>
                </a:lnTo>
                <a:lnTo>
                  <a:pt x="1182725" y="92748"/>
                </a:lnTo>
                <a:lnTo>
                  <a:pt x="1178822" y="87782"/>
                </a:lnTo>
                <a:close/>
              </a:path>
              <a:path w="1185545" h="210820">
                <a:moveTo>
                  <a:pt x="1178850" y="32397"/>
                </a:moveTo>
                <a:lnTo>
                  <a:pt x="1127836" y="32397"/>
                </a:lnTo>
                <a:lnTo>
                  <a:pt x="1134071" y="33731"/>
                </a:lnTo>
                <a:lnTo>
                  <a:pt x="1140942" y="39027"/>
                </a:lnTo>
                <a:lnTo>
                  <a:pt x="1142669" y="42913"/>
                </a:lnTo>
                <a:lnTo>
                  <a:pt x="1142669" y="52730"/>
                </a:lnTo>
                <a:lnTo>
                  <a:pt x="1140650" y="56603"/>
                </a:lnTo>
                <a:lnTo>
                  <a:pt x="1132598" y="62699"/>
                </a:lnTo>
                <a:lnTo>
                  <a:pt x="1127442" y="64211"/>
                </a:lnTo>
                <a:lnTo>
                  <a:pt x="1170384" y="64211"/>
                </a:lnTo>
                <a:lnTo>
                  <a:pt x="1177518" y="52425"/>
                </a:lnTo>
                <a:lnTo>
                  <a:pt x="1179487" y="45758"/>
                </a:lnTo>
                <a:lnTo>
                  <a:pt x="1179487" y="38874"/>
                </a:lnTo>
                <a:lnTo>
                  <a:pt x="1178850" y="32397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" name="object 20"/>
          <p:cNvSpPr>
            <a:spLocks/>
          </p:cNvSpPr>
          <p:nvPr/>
        </p:nvSpPr>
        <p:spPr bwMode="auto">
          <a:xfrm flipH="1">
            <a:off x="5653009" y="676262"/>
            <a:ext cx="245404" cy="5779372"/>
          </a:xfrm>
          <a:custGeom>
            <a:avLst/>
            <a:gdLst>
              <a:gd name="T0" fmla="*/ 0 h 6733540"/>
              <a:gd name="T1" fmla="*/ 6730096 h 673354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733540">
                <a:moveTo>
                  <a:pt x="0" y="0"/>
                </a:moveTo>
                <a:lnTo>
                  <a:pt x="0" y="6732955"/>
                </a:lnTo>
              </a:path>
            </a:pathLst>
          </a:custGeom>
          <a:noFill/>
          <a:ln w="31013">
            <a:solidFill>
              <a:srgbClr val="939598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" name="object 5"/>
          <p:cNvSpPr>
            <a:spLocks/>
          </p:cNvSpPr>
          <p:nvPr/>
        </p:nvSpPr>
        <p:spPr bwMode="auto">
          <a:xfrm>
            <a:off x="6099491" y="716252"/>
            <a:ext cx="5991746" cy="4257675"/>
          </a:xfrm>
          <a:custGeom>
            <a:avLst/>
            <a:gdLst>
              <a:gd name="T0" fmla="*/ 3458489 w 3644900"/>
              <a:gd name="T1" fmla="*/ 0 h 2306954"/>
              <a:gd name="T2" fmla="*/ 186054 w 3644900"/>
              <a:gd name="T3" fmla="*/ 0 h 2306954"/>
              <a:gd name="T4" fmla="*/ 78491 w 3644900"/>
              <a:gd name="T5" fmla="*/ 2907 h 2306954"/>
              <a:gd name="T6" fmla="*/ 23256 w 3644900"/>
              <a:gd name="T7" fmla="*/ 23247 h 2306954"/>
              <a:gd name="T8" fmla="*/ 2907 w 3644900"/>
              <a:gd name="T9" fmla="*/ 78458 h 2306954"/>
              <a:gd name="T10" fmla="*/ 0 w 3644900"/>
              <a:gd name="T11" fmla="*/ 185980 h 2306954"/>
              <a:gd name="T12" fmla="*/ 0 w 3644900"/>
              <a:gd name="T13" fmla="*/ 2120003 h 2306954"/>
              <a:gd name="T14" fmla="*/ 2907 w 3644900"/>
              <a:gd name="T15" fmla="*/ 2227515 h 2306954"/>
              <a:gd name="T16" fmla="*/ 23256 w 3644900"/>
              <a:gd name="T17" fmla="*/ 2282722 h 2306954"/>
              <a:gd name="T18" fmla="*/ 78491 w 3644900"/>
              <a:gd name="T19" fmla="*/ 2303061 h 2306954"/>
              <a:gd name="T20" fmla="*/ 186054 w 3644900"/>
              <a:gd name="T21" fmla="*/ 2305968 h 2306954"/>
              <a:gd name="T22" fmla="*/ 3458489 w 3644900"/>
              <a:gd name="T23" fmla="*/ 2305968 h 2306954"/>
              <a:gd name="T24" fmla="*/ 3566052 w 3644900"/>
              <a:gd name="T25" fmla="*/ 2303061 h 2306954"/>
              <a:gd name="T26" fmla="*/ 3621287 w 3644900"/>
              <a:gd name="T27" fmla="*/ 2282722 h 2306954"/>
              <a:gd name="T28" fmla="*/ 3641637 w 3644900"/>
              <a:gd name="T29" fmla="*/ 2227515 h 2306954"/>
              <a:gd name="T30" fmla="*/ 3644544 w 3644900"/>
              <a:gd name="T31" fmla="*/ 2120003 h 2306954"/>
              <a:gd name="T32" fmla="*/ 3644544 w 3644900"/>
              <a:gd name="T33" fmla="*/ 185980 h 2306954"/>
              <a:gd name="T34" fmla="*/ 3641637 w 3644900"/>
              <a:gd name="T35" fmla="*/ 78458 h 2306954"/>
              <a:gd name="T36" fmla="*/ 3621287 w 3644900"/>
              <a:gd name="T37" fmla="*/ 23247 h 2306954"/>
              <a:gd name="T38" fmla="*/ 3566052 w 3644900"/>
              <a:gd name="T39" fmla="*/ 2907 h 2306954"/>
              <a:gd name="T40" fmla="*/ 3458489 w 3644900"/>
              <a:gd name="T41" fmla="*/ 0 h 23069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644900" h="2306954">
                <a:moveTo>
                  <a:pt x="3458489" y="0"/>
                </a:moveTo>
                <a:lnTo>
                  <a:pt x="186054" y="0"/>
                </a:lnTo>
                <a:lnTo>
                  <a:pt x="78491" y="2907"/>
                </a:lnTo>
                <a:lnTo>
                  <a:pt x="23256" y="23256"/>
                </a:lnTo>
                <a:lnTo>
                  <a:pt x="2907" y="78491"/>
                </a:lnTo>
                <a:lnTo>
                  <a:pt x="0" y="186055"/>
                </a:lnTo>
                <a:lnTo>
                  <a:pt x="0" y="2120874"/>
                </a:lnTo>
                <a:lnTo>
                  <a:pt x="2907" y="2228430"/>
                </a:lnTo>
                <a:lnTo>
                  <a:pt x="23256" y="2283661"/>
                </a:lnTo>
                <a:lnTo>
                  <a:pt x="78491" y="2304009"/>
                </a:lnTo>
                <a:lnTo>
                  <a:pt x="186054" y="2306916"/>
                </a:lnTo>
                <a:lnTo>
                  <a:pt x="3458489" y="2306916"/>
                </a:lnTo>
                <a:lnTo>
                  <a:pt x="3566052" y="2304009"/>
                </a:lnTo>
                <a:lnTo>
                  <a:pt x="3621287" y="2283661"/>
                </a:lnTo>
                <a:lnTo>
                  <a:pt x="3641637" y="2228430"/>
                </a:lnTo>
                <a:lnTo>
                  <a:pt x="3644544" y="2120874"/>
                </a:lnTo>
                <a:lnTo>
                  <a:pt x="3644544" y="186055"/>
                </a:lnTo>
                <a:lnTo>
                  <a:pt x="3641637" y="78491"/>
                </a:lnTo>
                <a:lnTo>
                  <a:pt x="3621287" y="23256"/>
                </a:lnTo>
                <a:lnTo>
                  <a:pt x="3566052" y="2907"/>
                </a:lnTo>
                <a:lnTo>
                  <a:pt x="3458489" y="0"/>
                </a:lnTo>
                <a:close/>
              </a:path>
            </a:pathLst>
          </a:custGeom>
          <a:solidFill>
            <a:srgbClr val="265E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" name="object 28"/>
          <p:cNvSpPr>
            <a:spLocks/>
          </p:cNvSpPr>
          <p:nvPr/>
        </p:nvSpPr>
        <p:spPr bwMode="auto">
          <a:xfrm>
            <a:off x="6232460" y="850376"/>
            <a:ext cx="495679" cy="323497"/>
          </a:xfrm>
          <a:custGeom>
            <a:avLst/>
            <a:gdLst>
              <a:gd name="T0" fmla="*/ 788969 w 836929"/>
              <a:gd name="T1" fmla="*/ 0 h 650875"/>
              <a:gd name="T2" fmla="*/ 46402 w 836929"/>
              <a:gd name="T3" fmla="*/ 0 h 650875"/>
              <a:gd name="T4" fmla="*/ 28341 w 836929"/>
              <a:gd name="T5" fmla="*/ 3651 h 650875"/>
              <a:gd name="T6" fmla="*/ 13593 w 836929"/>
              <a:gd name="T7" fmla="*/ 13608 h 650875"/>
              <a:gd name="T8" fmla="*/ 3648 w 836929"/>
              <a:gd name="T9" fmla="*/ 28374 h 650875"/>
              <a:gd name="T10" fmla="*/ 0 w 836929"/>
              <a:gd name="T11" fmla="*/ 46456 h 650875"/>
              <a:gd name="T12" fmla="*/ 0 w 836929"/>
              <a:gd name="T13" fmla="*/ 604012 h 650875"/>
              <a:gd name="T14" fmla="*/ 3648 w 836929"/>
              <a:gd name="T15" fmla="*/ 622100 h 650875"/>
              <a:gd name="T16" fmla="*/ 13593 w 836929"/>
              <a:gd name="T17" fmla="*/ 636871 h 650875"/>
              <a:gd name="T18" fmla="*/ 28341 w 836929"/>
              <a:gd name="T19" fmla="*/ 646829 h 650875"/>
              <a:gd name="T20" fmla="*/ 46402 w 836929"/>
              <a:gd name="T21" fmla="*/ 650481 h 650875"/>
              <a:gd name="T22" fmla="*/ 788969 w 836929"/>
              <a:gd name="T23" fmla="*/ 650481 h 650875"/>
              <a:gd name="T24" fmla="*/ 807030 w 836929"/>
              <a:gd name="T25" fmla="*/ 646829 h 650875"/>
              <a:gd name="T26" fmla="*/ 821780 w 836929"/>
              <a:gd name="T27" fmla="*/ 636871 h 650875"/>
              <a:gd name="T28" fmla="*/ 831727 w 836929"/>
              <a:gd name="T29" fmla="*/ 622100 h 650875"/>
              <a:gd name="T30" fmla="*/ 835372 w 836929"/>
              <a:gd name="T31" fmla="*/ 604012 h 650875"/>
              <a:gd name="T32" fmla="*/ 835372 w 836929"/>
              <a:gd name="T33" fmla="*/ 534327 h 650875"/>
              <a:gd name="T34" fmla="*/ 69619 w 836929"/>
              <a:gd name="T35" fmla="*/ 534327 h 650875"/>
              <a:gd name="T36" fmla="*/ 69619 w 836929"/>
              <a:gd name="T37" fmla="*/ 69697 h 650875"/>
              <a:gd name="T38" fmla="*/ 835372 w 836929"/>
              <a:gd name="T39" fmla="*/ 69697 h 650875"/>
              <a:gd name="T40" fmla="*/ 835372 w 836929"/>
              <a:gd name="T41" fmla="*/ 46456 h 650875"/>
              <a:gd name="T42" fmla="*/ 831727 w 836929"/>
              <a:gd name="T43" fmla="*/ 28374 h 650875"/>
              <a:gd name="T44" fmla="*/ 821780 w 836929"/>
              <a:gd name="T45" fmla="*/ 13608 h 650875"/>
              <a:gd name="T46" fmla="*/ 807030 w 836929"/>
              <a:gd name="T47" fmla="*/ 3651 h 650875"/>
              <a:gd name="T48" fmla="*/ 788969 w 836929"/>
              <a:gd name="T49" fmla="*/ 0 h 650875"/>
              <a:gd name="T50" fmla="*/ 835372 w 836929"/>
              <a:gd name="T51" fmla="*/ 69697 h 650875"/>
              <a:gd name="T52" fmla="*/ 765768 w 836929"/>
              <a:gd name="T53" fmla="*/ 69697 h 650875"/>
              <a:gd name="T54" fmla="*/ 765768 w 836929"/>
              <a:gd name="T55" fmla="*/ 534327 h 650875"/>
              <a:gd name="T56" fmla="*/ 835372 w 836929"/>
              <a:gd name="T57" fmla="*/ 534327 h 650875"/>
              <a:gd name="T58" fmla="*/ 835372 w 836929"/>
              <a:gd name="T59" fmla="*/ 69697 h 6508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36929" h="650875">
                <a:moveTo>
                  <a:pt x="789863" y="0"/>
                </a:moveTo>
                <a:lnTo>
                  <a:pt x="46456" y="0"/>
                </a:lnTo>
                <a:lnTo>
                  <a:pt x="28374" y="3651"/>
                </a:lnTo>
                <a:lnTo>
                  <a:pt x="13608" y="13608"/>
                </a:lnTo>
                <a:lnTo>
                  <a:pt x="3651" y="28374"/>
                </a:lnTo>
                <a:lnTo>
                  <a:pt x="0" y="46456"/>
                </a:lnTo>
                <a:lnTo>
                  <a:pt x="0" y="604012"/>
                </a:lnTo>
                <a:lnTo>
                  <a:pt x="3651" y="622100"/>
                </a:lnTo>
                <a:lnTo>
                  <a:pt x="13608" y="636871"/>
                </a:lnTo>
                <a:lnTo>
                  <a:pt x="28374" y="646829"/>
                </a:lnTo>
                <a:lnTo>
                  <a:pt x="46456" y="650481"/>
                </a:lnTo>
                <a:lnTo>
                  <a:pt x="789863" y="650481"/>
                </a:lnTo>
                <a:lnTo>
                  <a:pt x="807945" y="646829"/>
                </a:lnTo>
                <a:lnTo>
                  <a:pt x="822712" y="636871"/>
                </a:lnTo>
                <a:lnTo>
                  <a:pt x="832669" y="622100"/>
                </a:lnTo>
                <a:lnTo>
                  <a:pt x="836320" y="604012"/>
                </a:lnTo>
                <a:lnTo>
                  <a:pt x="836320" y="534327"/>
                </a:lnTo>
                <a:lnTo>
                  <a:pt x="69697" y="534327"/>
                </a:lnTo>
                <a:lnTo>
                  <a:pt x="69697" y="69697"/>
                </a:lnTo>
                <a:lnTo>
                  <a:pt x="836320" y="69697"/>
                </a:lnTo>
                <a:lnTo>
                  <a:pt x="836320" y="46456"/>
                </a:lnTo>
                <a:lnTo>
                  <a:pt x="832669" y="28374"/>
                </a:lnTo>
                <a:lnTo>
                  <a:pt x="822712" y="13608"/>
                </a:lnTo>
                <a:lnTo>
                  <a:pt x="807945" y="3651"/>
                </a:lnTo>
                <a:lnTo>
                  <a:pt x="789863" y="0"/>
                </a:lnTo>
                <a:close/>
              </a:path>
              <a:path w="836929" h="650875">
                <a:moveTo>
                  <a:pt x="836320" y="69697"/>
                </a:moveTo>
                <a:lnTo>
                  <a:pt x="766635" y="69697"/>
                </a:lnTo>
                <a:lnTo>
                  <a:pt x="766635" y="534327"/>
                </a:lnTo>
                <a:lnTo>
                  <a:pt x="836320" y="534327"/>
                </a:lnTo>
                <a:lnTo>
                  <a:pt x="836320" y="696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9" name="object 29"/>
          <p:cNvSpPr>
            <a:spLocks/>
          </p:cNvSpPr>
          <p:nvPr/>
        </p:nvSpPr>
        <p:spPr bwMode="auto">
          <a:xfrm>
            <a:off x="6306912" y="1210215"/>
            <a:ext cx="371475" cy="87615"/>
          </a:xfrm>
          <a:custGeom>
            <a:avLst/>
            <a:gdLst>
              <a:gd name="T0" fmla="*/ 332849 w 372109"/>
              <a:gd name="T1" fmla="*/ 46469 h 139700"/>
              <a:gd name="T2" fmla="*/ 36958 w 372109"/>
              <a:gd name="T3" fmla="*/ 46469 h 139700"/>
              <a:gd name="T4" fmla="*/ 22578 w 372109"/>
              <a:gd name="T5" fmla="*/ 50117 h 139700"/>
              <a:gd name="T6" fmla="*/ 10831 w 372109"/>
              <a:gd name="T7" fmla="*/ 60069 h 139700"/>
              <a:gd name="T8" fmla="*/ 2906 w 372109"/>
              <a:gd name="T9" fmla="*/ 74838 h 139700"/>
              <a:gd name="T10" fmla="*/ 0 w 372109"/>
              <a:gd name="T11" fmla="*/ 92938 h 139700"/>
              <a:gd name="T12" fmla="*/ 2906 w 372109"/>
              <a:gd name="T13" fmla="*/ 111030 h 139700"/>
              <a:gd name="T14" fmla="*/ 10831 w 372109"/>
              <a:gd name="T15" fmla="*/ 125796 h 139700"/>
              <a:gd name="T16" fmla="*/ 22578 w 372109"/>
              <a:gd name="T17" fmla="*/ 135747 h 139700"/>
              <a:gd name="T18" fmla="*/ 36958 w 372109"/>
              <a:gd name="T19" fmla="*/ 139395 h 139700"/>
              <a:gd name="T20" fmla="*/ 332849 w 372109"/>
              <a:gd name="T21" fmla="*/ 139395 h 139700"/>
              <a:gd name="T22" fmla="*/ 347231 w 372109"/>
              <a:gd name="T23" fmla="*/ 135747 h 139700"/>
              <a:gd name="T24" fmla="*/ 358979 w 372109"/>
              <a:gd name="T25" fmla="*/ 125796 h 139700"/>
              <a:gd name="T26" fmla="*/ 366902 w 372109"/>
              <a:gd name="T27" fmla="*/ 111030 h 139700"/>
              <a:gd name="T28" fmla="*/ 369807 w 372109"/>
              <a:gd name="T29" fmla="*/ 92938 h 139700"/>
              <a:gd name="T30" fmla="*/ 366902 w 372109"/>
              <a:gd name="T31" fmla="*/ 74838 h 139700"/>
              <a:gd name="T32" fmla="*/ 358979 w 372109"/>
              <a:gd name="T33" fmla="*/ 60069 h 139700"/>
              <a:gd name="T34" fmla="*/ 347231 w 372109"/>
              <a:gd name="T35" fmla="*/ 50117 h 139700"/>
              <a:gd name="T36" fmla="*/ 332849 w 372109"/>
              <a:gd name="T37" fmla="*/ 46469 h 139700"/>
              <a:gd name="T38" fmla="*/ 300463 w 372109"/>
              <a:gd name="T39" fmla="*/ 0 h 139700"/>
              <a:gd name="T40" fmla="*/ 69341 w 372109"/>
              <a:gd name="T41" fmla="*/ 0 h 139700"/>
              <a:gd name="T42" fmla="*/ 69341 w 372109"/>
              <a:gd name="T43" fmla="*/ 46469 h 139700"/>
              <a:gd name="T44" fmla="*/ 300463 w 372109"/>
              <a:gd name="T45" fmla="*/ 46469 h 139700"/>
              <a:gd name="T46" fmla="*/ 300463 w 372109"/>
              <a:gd name="T47" fmla="*/ 0 h 1397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72109" h="139700">
                <a:moveTo>
                  <a:pt x="334556" y="46469"/>
                </a:moveTo>
                <a:lnTo>
                  <a:pt x="37147" y="46469"/>
                </a:lnTo>
                <a:lnTo>
                  <a:pt x="22695" y="50117"/>
                </a:lnTo>
                <a:lnTo>
                  <a:pt x="10887" y="60069"/>
                </a:lnTo>
                <a:lnTo>
                  <a:pt x="2921" y="74838"/>
                </a:lnTo>
                <a:lnTo>
                  <a:pt x="0" y="92938"/>
                </a:lnTo>
                <a:lnTo>
                  <a:pt x="2921" y="111030"/>
                </a:lnTo>
                <a:lnTo>
                  <a:pt x="10887" y="125796"/>
                </a:lnTo>
                <a:lnTo>
                  <a:pt x="22695" y="135747"/>
                </a:lnTo>
                <a:lnTo>
                  <a:pt x="37147" y="139395"/>
                </a:lnTo>
                <a:lnTo>
                  <a:pt x="334556" y="139395"/>
                </a:lnTo>
                <a:lnTo>
                  <a:pt x="349013" y="135747"/>
                </a:lnTo>
                <a:lnTo>
                  <a:pt x="360821" y="125796"/>
                </a:lnTo>
                <a:lnTo>
                  <a:pt x="368783" y="111030"/>
                </a:lnTo>
                <a:lnTo>
                  <a:pt x="371703" y="92938"/>
                </a:lnTo>
                <a:lnTo>
                  <a:pt x="368783" y="74838"/>
                </a:lnTo>
                <a:lnTo>
                  <a:pt x="360821" y="60069"/>
                </a:lnTo>
                <a:lnTo>
                  <a:pt x="349013" y="50117"/>
                </a:lnTo>
                <a:lnTo>
                  <a:pt x="334556" y="46469"/>
                </a:lnTo>
                <a:close/>
              </a:path>
              <a:path w="372109" h="139700">
                <a:moveTo>
                  <a:pt x="302005" y="0"/>
                </a:moveTo>
                <a:lnTo>
                  <a:pt x="69697" y="0"/>
                </a:lnTo>
                <a:lnTo>
                  <a:pt x="69697" y="46469"/>
                </a:lnTo>
                <a:lnTo>
                  <a:pt x="302005" y="46469"/>
                </a:lnTo>
                <a:lnTo>
                  <a:pt x="3020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781147" y="867812"/>
            <a:ext cx="529391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</a:rPr>
              <a:t>Министерством проводятся </a:t>
            </a:r>
            <a:r>
              <a:rPr lang="ru-RU" sz="1600" dirty="0">
                <a:solidFill>
                  <a:schemeClr val="bg1"/>
                </a:solidFill>
              </a:rPr>
              <a:t>семинар-тренинги для журналистов отечественных </a:t>
            </a:r>
            <a:r>
              <a:rPr lang="ru-RU" sz="1600" dirty="0" smtClean="0">
                <a:solidFill>
                  <a:schemeClr val="bg1"/>
                </a:solidFill>
              </a:rPr>
              <a:t>СМИ;</a:t>
            </a:r>
          </a:p>
          <a:p>
            <a:pPr marL="285750" indent="-285750" algn="just">
              <a:buFontTx/>
              <a:buChar char="-"/>
            </a:pPr>
            <a:endParaRPr lang="ru-RU" sz="700" dirty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</a:rPr>
              <a:t>Из </a:t>
            </a:r>
            <a:r>
              <a:rPr lang="ru-RU" sz="1600" dirty="0">
                <a:solidFill>
                  <a:schemeClr val="bg1"/>
                </a:solidFill>
              </a:rPr>
              <a:t>республиканского бюджета выделено </a:t>
            </a:r>
            <a:r>
              <a:rPr lang="en-US" sz="1600" dirty="0" smtClean="0">
                <a:solidFill>
                  <a:schemeClr val="bg1"/>
                </a:solidFill>
              </a:rPr>
              <a:t>                       </a:t>
            </a:r>
            <a:r>
              <a:rPr lang="ru-RU" sz="1600" b="1" dirty="0" smtClean="0">
                <a:solidFill>
                  <a:srgbClr val="FF0000"/>
                </a:solidFill>
              </a:rPr>
              <a:t>14 </a:t>
            </a:r>
            <a:r>
              <a:rPr lang="ru-RU" sz="1600" b="1" dirty="0">
                <a:solidFill>
                  <a:srgbClr val="FF0000"/>
                </a:solidFill>
              </a:rPr>
              <a:t>млн. тенге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на выпуск документальных </a:t>
            </a:r>
            <a:r>
              <a:rPr lang="ru-RU" sz="1600" dirty="0" smtClean="0">
                <a:solidFill>
                  <a:schemeClr val="bg1"/>
                </a:solidFill>
              </a:rPr>
              <a:t>фильмов </a:t>
            </a:r>
            <a:r>
              <a:rPr lang="ru-RU" sz="1600" dirty="0">
                <a:solidFill>
                  <a:schemeClr val="bg1"/>
                </a:solidFill>
              </a:rPr>
              <a:t>по актуальным вопросам религиозной </a:t>
            </a:r>
            <a:r>
              <a:rPr lang="ru-RU" sz="1600" dirty="0" smtClean="0">
                <a:solidFill>
                  <a:schemeClr val="bg1"/>
                </a:solidFill>
              </a:rPr>
              <a:t>сферы;</a:t>
            </a:r>
          </a:p>
          <a:p>
            <a:pPr marL="285750" indent="-285750" algn="just">
              <a:buFontTx/>
              <a:buChar char="-"/>
            </a:pPr>
            <a:endParaRPr lang="ru-RU" sz="700" dirty="0" smtClean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</a:rPr>
              <a:t>Ведется работа с МИК РК </a:t>
            </a:r>
            <a:r>
              <a:rPr lang="ru-RU" sz="1600" dirty="0">
                <a:solidFill>
                  <a:schemeClr val="bg1"/>
                </a:solidFill>
              </a:rPr>
              <a:t>по изготовлению 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   </a:t>
            </a:r>
            <a:r>
              <a:rPr lang="ru-RU" sz="1600" b="1" dirty="0" smtClean="0">
                <a:solidFill>
                  <a:srgbClr val="FF0000"/>
                </a:solidFill>
              </a:rPr>
              <a:t>5 </a:t>
            </a:r>
            <a:r>
              <a:rPr lang="ru-RU" sz="1600" b="1" dirty="0">
                <a:solidFill>
                  <a:srgbClr val="FF0000"/>
                </a:solidFill>
              </a:rPr>
              <a:t>документальных фильмов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в формате журналистского расследования;</a:t>
            </a:r>
          </a:p>
          <a:p>
            <a:pPr marL="285750" indent="-285750" algn="just">
              <a:buFontTx/>
              <a:buChar char="-"/>
            </a:pPr>
            <a:endParaRPr lang="ru-RU" sz="700" dirty="0" smtClean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</a:rPr>
              <a:t>Совместно </a:t>
            </a:r>
            <a:r>
              <a:rPr lang="ru-RU" sz="1600" dirty="0">
                <a:solidFill>
                  <a:schemeClr val="bg1"/>
                </a:solidFill>
              </a:rPr>
              <a:t>с </a:t>
            </a:r>
            <a:r>
              <a:rPr lang="ru-RU" sz="1600" dirty="0" smtClean="0">
                <a:solidFill>
                  <a:schemeClr val="bg1"/>
                </a:solidFill>
              </a:rPr>
              <a:t>МИК </a:t>
            </a:r>
            <a:r>
              <a:rPr lang="ru-RU" sz="1600" dirty="0">
                <a:solidFill>
                  <a:schemeClr val="bg1"/>
                </a:solidFill>
              </a:rPr>
              <a:t>реализуется </a:t>
            </a:r>
            <a:r>
              <a:rPr lang="ru-RU" sz="1600" dirty="0" smtClean="0">
                <a:solidFill>
                  <a:schemeClr val="bg1"/>
                </a:solidFill>
              </a:rPr>
              <a:t>Медиа-план. На центральных телеканалах организован </a:t>
            </a:r>
            <a:r>
              <a:rPr lang="ru-RU" sz="1600" dirty="0">
                <a:solidFill>
                  <a:schemeClr val="bg1"/>
                </a:solidFill>
              </a:rPr>
              <a:t>показ более </a:t>
            </a:r>
            <a:r>
              <a:rPr lang="ru-RU" sz="1600" b="1" dirty="0" smtClean="0">
                <a:solidFill>
                  <a:srgbClr val="FF0000"/>
                </a:solidFill>
              </a:rPr>
              <a:t>70 </a:t>
            </a:r>
            <a:r>
              <a:rPr lang="ru-RU" sz="1600" b="1" dirty="0">
                <a:solidFill>
                  <a:srgbClr val="FF0000"/>
                </a:solidFill>
              </a:rPr>
              <a:t>программ</a:t>
            </a:r>
            <a:r>
              <a:rPr lang="ru-RU" sz="1600" dirty="0">
                <a:solidFill>
                  <a:schemeClr val="bg1"/>
                </a:solidFill>
              </a:rPr>
              <a:t> (документальные фильмы в жанре журналистского расследования, ток-шоу, новостные сюжеты</a:t>
            </a:r>
            <a:r>
              <a:rPr lang="ru-RU" sz="1600" dirty="0" smtClean="0">
                <a:solidFill>
                  <a:schemeClr val="bg1"/>
                </a:solidFill>
              </a:rPr>
              <a:t>)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100" dirty="0" smtClean="0"/>
              <a:t> </a:t>
            </a:r>
            <a:endParaRPr lang="ru-RU" sz="1100" dirty="0"/>
          </a:p>
          <a:p>
            <a:endParaRPr lang="ru-RU" dirty="0"/>
          </a:p>
        </p:txBody>
      </p:sp>
      <p:sp>
        <p:nvSpPr>
          <p:cNvPr id="40" name="object 30"/>
          <p:cNvSpPr>
            <a:spLocks/>
          </p:cNvSpPr>
          <p:nvPr/>
        </p:nvSpPr>
        <p:spPr bwMode="auto">
          <a:xfrm>
            <a:off x="6333896" y="5350489"/>
            <a:ext cx="939800" cy="638175"/>
          </a:xfrm>
          <a:custGeom>
            <a:avLst/>
            <a:gdLst>
              <a:gd name="T0" fmla="*/ 660913 w 939165"/>
              <a:gd name="T1" fmla="*/ 159334 h 638175"/>
              <a:gd name="T2" fmla="*/ 42822 w 939165"/>
              <a:gd name="T3" fmla="*/ 159334 h 638175"/>
              <a:gd name="T4" fmla="*/ 26194 w 939165"/>
              <a:gd name="T5" fmla="*/ 162427 h 638175"/>
              <a:gd name="T6" fmla="*/ 12576 w 939165"/>
              <a:gd name="T7" fmla="*/ 170848 h 638175"/>
              <a:gd name="T8" fmla="*/ 3377 w 939165"/>
              <a:gd name="T9" fmla="*/ 183310 h 638175"/>
              <a:gd name="T10" fmla="*/ 0 w 939165"/>
              <a:gd name="T11" fmla="*/ 198526 h 638175"/>
              <a:gd name="T12" fmla="*/ 77600 w 939165"/>
              <a:gd name="T13" fmla="*/ 598589 h 638175"/>
              <a:gd name="T14" fmla="*/ 87761 w 939165"/>
              <a:gd name="T15" fmla="*/ 618249 h 638175"/>
              <a:gd name="T16" fmla="*/ 104695 w 939165"/>
              <a:gd name="T17" fmla="*/ 630412 h 638175"/>
              <a:gd name="T18" fmla="*/ 126141 w 939165"/>
              <a:gd name="T19" fmla="*/ 636454 h 638175"/>
              <a:gd name="T20" fmla="*/ 149845 w 939165"/>
              <a:gd name="T21" fmla="*/ 637755 h 638175"/>
              <a:gd name="T22" fmla="*/ 829453 w 939165"/>
              <a:gd name="T23" fmla="*/ 637755 h 638175"/>
              <a:gd name="T24" fmla="*/ 836834 w 939165"/>
              <a:gd name="T25" fmla="*/ 637514 h 638175"/>
              <a:gd name="T26" fmla="*/ 838374 w 939165"/>
              <a:gd name="T27" fmla="*/ 627519 h 638175"/>
              <a:gd name="T28" fmla="*/ 841059 w 939165"/>
              <a:gd name="T29" fmla="*/ 615518 h 638175"/>
              <a:gd name="T30" fmla="*/ 861377 w 939165"/>
              <a:gd name="T31" fmla="*/ 499046 h 638175"/>
              <a:gd name="T32" fmla="*/ 787903 w 939165"/>
              <a:gd name="T33" fmla="*/ 499046 h 638175"/>
              <a:gd name="T34" fmla="*/ 730472 w 939165"/>
              <a:gd name="T35" fmla="*/ 198526 h 638175"/>
              <a:gd name="T36" fmla="*/ 721565 w 939165"/>
              <a:gd name="T37" fmla="*/ 180604 h 638175"/>
              <a:gd name="T38" fmla="*/ 705122 w 939165"/>
              <a:gd name="T39" fmla="*/ 168290 h 638175"/>
              <a:gd name="T40" fmla="*/ 683965 w 939165"/>
              <a:gd name="T41" fmla="*/ 161296 h 638175"/>
              <a:gd name="T42" fmla="*/ 660913 w 939165"/>
              <a:gd name="T43" fmla="*/ 159334 h 638175"/>
              <a:gd name="T44" fmla="*/ 895016 w 939165"/>
              <a:gd name="T45" fmla="*/ 0 h 638175"/>
              <a:gd name="T46" fmla="*/ 879554 w 939165"/>
              <a:gd name="T47" fmla="*/ 1016 h 638175"/>
              <a:gd name="T48" fmla="*/ 854052 w 939165"/>
              <a:gd name="T49" fmla="*/ 133223 h 638175"/>
              <a:gd name="T50" fmla="*/ 787903 w 939165"/>
              <a:gd name="T51" fmla="*/ 499046 h 638175"/>
              <a:gd name="T52" fmla="*/ 861377 w 939165"/>
              <a:gd name="T53" fmla="*/ 499046 h 638175"/>
              <a:gd name="T54" fmla="*/ 940511 w 939165"/>
              <a:gd name="T55" fmla="*/ 45402 h 638175"/>
              <a:gd name="T56" fmla="*/ 940681 w 939165"/>
              <a:gd name="T57" fmla="*/ 21040 h 638175"/>
              <a:gd name="T58" fmla="*/ 932486 w 939165"/>
              <a:gd name="T59" fmla="*/ 7351 h 638175"/>
              <a:gd name="T60" fmla="*/ 916930 w 939165"/>
              <a:gd name="T61" fmla="*/ 1338 h 638175"/>
              <a:gd name="T62" fmla="*/ 895016 w 939165"/>
              <a:gd name="T63" fmla="*/ 0 h 63817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939165" h="638175">
                <a:moveTo>
                  <a:pt x="659574" y="159334"/>
                </a:moveTo>
                <a:lnTo>
                  <a:pt x="42735" y="159334"/>
                </a:lnTo>
                <a:lnTo>
                  <a:pt x="26140" y="162427"/>
                </a:lnTo>
                <a:lnTo>
                  <a:pt x="12552" y="170848"/>
                </a:lnTo>
                <a:lnTo>
                  <a:pt x="3371" y="183310"/>
                </a:lnTo>
                <a:lnTo>
                  <a:pt x="0" y="198526"/>
                </a:lnTo>
                <a:lnTo>
                  <a:pt x="77444" y="598589"/>
                </a:lnTo>
                <a:lnTo>
                  <a:pt x="87584" y="618249"/>
                </a:lnTo>
                <a:lnTo>
                  <a:pt x="104482" y="630412"/>
                </a:lnTo>
                <a:lnTo>
                  <a:pt x="125886" y="636454"/>
                </a:lnTo>
                <a:lnTo>
                  <a:pt x="149542" y="637755"/>
                </a:lnTo>
                <a:lnTo>
                  <a:pt x="827773" y="637755"/>
                </a:lnTo>
                <a:lnTo>
                  <a:pt x="835139" y="637514"/>
                </a:lnTo>
                <a:lnTo>
                  <a:pt x="836676" y="627519"/>
                </a:lnTo>
                <a:lnTo>
                  <a:pt x="839355" y="615518"/>
                </a:lnTo>
                <a:lnTo>
                  <a:pt x="859632" y="499046"/>
                </a:lnTo>
                <a:lnTo>
                  <a:pt x="786307" y="499046"/>
                </a:lnTo>
                <a:lnTo>
                  <a:pt x="728992" y="198526"/>
                </a:lnTo>
                <a:lnTo>
                  <a:pt x="720103" y="180604"/>
                </a:lnTo>
                <a:lnTo>
                  <a:pt x="703694" y="168290"/>
                </a:lnTo>
                <a:lnTo>
                  <a:pt x="682579" y="161296"/>
                </a:lnTo>
                <a:lnTo>
                  <a:pt x="659574" y="159334"/>
                </a:lnTo>
                <a:close/>
              </a:path>
              <a:path w="939165" h="638175">
                <a:moveTo>
                  <a:pt x="893203" y="0"/>
                </a:moveTo>
                <a:lnTo>
                  <a:pt x="877773" y="1016"/>
                </a:lnTo>
                <a:lnTo>
                  <a:pt x="852322" y="133223"/>
                </a:lnTo>
                <a:lnTo>
                  <a:pt x="786307" y="499046"/>
                </a:lnTo>
                <a:lnTo>
                  <a:pt x="859632" y="499046"/>
                </a:lnTo>
                <a:lnTo>
                  <a:pt x="938606" y="45402"/>
                </a:lnTo>
                <a:lnTo>
                  <a:pt x="938775" y="21040"/>
                </a:lnTo>
                <a:lnTo>
                  <a:pt x="930597" y="7351"/>
                </a:lnTo>
                <a:lnTo>
                  <a:pt x="915072" y="1338"/>
                </a:lnTo>
                <a:lnTo>
                  <a:pt x="893203" y="0"/>
                </a:lnTo>
                <a:close/>
              </a:path>
            </a:pathLst>
          </a:custGeom>
          <a:solidFill>
            <a:srgbClr val="C933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" name="object 34"/>
          <p:cNvSpPr>
            <a:spLocks/>
          </p:cNvSpPr>
          <p:nvPr/>
        </p:nvSpPr>
        <p:spPr bwMode="auto">
          <a:xfrm>
            <a:off x="6462492" y="5153520"/>
            <a:ext cx="613363" cy="375998"/>
          </a:xfrm>
          <a:custGeom>
            <a:avLst/>
            <a:gdLst>
              <a:gd name="T0" fmla="*/ 547016 w 722629"/>
              <a:gd name="T1" fmla="*/ 53672 h 476885"/>
              <a:gd name="T2" fmla="*/ 314103 w 722629"/>
              <a:gd name="T3" fmla="*/ 53672 h 476885"/>
              <a:gd name="T4" fmla="*/ 658100 w 722629"/>
              <a:gd name="T5" fmla="*/ 128425 h 476885"/>
              <a:gd name="T6" fmla="*/ 665041 w 722629"/>
              <a:gd name="T7" fmla="*/ 131473 h 476885"/>
              <a:gd name="T8" fmla="*/ 670115 w 722629"/>
              <a:gd name="T9" fmla="*/ 136793 h 476885"/>
              <a:gd name="T10" fmla="*/ 672844 w 722629"/>
              <a:gd name="T11" fmla="*/ 143646 h 476885"/>
              <a:gd name="T12" fmla="*/ 672750 w 722629"/>
              <a:gd name="T13" fmla="*/ 151294 h 476885"/>
              <a:gd name="T14" fmla="*/ 610918 w 722629"/>
              <a:gd name="T15" fmla="*/ 439961 h 476885"/>
              <a:gd name="T16" fmla="*/ 625035 w 722629"/>
              <a:gd name="T17" fmla="*/ 445423 h 476885"/>
              <a:gd name="T18" fmla="*/ 637072 w 722629"/>
              <a:gd name="T19" fmla="*/ 454215 h 476885"/>
              <a:gd name="T20" fmla="*/ 646478 w 722629"/>
              <a:gd name="T21" fmla="*/ 465781 h 476885"/>
              <a:gd name="T22" fmla="*/ 652696 w 722629"/>
              <a:gd name="T23" fmla="*/ 479567 h 476885"/>
              <a:gd name="T24" fmla="*/ 720769 w 722629"/>
              <a:gd name="T25" fmla="*/ 161720 h 476885"/>
              <a:gd name="T26" fmla="*/ 721109 w 722629"/>
              <a:gd name="T27" fmla="*/ 134459 h 476885"/>
              <a:gd name="T28" fmla="*/ 711375 w 722629"/>
              <a:gd name="T29" fmla="*/ 109998 h 476885"/>
              <a:gd name="T30" fmla="*/ 693262 w 722629"/>
              <a:gd name="T31" fmla="*/ 90986 h 476885"/>
              <a:gd name="T32" fmla="*/ 668475 w 722629"/>
              <a:gd name="T33" fmla="*/ 80067 h 476885"/>
              <a:gd name="T34" fmla="*/ 547016 w 722629"/>
              <a:gd name="T35" fmla="*/ 53672 h 476885"/>
              <a:gd name="T36" fmla="*/ 285132 w 722629"/>
              <a:gd name="T37" fmla="*/ 0 h 476885"/>
              <a:gd name="T38" fmla="*/ 233716 w 722629"/>
              <a:gd name="T39" fmla="*/ 11236 h 476885"/>
              <a:gd name="T40" fmla="*/ 107707 w 722629"/>
              <a:gd name="T41" fmla="*/ 101723 h 476885"/>
              <a:gd name="T42" fmla="*/ 74228 w 722629"/>
              <a:gd name="T43" fmla="*/ 139304 h 476885"/>
              <a:gd name="T44" fmla="*/ 54131 w 722629"/>
              <a:gd name="T45" fmla="*/ 185586 h 476885"/>
              <a:gd name="T46" fmla="*/ 0 w 722629"/>
              <a:gd name="T47" fmla="*/ 438286 h 476885"/>
              <a:gd name="T48" fmla="*/ 50225 w 722629"/>
              <a:gd name="T49" fmla="*/ 438286 h 476885"/>
              <a:gd name="T50" fmla="*/ 97953 w 722629"/>
              <a:gd name="T51" fmla="*/ 215521 h 476885"/>
              <a:gd name="T52" fmla="*/ 274255 w 722629"/>
              <a:gd name="T53" fmla="*/ 153888 h 476885"/>
              <a:gd name="T54" fmla="*/ 124450 w 722629"/>
              <a:gd name="T55" fmla="*/ 153888 h 476885"/>
              <a:gd name="T56" fmla="*/ 128584 w 722629"/>
              <a:gd name="T57" fmla="*/ 148867 h 476885"/>
              <a:gd name="T58" fmla="*/ 132896 w 722629"/>
              <a:gd name="T59" fmla="*/ 144510 h 476885"/>
              <a:gd name="T60" fmla="*/ 245562 w 722629"/>
              <a:gd name="T61" fmla="*/ 60084 h 476885"/>
              <a:gd name="T62" fmla="*/ 250812 w 722629"/>
              <a:gd name="T63" fmla="*/ 57465 h 476885"/>
              <a:gd name="T64" fmla="*/ 256648 w 722629"/>
              <a:gd name="T65" fmla="*/ 55294 h 476885"/>
              <a:gd name="T66" fmla="*/ 315145 w 722629"/>
              <a:gd name="T67" fmla="*/ 55294 h 476885"/>
              <a:gd name="T68" fmla="*/ 314103 w 722629"/>
              <a:gd name="T69" fmla="*/ 53672 h 476885"/>
              <a:gd name="T70" fmla="*/ 547016 w 722629"/>
              <a:gd name="T71" fmla="*/ 53672 h 476885"/>
              <a:gd name="T72" fmla="*/ 309738 w 722629"/>
              <a:gd name="T73" fmla="*/ 2106 h 476885"/>
              <a:gd name="T74" fmla="*/ 285132 w 722629"/>
              <a:gd name="T75" fmla="*/ 0 h 476885"/>
              <a:gd name="T76" fmla="*/ 315145 w 722629"/>
              <a:gd name="T77" fmla="*/ 55294 h 476885"/>
              <a:gd name="T78" fmla="*/ 256648 w 722629"/>
              <a:gd name="T79" fmla="*/ 55294 h 476885"/>
              <a:gd name="T80" fmla="*/ 284133 w 722629"/>
              <a:gd name="T81" fmla="*/ 98056 h 476885"/>
              <a:gd name="T82" fmla="*/ 124450 w 722629"/>
              <a:gd name="T83" fmla="*/ 153888 h 476885"/>
              <a:gd name="T84" fmla="*/ 274255 w 722629"/>
              <a:gd name="T85" fmla="*/ 153888 h 476885"/>
              <a:gd name="T86" fmla="*/ 336933 w 722629"/>
              <a:gd name="T87" fmla="*/ 131976 h 476885"/>
              <a:gd name="T88" fmla="*/ 342526 w 722629"/>
              <a:gd name="T89" fmla="*/ 126317 h 476885"/>
              <a:gd name="T90" fmla="*/ 344961 w 722629"/>
              <a:gd name="T91" fmla="*/ 119136 h 476885"/>
              <a:gd name="T92" fmla="*/ 347435 w 722629"/>
              <a:gd name="T93" fmla="*/ 111944 h 476885"/>
              <a:gd name="T94" fmla="*/ 346469 w 722629"/>
              <a:gd name="T95" fmla="*/ 104034 h 476885"/>
              <a:gd name="T96" fmla="*/ 315145 w 722629"/>
              <a:gd name="T97" fmla="*/ 55294 h 47688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22629" h="476885">
                <a:moveTo>
                  <a:pt x="547734" y="53351"/>
                </a:moveTo>
                <a:lnTo>
                  <a:pt x="314515" y="53351"/>
                </a:lnTo>
                <a:lnTo>
                  <a:pt x="658964" y="127659"/>
                </a:lnTo>
                <a:lnTo>
                  <a:pt x="665914" y="130689"/>
                </a:lnTo>
                <a:lnTo>
                  <a:pt x="670994" y="135977"/>
                </a:lnTo>
                <a:lnTo>
                  <a:pt x="673727" y="142789"/>
                </a:lnTo>
                <a:lnTo>
                  <a:pt x="673633" y="150392"/>
                </a:lnTo>
                <a:lnTo>
                  <a:pt x="611720" y="437336"/>
                </a:lnTo>
                <a:lnTo>
                  <a:pt x="625856" y="442766"/>
                </a:lnTo>
                <a:lnTo>
                  <a:pt x="637909" y="451506"/>
                </a:lnTo>
                <a:lnTo>
                  <a:pt x="647327" y="463003"/>
                </a:lnTo>
                <a:lnTo>
                  <a:pt x="653554" y="476706"/>
                </a:lnTo>
                <a:lnTo>
                  <a:pt x="721715" y="160755"/>
                </a:lnTo>
                <a:lnTo>
                  <a:pt x="722056" y="133657"/>
                </a:lnTo>
                <a:lnTo>
                  <a:pt x="712308" y="109342"/>
                </a:lnTo>
                <a:lnTo>
                  <a:pt x="694172" y="90443"/>
                </a:lnTo>
                <a:lnTo>
                  <a:pt x="669353" y="79589"/>
                </a:lnTo>
                <a:lnTo>
                  <a:pt x="547734" y="53351"/>
                </a:lnTo>
                <a:close/>
              </a:path>
              <a:path w="722629" h="476885">
                <a:moveTo>
                  <a:pt x="285507" y="0"/>
                </a:moveTo>
                <a:lnTo>
                  <a:pt x="234022" y="11170"/>
                </a:lnTo>
                <a:lnTo>
                  <a:pt x="107848" y="101116"/>
                </a:lnTo>
                <a:lnTo>
                  <a:pt x="74325" y="138473"/>
                </a:lnTo>
                <a:lnTo>
                  <a:pt x="54203" y="184479"/>
                </a:lnTo>
                <a:lnTo>
                  <a:pt x="0" y="435672"/>
                </a:lnTo>
                <a:lnTo>
                  <a:pt x="50291" y="435672"/>
                </a:lnTo>
                <a:lnTo>
                  <a:pt x="98082" y="214235"/>
                </a:lnTo>
                <a:lnTo>
                  <a:pt x="274615" y="152970"/>
                </a:lnTo>
                <a:lnTo>
                  <a:pt x="124612" y="152970"/>
                </a:lnTo>
                <a:lnTo>
                  <a:pt x="128752" y="147979"/>
                </a:lnTo>
                <a:lnTo>
                  <a:pt x="133070" y="143648"/>
                </a:lnTo>
                <a:lnTo>
                  <a:pt x="245884" y="59726"/>
                </a:lnTo>
                <a:lnTo>
                  <a:pt x="251142" y="57123"/>
                </a:lnTo>
                <a:lnTo>
                  <a:pt x="256984" y="54964"/>
                </a:lnTo>
                <a:lnTo>
                  <a:pt x="315559" y="54964"/>
                </a:lnTo>
                <a:lnTo>
                  <a:pt x="314515" y="53351"/>
                </a:lnTo>
                <a:lnTo>
                  <a:pt x="547734" y="53351"/>
                </a:lnTo>
                <a:lnTo>
                  <a:pt x="310146" y="2094"/>
                </a:lnTo>
                <a:lnTo>
                  <a:pt x="285507" y="0"/>
                </a:lnTo>
                <a:close/>
              </a:path>
              <a:path w="722629" h="476885">
                <a:moveTo>
                  <a:pt x="315559" y="54964"/>
                </a:moveTo>
                <a:lnTo>
                  <a:pt x="256984" y="54964"/>
                </a:lnTo>
                <a:lnTo>
                  <a:pt x="284505" y="97471"/>
                </a:lnTo>
                <a:lnTo>
                  <a:pt x="124612" y="152970"/>
                </a:lnTo>
                <a:lnTo>
                  <a:pt x="274615" y="152970"/>
                </a:lnTo>
                <a:lnTo>
                  <a:pt x="337375" y="131189"/>
                </a:lnTo>
                <a:lnTo>
                  <a:pt x="342976" y="125563"/>
                </a:lnTo>
                <a:lnTo>
                  <a:pt x="345414" y="118426"/>
                </a:lnTo>
                <a:lnTo>
                  <a:pt x="347891" y="111276"/>
                </a:lnTo>
                <a:lnTo>
                  <a:pt x="346925" y="103414"/>
                </a:lnTo>
                <a:lnTo>
                  <a:pt x="315559" y="54964"/>
                </a:lnTo>
                <a:close/>
              </a:path>
            </a:pathLst>
          </a:custGeom>
          <a:solidFill>
            <a:srgbClr val="C933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471536" y="4956167"/>
            <a:ext cx="4074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Свыше 5300 статей, публикаций и мультимедийных материалов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71536" y="5688785"/>
            <a:ext cx="4341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ru-RU" dirty="0" smtClean="0">
                <a:solidFill>
                  <a:srgbClr val="568D11"/>
                </a:solidFill>
                <a:latin typeface="Open Sans" pitchFamily="34" charset="0"/>
              </a:rPr>
              <a:t>- </a:t>
            </a:r>
            <a:r>
              <a:rPr lang="ru-RU" altLang="ru-RU" dirty="0" smtClean="0">
                <a:solidFill>
                  <a:srgbClr val="568D11"/>
                </a:solidFill>
              </a:rPr>
              <a:t>Более </a:t>
            </a:r>
            <a:r>
              <a:rPr lang="ru-RU" altLang="ru-RU" b="1" dirty="0">
                <a:solidFill>
                  <a:srgbClr val="568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полумиллионная аудитория</a:t>
            </a:r>
            <a:r>
              <a:rPr lang="ru-RU" altLang="ru-RU" dirty="0">
                <a:solidFill>
                  <a:srgbClr val="568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dirty="0" smtClean="0">
                <a:solidFill>
                  <a:srgbClr val="568D11"/>
                </a:solidFill>
              </a:rPr>
              <a:t>просветительского интернет-портала </a:t>
            </a:r>
            <a:r>
              <a:rPr lang="ru-RU" altLang="ru-RU" b="1" dirty="0">
                <a:solidFill>
                  <a:srgbClr val="568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altLang="ru-RU" b="1" dirty="0">
                <a:solidFill>
                  <a:srgbClr val="568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KazIslam.kz</a:t>
            </a:r>
            <a:r>
              <a:rPr lang="ru-RU" altLang="ru-RU" b="1" dirty="0">
                <a:solidFill>
                  <a:srgbClr val="568D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</p:txBody>
      </p:sp>
      <p:sp>
        <p:nvSpPr>
          <p:cNvPr id="27" name="object 43"/>
          <p:cNvSpPr>
            <a:spLocks/>
          </p:cNvSpPr>
          <p:nvPr/>
        </p:nvSpPr>
        <p:spPr bwMode="auto">
          <a:xfrm>
            <a:off x="141262" y="5297067"/>
            <a:ext cx="469706" cy="554246"/>
          </a:xfrm>
          <a:custGeom>
            <a:avLst/>
            <a:gdLst>
              <a:gd name="T0" fmla="*/ 13408 w 612139"/>
              <a:gd name="T1" fmla="*/ 461010 h 736600"/>
              <a:gd name="T2" fmla="*/ 37181 w 612139"/>
              <a:gd name="T3" fmla="*/ 497840 h 736600"/>
              <a:gd name="T4" fmla="*/ 60123 w 612139"/>
              <a:gd name="T5" fmla="*/ 599440 h 736600"/>
              <a:gd name="T6" fmla="*/ 216069 w 612139"/>
              <a:gd name="T7" fmla="*/ 734060 h 736600"/>
              <a:gd name="T8" fmla="*/ 452612 w 612139"/>
              <a:gd name="T9" fmla="*/ 711200 h 736600"/>
              <a:gd name="T10" fmla="*/ 521623 w 612139"/>
              <a:gd name="T11" fmla="*/ 523240 h 736600"/>
              <a:gd name="T12" fmla="*/ 194619 w 612139"/>
              <a:gd name="T13" fmla="*/ 480060 h 736600"/>
              <a:gd name="T14" fmla="*/ 191725 w 612139"/>
              <a:gd name="T15" fmla="*/ 444500 h 736600"/>
              <a:gd name="T16" fmla="*/ 521623 w 612139"/>
              <a:gd name="T17" fmla="*/ 523240 h 736600"/>
              <a:gd name="T18" fmla="*/ 305400 w 612139"/>
              <a:gd name="T19" fmla="*/ 508000 h 736600"/>
              <a:gd name="T20" fmla="*/ 305273 w 612139"/>
              <a:gd name="T21" fmla="*/ 497840 h 736600"/>
              <a:gd name="T22" fmla="*/ 539520 w 612139"/>
              <a:gd name="T23" fmla="*/ 494030 h 736600"/>
              <a:gd name="T24" fmla="*/ 322445 w 612139"/>
              <a:gd name="T25" fmla="*/ 472440 h 736600"/>
              <a:gd name="T26" fmla="*/ 452261 w 612139"/>
              <a:gd name="T27" fmla="*/ 463550 h 736600"/>
              <a:gd name="T28" fmla="*/ 448185 w 612139"/>
              <a:gd name="T29" fmla="*/ 411480 h 736600"/>
              <a:gd name="T30" fmla="*/ 560593 w 612139"/>
              <a:gd name="T31" fmla="*/ 458470 h 736600"/>
              <a:gd name="T32" fmla="*/ 434167 w 612139"/>
              <a:gd name="T33" fmla="*/ 194310 h 736600"/>
              <a:gd name="T34" fmla="*/ 448134 w 612139"/>
              <a:gd name="T35" fmla="*/ 339090 h 736600"/>
              <a:gd name="T36" fmla="*/ 335347 w 612139"/>
              <a:gd name="T37" fmla="*/ 444500 h 736600"/>
              <a:gd name="T38" fmla="*/ 423814 w 612139"/>
              <a:gd name="T39" fmla="*/ 412750 h 736600"/>
              <a:gd name="T40" fmla="*/ 483194 w 612139"/>
              <a:gd name="T41" fmla="*/ 353060 h 736600"/>
              <a:gd name="T42" fmla="*/ 516266 w 612139"/>
              <a:gd name="T43" fmla="*/ 278130 h 736600"/>
              <a:gd name="T44" fmla="*/ 558816 w 612139"/>
              <a:gd name="T45" fmla="*/ 247650 h 736600"/>
              <a:gd name="T46" fmla="*/ 482392 w 612139"/>
              <a:gd name="T47" fmla="*/ 189230 h 736600"/>
              <a:gd name="T48" fmla="*/ 502670 w 612139"/>
              <a:gd name="T49" fmla="*/ 153670 h 736600"/>
              <a:gd name="T50" fmla="*/ 268581 w 612139"/>
              <a:gd name="T51" fmla="*/ 5080 h 736600"/>
              <a:gd name="T52" fmla="*/ 78673 w 612139"/>
              <a:gd name="T53" fmla="*/ 228600 h 736600"/>
              <a:gd name="T54" fmla="*/ 5984 w 612139"/>
              <a:gd name="T55" fmla="*/ 321310 h 736600"/>
              <a:gd name="T56" fmla="*/ 25956 w 612139"/>
              <a:gd name="T57" fmla="*/ 372110 h 736600"/>
              <a:gd name="T58" fmla="*/ 18942 w 612139"/>
              <a:gd name="T59" fmla="*/ 408940 h 736600"/>
              <a:gd name="T60" fmla="*/ 55078 w 612139"/>
              <a:gd name="T61" fmla="*/ 444500 h 736600"/>
              <a:gd name="T62" fmla="*/ 204425 w 612139"/>
              <a:gd name="T63" fmla="*/ 417830 h 736600"/>
              <a:gd name="T64" fmla="*/ 223789 w 612139"/>
              <a:gd name="T65" fmla="*/ 355600 h 736600"/>
              <a:gd name="T66" fmla="*/ 112189 w 612139"/>
              <a:gd name="T67" fmla="*/ 278130 h 736600"/>
              <a:gd name="T68" fmla="*/ 226363 w 612139"/>
              <a:gd name="T69" fmla="*/ 236220 h 736600"/>
              <a:gd name="T70" fmla="*/ 143505 w 612139"/>
              <a:gd name="T71" fmla="*/ 186690 h 736600"/>
              <a:gd name="T72" fmla="*/ 346999 w 612139"/>
              <a:gd name="T73" fmla="*/ 153670 h 736600"/>
              <a:gd name="T74" fmla="*/ 239077 w 612139"/>
              <a:gd name="T75" fmla="*/ 135890 h 736600"/>
              <a:gd name="T76" fmla="*/ 319582 w 612139"/>
              <a:gd name="T77" fmla="*/ 76200 h 736600"/>
              <a:gd name="T78" fmla="*/ 463193 w 612139"/>
              <a:gd name="T79" fmla="*/ 35560 h 736600"/>
              <a:gd name="T80" fmla="*/ 200985 w 612139"/>
              <a:gd name="T81" fmla="*/ 438150 h 736600"/>
              <a:gd name="T82" fmla="*/ 545669 w 612139"/>
              <a:gd name="T83" fmla="*/ 382270 h 736600"/>
              <a:gd name="T84" fmla="*/ 218489 w 612139"/>
              <a:gd name="T85" fmla="*/ 266700 h 736600"/>
              <a:gd name="T86" fmla="*/ 124687 w 612139"/>
              <a:gd name="T87" fmla="*/ 297180 h 736600"/>
              <a:gd name="T88" fmla="*/ 572448 w 612139"/>
              <a:gd name="T89" fmla="*/ 252730 h 736600"/>
              <a:gd name="T90" fmla="*/ 613431 w 612139"/>
              <a:gd name="T91" fmla="*/ 270510 h 736600"/>
              <a:gd name="T92" fmla="*/ 199838 w 612139"/>
              <a:gd name="T93" fmla="*/ 184150 h 736600"/>
              <a:gd name="T94" fmla="*/ 300180 w 612139"/>
              <a:gd name="T95" fmla="*/ 161290 h 736600"/>
              <a:gd name="T96" fmla="*/ 262072 w 612139"/>
              <a:gd name="T97" fmla="*/ 132080 h 736600"/>
              <a:gd name="T98" fmla="*/ 538458 w 612139"/>
              <a:gd name="T99" fmla="*/ 161290 h 736600"/>
              <a:gd name="T100" fmla="*/ 424133 w 612139"/>
              <a:gd name="T101" fmla="*/ 133350 h 736600"/>
              <a:gd name="T102" fmla="*/ 321973 w 612139"/>
              <a:gd name="T103" fmla="*/ 104140 h 736600"/>
              <a:gd name="T104" fmla="*/ 431993 w 612139"/>
              <a:gd name="T105" fmla="*/ 129540 h 736600"/>
              <a:gd name="T106" fmla="*/ 474320 w 612139"/>
              <a:gd name="T107" fmla="*/ 41910 h 736600"/>
              <a:gd name="T108" fmla="*/ 335860 w 612139"/>
              <a:gd name="T109" fmla="*/ 111760 h 736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12139" h="736600">
                <a:moveTo>
                  <a:pt x="44627" y="443230"/>
                </a:moveTo>
                <a:lnTo>
                  <a:pt x="34180" y="443230"/>
                </a:lnTo>
                <a:lnTo>
                  <a:pt x="25050" y="444500"/>
                </a:lnTo>
                <a:lnTo>
                  <a:pt x="19845" y="448310"/>
                </a:lnTo>
                <a:lnTo>
                  <a:pt x="15525" y="454660"/>
                </a:lnTo>
                <a:lnTo>
                  <a:pt x="13366" y="461010"/>
                </a:lnTo>
                <a:lnTo>
                  <a:pt x="14648" y="467360"/>
                </a:lnTo>
                <a:lnTo>
                  <a:pt x="19208" y="474980"/>
                </a:lnTo>
                <a:lnTo>
                  <a:pt x="31273" y="478790"/>
                </a:lnTo>
                <a:lnTo>
                  <a:pt x="37991" y="483870"/>
                </a:lnTo>
                <a:lnTo>
                  <a:pt x="37188" y="494030"/>
                </a:lnTo>
                <a:lnTo>
                  <a:pt x="37064" y="497840"/>
                </a:lnTo>
                <a:lnTo>
                  <a:pt x="37216" y="500380"/>
                </a:lnTo>
                <a:lnTo>
                  <a:pt x="36181" y="511810"/>
                </a:lnTo>
                <a:lnTo>
                  <a:pt x="32379" y="523240"/>
                </a:lnTo>
                <a:lnTo>
                  <a:pt x="22027" y="544830"/>
                </a:lnTo>
                <a:lnTo>
                  <a:pt x="20299" y="558800"/>
                </a:lnTo>
                <a:lnTo>
                  <a:pt x="59937" y="599440"/>
                </a:lnTo>
                <a:lnTo>
                  <a:pt x="99769" y="605790"/>
                </a:lnTo>
                <a:lnTo>
                  <a:pt x="132657" y="608330"/>
                </a:lnTo>
                <a:lnTo>
                  <a:pt x="163959" y="622300"/>
                </a:lnTo>
                <a:lnTo>
                  <a:pt x="189410" y="652780"/>
                </a:lnTo>
                <a:lnTo>
                  <a:pt x="207170" y="692150"/>
                </a:lnTo>
                <a:lnTo>
                  <a:pt x="215397" y="734060"/>
                </a:lnTo>
                <a:lnTo>
                  <a:pt x="235738" y="735330"/>
                </a:lnTo>
                <a:lnTo>
                  <a:pt x="263135" y="736600"/>
                </a:lnTo>
                <a:lnTo>
                  <a:pt x="311435" y="736600"/>
                </a:lnTo>
                <a:lnTo>
                  <a:pt x="359714" y="734060"/>
                </a:lnTo>
                <a:lnTo>
                  <a:pt x="406400" y="725170"/>
                </a:lnTo>
                <a:lnTo>
                  <a:pt x="451204" y="711200"/>
                </a:lnTo>
                <a:lnTo>
                  <a:pt x="493832" y="692150"/>
                </a:lnTo>
                <a:lnTo>
                  <a:pt x="488362" y="638810"/>
                </a:lnTo>
                <a:lnTo>
                  <a:pt x="491868" y="595630"/>
                </a:lnTo>
                <a:lnTo>
                  <a:pt x="502511" y="558800"/>
                </a:lnTo>
                <a:lnTo>
                  <a:pt x="518449" y="525780"/>
                </a:lnTo>
                <a:lnTo>
                  <a:pt x="520001" y="523240"/>
                </a:lnTo>
                <a:lnTo>
                  <a:pt x="256660" y="523240"/>
                </a:lnTo>
                <a:lnTo>
                  <a:pt x="250017" y="520700"/>
                </a:lnTo>
                <a:lnTo>
                  <a:pt x="206279" y="500380"/>
                </a:lnTo>
                <a:lnTo>
                  <a:pt x="202481" y="492760"/>
                </a:lnTo>
                <a:lnTo>
                  <a:pt x="202646" y="486410"/>
                </a:lnTo>
                <a:lnTo>
                  <a:pt x="194013" y="480060"/>
                </a:lnTo>
                <a:lnTo>
                  <a:pt x="188335" y="471170"/>
                </a:lnTo>
                <a:lnTo>
                  <a:pt x="186003" y="462280"/>
                </a:lnTo>
                <a:lnTo>
                  <a:pt x="187406" y="453390"/>
                </a:lnTo>
                <a:lnTo>
                  <a:pt x="193277" y="453390"/>
                </a:lnTo>
                <a:lnTo>
                  <a:pt x="196144" y="447040"/>
                </a:lnTo>
                <a:lnTo>
                  <a:pt x="191128" y="444500"/>
                </a:lnTo>
                <a:lnTo>
                  <a:pt x="54907" y="444500"/>
                </a:lnTo>
                <a:lnTo>
                  <a:pt x="44627" y="443230"/>
                </a:lnTo>
                <a:close/>
              </a:path>
              <a:path w="612139" h="736600">
                <a:moveTo>
                  <a:pt x="269423" y="516890"/>
                </a:moveTo>
                <a:lnTo>
                  <a:pt x="264241" y="521970"/>
                </a:lnTo>
                <a:lnTo>
                  <a:pt x="256660" y="523240"/>
                </a:lnTo>
                <a:lnTo>
                  <a:pt x="520001" y="523240"/>
                </a:lnTo>
                <a:lnTo>
                  <a:pt x="522328" y="519430"/>
                </a:lnTo>
                <a:lnTo>
                  <a:pt x="279981" y="519430"/>
                </a:lnTo>
                <a:lnTo>
                  <a:pt x="269423" y="516890"/>
                </a:lnTo>
                <a:close/>
              </a:path>
              <a:path w="612139" h="736600">
                <a:moveTo>
                  <a:pt x="304323" y="497840"/>
                </a:moveTo>
                <a:lnTo>
                  <a:pt x="300322" y="506730"/>
                </a:lnTo>
                <a:lnTo>
                  <a:pt x="304450" y="508000"/>
                </a:lnTo>
                <a:lnTo>
                  <a:pt x="298414" y="514350"/>
                </a:lnTo>
                <a:lnTo>
                  <a:pt x="289951" y="519430"/>
                </a:lnTo>
                <a:lnTo>
                  <a:pt x="522328" y="519430"/>
                </a:lnTo>
                <a:lnTo>
                  <a:pt x="534740" y="499110"/>
                </a:lnTo>
                <a:lnTo>
                  <a:pt x="308755" y="499110"/>
                </a:lnTo>
                <a:lnTo>
                  <a:pt x="304323" y="497840"/>
                </a:lnTo>
                <a:close/>
              </a:path>
              <a:path w="612139" h="736600">
                <a:moveTo>
                  <a:pt x="312565" y="480060"/>
                </a:moveTo>
                <a:lnTo>
                  <a:pt x="308552" y="488950"/>
                </a:lnTo>
                <a:lnTo>
                  <a:pt x="312984" y="490220"/>
                </a:lnTo>
                <a:lnTo>
                  <a:pt x="308755" y="499110"/>
                </a:lnTo>
                <a:lnTo>
                  <a:pt x="534740" y="499110"/>
                </a:lnTo>
                <a:lnTo>
                  <a:pt x="537842" y="494030"/>
                </a:lnTo>
                <a:lnTo>
                  <a:pt x="544595" y="482600"/>
                </a:lnTo>
                <a:lnTo>
                  <a:pt x="317010" y="482600"/>
                </a:lnTo>
                <a:lnTo>
                  <a:pt x="312565" y="480060"/>
                </a:lnTo>
                <a:close/>
              </a:path>
              <a:path w="612139" h="736600">
                <a:moveTo>
                  <a:pt x="228902" y="417830"/>
                </a:moveTo>
                <a:lnTo>
                  <a:pt x="203789" y="417830"/>
                </a:lnTo>
                <a:lnTo>
                  <a:pt x="321442" y="472440"/>
                </a:lnTo>
                <a:lnTo>
                  <a:pt x="317010" y="482600"/>
                </a:lnTo>
                <a:lnTo>
                  <a:pt x="544595" y="482600"/>
                </a:lnTo>
                <a:lnTo>
                  <a:pt x="553597" y="467360"/>
                </a:lnTo>
                <a:lnTo>
                  <a:pt x="458793" y="467360"/>
                </a:lnTo>
                <a:lnTo>
                  <a:pt x="452646" y="464820"/>
                </a:lnTo>
                <a:lnTo>
                  <a:pt x="450855" y="463550"/>
                </a:lnTo>
                <a:lnTo>
                  <a:pt x="326764" y="463550"/>
                </a:lnTo>
                <a:lnTo>
                  <a:pt x="228902" y="417830"/>
                </a:lnTo>
                <a:close/>
              </a:path>
              <a:path w="612139" h="736600">
                <a:moveTo>
                  <a:pt x="584193" y="403860"/>
                </a:moveTo>
                <a:lnTo>
                  <a:pt x="434409" y="403860"/>
                </a:lnTo>
                <a:lnTo>
                  <a:pt x="442638" y="405130"/>
                </a:lnTo>
                <a:lnTo>
                  <a:pt x="446791" y="411480"/>
                </a:lnTo>
                <a:lnTo>
                  <a:pt x="471086" y="447040"/>
                </a:lnTo>
                <a:lnTo>
                  <a:pt x="475227" y="452120"/>
                </a:lnTo>
                <a:lnTo>
                  <a:pt x="473779" y="461010"/>
                </a:lnTo>
                <a:lnTo>
                  <a:pt x="463797" y="467360"/>
                </a:lnTo>
                <a:lnTo>
                  <a:pt x="553597" y="467360"/>
                </a:lnTo>
                <a:lnTo>
                  <a:pt x="558849" y="458470"/>
                </a:lnTo>
                <a:lnTo>
                  <a:pt x="579629" y="416560"/>
                </a:lnTo>
                <a:lnTo>
                  <a:pt x="584193" y="403860"/>
                </a:lnTo>
                <a:close/>
              </a:path>
              <a:path w="612139" h="736600">
                <a:moveTo>
                  <a:pt x="501106" y="153670"/>
                </a:moveTo>
                <a:lnTo>
                  <a:pt x="345920" y="153670"/>
                </a:lnTo>
                <a:lnTo>
                  <a:pt x="393477" y="165100"/>
                </a:lnTo>
                <a:lnTo>
                  <a:pt x="432816" y="194310"/>
                </a:lnTo>
                <a:lnTo>
                  <a:pt x="457093" y="234950"/>
                </a:lnTo>
                <a:lnTo>
                  <a:pt x="464398" y="281940"/>
                </a:lnTo>
                <a:lnTo>
                  <a:pt x="452824" y="328930"/>
                </a:lnTo>
                <a:lnTo>
                  <a:pt x="451109" y="332740"/>
                </a:lnTo>
                <a:lnTo>
                  <a:pt x="448747" y="336550"/>
                </a:lnTo>
                <a:lnTo>
                  <a:pt x="446740" y="339090"/>
                </a:lnTo>
                <a:lnTo>
                  <a:pt x="442395" y="347980"/>
                </a:lnTo>
                <a:lnTo>
                  <a:pt x="427292" y="367030"/>
                </a:lnTo>
                <a:lnTo>
                  <a:pt x="399447" y="391160"/>
                </a:lnTo>
                <a:lnTo>
                  <a:pt x="356875" y="417830"/>
                </a:lnTo>
                <a:lnTo>
                  <a:pt x="343744" y="429260"/>
                </a:lnTo>
                <a:lnTo>
                  <a:pt x="334304" y="444500"/>
                </a:lnTo>
                <a:lnTo>
                  <a:pt x="328622" y="458470"/>
                </a:lnTo>
                <a:lnTo>
                  <a:pt x="326764" y="463550"/>
                </a:lnTo>
                <a:lnTo>
                  <a:pt x="450855" y="463550"/>
                </a:lnTo>
                <a:lnTo>
                  <a:pt x="449471" y="461010"/>
                </a:lnTo>
                <a:lnTo>
                  <a:pt x="421036" y="420370"/>
                </a:lnTo>
                <a:lnTo>
                  <a:pt x="422496" y="412750"/>
                </a:lnTo>
                <a:lnTo>
                  <a:pt x="434409" y="403860"/>
                </a:lnTo>
                <a:lnTo>
                  <a:pt x="584193" y="403860"/>
                </a:lnTo>
                <a:lnTo>
                  <a:pt x="590582" y="386080"/>
                </a:lnTo>
                <a:lnTo>
                  <a:pt x="536136" y="386080"/>
                </a:lnTo>
                <a:lnTo>
                  <a:pt x="484536" y="360680"/>
                </a:lnTo>
                <a:lnTo>
                  <a:pt x="481691" y="353060"/>
                </a:lnTo>
                <a:lnTo>
                  <a:pt x="487850" y="340360"/>
                </a:lnTo>
                <a:lnTo>
                  <a:pt x="495699" y="337820"/>
                </a:lnTo>
                <a:lnTo>
                  <a:pt x="604711" y="337820"/>
                </a:lnTo>
                <a:lnTo>
                  <a:pt x="609525" y="307340"/>
                </a:lnTo>
                <a:lnTo>
                  <a:pt x="611110" y="278130"/>
                </a:lnTo>
                <a:lnTo>
                  <a:pt x="514660" y="278130"/>
                </a:lnTo>
                <a:lnTo>
                  <a:pt x="512374" y="276860"/>
                </a:lnTo>
                <a:lnTo>
                  <a:pt x="506227" y="274320"/>
                </a:lnTo>
                <a:lnTo>
                  <a:pt x="503205" y="270510"/>
                </a:lnTo>
                <a:lnTo>
                  <a:pt x="502176" y="257810"/>
                </a:lnTo>
                <a:lnTo>
                  <a:pt x="507548" y="251460"/>
                </a:lnTo>
                <a:lnTo>
                  <a:pt x="557078" y="247650"/>
                </a:lnTo>
                <a:lnTo>
                  <a:pt x="564317" y="246380"/>
                </a:lnTo>
                <a:lnTo>
                  <a:pt x="610089" y="246380"/>
                </a:lnTo>
                <a:lnTo>
                  <a:pt x="608920" y="228600"/>
                </a:lnTo>
                <a:lnTo>
                  <a:pt x="601069" y="191770"/>
                </a:lnTo>
                <a:lnTo>
                  <a:pt x="487038" y="191770"/>
                </a:lnTo>
                <a:lnTo>
                  <a:pt x="480891" y="189230"/>
                </a:lnTo>
                <a:lnTo>
                  <a:pt x="479087" y="187960"/>
                </a:lnTo>
                <a:lnTo>
                  <a:pt x="477716" y="185420"/>
                </a:lnTo>
                <a:lnTo>
                  <a:pt x="473537" y="180340"/>
                </a:lnTo>
                <a:lnTo>
                  <a:pt x="475011" y="171450"/>
                </a:lnTo>
                <a:lnTo>
                  <a:pt x="480967" y="167640"/>
                </a:lnTo>
                <a:lnTo>
                  <a:pt x="501106" y="153670"/>
                </a:lnTo>
                <a:close/>
              </a:path>
              <a:path w="612139" h="736600">
                <a:moveTo>
                  <a:pt x="193277" y="453390"/>
                </a:moveTo>
                <a:lnTo>
                  <a:pt x="187406" y="453390"/>
                </a:lnTo>
                <a:lnTo>
                  <a:pt x="192131" y="455930"/>
                </a:lnTo>
                <a:lnTo>
                  <a:pt x="193277" y="453390"/>
                </a:lnTo>
                <a:close/>
              </a:path>
              <a:path w="612139" h="736600">
                <a:moveTo>
                  <a:pt x="314327" y="0"/>
                </a:moveTo>
                <a:lnTo>
                  <a:pt x="267746" y="5080"/>
                </a:lnTo>
                <a:lnTo>
                  <a:pt x="221483" y="21590"/>
                </a:lnTo>
                <a:lnTo>
                  <a:pt x="174960" y="46990"/>
                </a:lnTo>
                <a:lnTo>
                  <a:pt x="129379" y="93980"/>
                </a:lnTo>
                <a:lnTo>
                  <a:pt x="99372" y="149860"/>
                </a:lnTo>
                <a:lnTo>
                  <a:pt x="83026" y="200660"/>
                </a:lnTo>
                <a:lnTo>
                  <a:pt x="78428" y="228600"/>
                </a:lnTo>
                <a:lnTo>
                  <a:pt x="80681" y="241300"/>
                </a:lnTo>
                <a:lnTo>
                  <a:pt x="81338" y="256540"/>
                </a:lnTo>
                <a:lnTo>
                  <a:pt x="73157" y="274320"/>
                </a:lnTo>
                <a:lnTo>
                  <a:pt x="48900" y="295910"/>
                </a:lnTo>
                <a:lnTo>
                  <a:pt x="21303" y="312420"/>
                </a:lnTo>
                <a:lnTo>
                  <a:pt x="5966" y="321310"/>
                </a:lnTo>
                <a:lnTo>
                  <a:pt x="0" y="328930"/>
                </a:lnTo>
                <a:lnTo>
                  <a:pt x="513" y="340360"/>
                </a:lnTo>
                <a:lnTo>
                  <a:pt x="4696" y="350520"/>
                </a:lnTo>
                <a:lnTo>
                  <a:pt x="11799" y="359410"/>
                </a:lnTo>
                <a:lnTo>
                  <a:pt x="19600" y="365760"/>
                </a:lnTo>
                <a:lnTo>
                  <a:pt x="25875" y="372110"/>
                </a:lnTo>
                <a:lnTo>
                  <a:pt x="30277" y="378460"/>
                </a:lnTo>
                <a:lnTo>
                  <a:pt x="33125" y="384810"/>
                </a:lnTo>
                <a:lnTo>
                  <a:pt x="33142" y="392430"/>
                </a:lnTo>
                <a:lnTo>
                  <a:pt x="29050" y="400050"/>
                </a:lnTo>
                <a:lnTo>
                  <a:pt x="24029" y="403860"/>
                </a:lnTo>
                <a:lnTo>
                  <a:pt x="18882" y="408940"/>
                </a:lnTo>
                <a:lnTo>
                  <a:pt x="16200" y="415290"/>
                </a:lnTo>
                <a:lnTo>
                  <a:pt x="18573" y="425450"/>
                </a:lnTo>
                <a:lnTo>
                  <a:pt x="26059" y="434340"/>
                </a:lnTo>
                <a:lnTo>
                  <a:pt x="36488" y="439420"/>
                </a:lnTo>
                <a:lnTo>
                  <a:pt x="47042" y="443230"/>
                </a:lnTo>
                <a:lnTo>
                  <a:pt x="54907" y="444500"/>
                </a:lnTo>
                <a:lnTo>
                  <a:pt x="191128" y="444500"/>
                </a:lnTo>
                <a:lnTo>
                  <a:pt x="195357" y="435610"/>
                </a:lnTo>
                <a:lnTo>
                  <a:pt x="201511" y="435610"/>
                </a:lnTo>
                <a:lnTo>
                  <a:pt x="204386" y="429260"/>
                </a:lnTo>
                <a:lnTo>
                  <a:pt x="199370" y="426720"/>
                </a:lnTo>
                <a:lnTo>
                  <a:pt x="203789" y="417830"/>
                </a:lnTo>
                <a:lnTo>
                  <a:pt x="228902" y="417830"/>
                </a:lnTo>
                <a:lnTo>
                  <a:pt x="207155" y="407670"/>
                </a:lnTo>
                <a:lnTo>
                  <a:pt x="210347" y="402590"/>
                </a:lnTo>
                <a:lnTo>
                  <a:pt x="216910" y="389890"/>
                </a:lnTo>
                <a:lnTo>
                  <a:pt x="222580" y="373380"/>
                </a:lnTo>
                <a:lnTo>
                  <a:pt x="223093" y="355600"/>
                </a:lnTo>
                <a:lnTo>
                  <a:pt x="216240" y="306070"/>
                </a:lnTo>
                <a:lnTo>
                  <a:pt x="216545" y="297180"/>
                </a:lnTo>
                <a:lnTo>
                  <a:pt x="122014" y="297180"/>
                </a:lnTo>
                <a:lnTo>
                  <a:pt x="115867" y="294640"/>
                </a:lnTo>
                <a:lnTo>
                  <a:pt x="112857" y="290830"/>
                </a:lnTo>
                <a:lnTo>
                  <a:pt x="111841" y="278130"/>
                </a:lnTo>
                <a:lnTo>
                  <a:pt x="117201" y="271780"/>
                </a:lnTo>
                <a:lnTo>
                  <a:pt x="166705" y="267970"/>
                </a:lnTo>
                <a:lnTo>
                  <a:pt x="173970" y="266700"/>
                </a:lnTo>
                <a:lnTo>
                  <a:pt x="217809" y="266700"/>
                </a:lnTo>
                <a:lnTo>
                  <a:pt x="222268" y="245110"/>
                </a:lnTo>
                <a:lnTo>
                  <a:pt x="225659" y="236220"/>
                </a:lnTo>
                <a:lnTo>
                  <a:pt x="226980" y="232410"/>
                </a:lnTo>
                <a:lnTo>
                  <a:pt x="227881" y="228600"/>
                </a:lnTo>
                <a:lnTo>
                  <a:pt x="229609" y="224790"/>
                </a:lnTo>
                <a:lnTo>
                  <a:pt x="242756" y="207010"/>
                </a:lnTo>
                <a:lnTo>
                  <a:pt x="188054" y="207010"/>
                </a:lnTo>
                <a:lnTo>
                  <a:pt x="143058" y="186690"/>
                </a:lnTo>
                <a:lnTo>
                  <a:pt x="136467" y="182880"/>
                </a:lnTo>
                <a:lnTo>
                  <a:pt x="133635" y="175260"/>
                </a:lnTo>
                <a:lnTo>
                  <a:pt x="139781" y="162560"/>
                </a:lnTo>
                <a:lnTo>
                  <a:pt x="147617" y="160020"/>
                </a:lnTo>
                <a:lnTo>
                  <a:pt x="307025" y="160020"/>
                </a:lnTo>
                <a:lnTo>
                  <a:pt x="345920" y="153670"/>
                </a:lnTo>
                <a:lnTo>
                  <a:pt x="501106" y="153670"/>
                </a:lnTo>
                <a:lnTo>
                  <a:pt x="515752" y="143510"/>
                </a:lnTo>
                <a:lnTo>
                  <a:pt x="521709" y="139700"/>
                </a:lnTo>
                <a:lnTo>
                  <a:pt x="246284" y="139700"/>
                </a:lnTo>
                <a:lnTo>
                  <a:pt x="240137" y="137160"/>
                </a:lnTo>
                <a:lnTo>
                  <a:pt x="238333" y="135890"/>
                </a:lnTo>
                <a:lnTo>
                  <a:pt x="236962" y="133350"/>
                </a:lnTo>
                <a:lnTo>
                  <a:pt x="208527" y="92710"/>
                </a:lnTo>
                <a:lnTo>
                  <a:pt x="209974" y="85090"/>
                </a:lnTo>
                <a:lnTo>
                  <a:pt x="215943" y="80010"/>
                </a:lnTo>
                <a:lnTo>
                  <a:pt x="221912" y="76200"/>
                </a:lnTo>
                <a:lnTo>
                  <a:pt x="318588" y="76200"/>
                </a:lnTo>
                <a:lnTo>
                  <a:pt x="316311" y="49530"/>
                </a:lnTo>
                <a:lnTo>
                  <a:pt x="321671" y="43180"/>
                </a:lnTo>
                <a:lnTo>
                  <a:pt x="328935" y="43180"/>
                </a:lnTo>
                <a:lnTo>
                  <a:pt x="336174" y="41910"/>
                </a:lnTo>
                <a:lnTo>
                  <a:pt x="472845" y="41910"/>
                </a:lnTo>
                <a:lnTo>
                  <a:pt x="461752" y="35560"/>
                </a:lnTo>
                <a:lnTo>
                  <a:pt x="410753" y="15240"/>
                </a:lnTo>
                <a:lnTo>
                  <a:pt x="361804" y="3810"/>
                </a:lnTo>
                <a:lnTo>
                  <a:pt x="314327" y="0"/>
                </a:lnTo>
                <a:close/>
              </a:path>
              <a:path w="612139" h="736600">
                <a:moveTo>
                  <a:pt x="201511" y="435610"/>
                </a:moveTo>
                <a:lnTo>
                  <a:pt x="195357" y="435610"/>
                </a:lnTo>
                <a:lnTo>
                  <a:pt x="200360" y="438150"/>
                </a:lnTo>
                <a:lnTo>
                  <a:pt x="201511" y="435610"/>
                </a:lnTo>
                <a:close/>
              </a:path>
              <a:path w="612139" h="736600">
                <a:moveTo>
                  <a:pt x="604711" y="337820"/>
                </a:moveTo>
                <a:lnTo>
                  <a:pt x="495699" y="337820"/>
                </a:lnTo>
                <a:lnTo>
                  <a:pt x="547286" y="361950"/>
                </a:lnTo>
                <a:lnTo>
                  <a:pt x="550144" y="369570"/>
                </a:lnTo>
                <a:lnTo>
                  <a:pt x="543972" y="382270"/>
                </a:lnTo>
                <a:lnTo>
                  <a:pt x="536136" y="386080"/>
                </a:lnTo>
                <a:lnTo>
                  <a:pt x="590582" y="386080"/>
                </a:lnTo>
                <a:lnTo>
                  <a:pt x="598340" y="364490"/>
                </a:lnTo>
                <a:lnTo>
                  <a:pt x="604511" y="339090"/>
                </a:lnTo>
                <a:lnTo>
                  <a:pt x="604711" y="337820"/>
                </a:lnTo>
                <a:close/>
              </a:path>
              <a:path w="612139" h="736600">
                <a:moveTo>
                  <a:pt x="217809" y="266700"/>
                </a:moveTo>
                <a:lnTo>
                  <a:pt x="173970" y="266700"/>
                </a:lnTo>
                <a:lnTo>
                  <a:pt x="180320" y="271780"/>
                </a:lnTo>
                <a:lnTo>
                  <a:pt x="181577" y="287020"/>
                </a:lnTo>
                <a:lnTo>
                  <a:pt x="176205" y="293370"/>
                </a:lnTo>
                <a:lnTo>
                  <a:pt x="168966" y="293370"/>
                </a:lnTo>
                <a:lnTo>
                  <a:pt x="124300" y="297180"/>
                </a:lnTo>
                <a:lnTo>
                  <a:pt x="216545" y="297180"/>
                </a:lnTo>
                <a:lnTo>
                  <a:pt x="217547" y="267970"/>
                </a:lnTo>
                <a:lnTo>
                  <a:pt x="217809" y="266700"/>
                </a:lnTo>
                <a:close/>
              </a:path>
              <a:path w="612139" h="736600">
                <a:moveTo>
                  <a:pt x="610089" y="246380"/>
                </a:moveTo>
                <a:lnTo>
                  <a:pt x="564317" y="246380"/>
                </a:lnTo>
                <a:lnTo>
                  <a:pt x="570667" y="252730"/>
                </a:lnTo>
                <a:lnTo>
                  <a:pt x="571950" y="266700"/>
                </a:lnTo>
                <a:lnTo>
                  <a:pt x="566552" y="273050"/>
                </a:lnTo>
                <a:lnTo>
                  <a:pt x="559313" y="274320"/>
                </a:lnTo>
                <a:lnTo>
                  <a:pt x="514660" y="278130"/>
                </a:lnTo>
                <a:lnTo>
                  <a:pt x="611110" y="278130"/>
                </a:lnTo>
                <a:lnTo>
                  <a:pt x="611523" y="270510"/>
                </a:lnTo>
                <a:lnTo>
                  <a:pt x="611425" y="266700"/>
                </a:lnTo>
                <a:lnTo>
                  <a:pt x="610089" y="246380"/>
                </a:lnTo>
                <a:close/>
              </a:path>
              <a:path w="612139" h="736600">
                <a:moveTo>
                  <a:pt x="307025" y="160020"/>
                </a:moveTo>
                <a:lnTo>
                  <a:pt x="147617" y="160020"/>
                </a:lnTo>
                <a:lnTo>
                  <a:pt x="192626" y="180340"/>
                </a:lnTo>
                <a:lnTo>
                  <a:pt x="199217" y="184150"/>
                </a:lnTo>
                <a:lnTo>
                  <a:pt x="202062" y="191770"/>
                </a:lnTo>
                <a:lnTo>
                  <a:pt x="195890" y="204470"/>
                </a:lnTo>
                <a:lnTo>
                  <a:pt x="188054" y="207010"/>
                </a:lnTo>
                <a:lnTo>
                  <a:pt x="242756" y="207010"/>
                </a:lnTo>
                <a:lnTo>
                  <a:pt x="258721" y="185420"/>
                </a:lnTo>
                <a:lnTo>
                  <a:pt x="299246" y="161290"/>
                </a:lnTo>
                <a:lnTo>
                  <a:pt x="307025" y="160020"/>
                </a:lnTo>
                <a:close/>
              </a:path>
              <a:path w="612139" h="736600">
                <a:moveTo>
                  <a:pt x="318588" y="76200"/>
                </a:moveTo>
                <a:lnTo>
                  <a:pt x="221912" y="76200"/>
                </a:lnTo>
                <a:lnTo>
                  <a:pt x="230117" y="77470"/>
                </a:lnTo>
                <a:lnTo>
                  <a:pt x="262717" y="124460"/>
                </a:lnTo>
                <a:lnTo>
                  <a:pt x="261257" y="132080"/>
                </a:lnTo>
                <a:lnTo>
                  <a:pt x="251287" y="139700"/>
                </a:lnTo>
                <a:lnTo>
                  <a:pt x="521709" y="139700"/>
                </a:lnTo>
                <a:lnTo>
                  <a:pt x="529913" y="140970"/>
                </a:lnTo>
                <a:lnTo>
                  <a:pt x="534091" y="146050"/>
                </a:lnTo>
                <a:lnTo>
                  <a:pt x="538244" y="152400"/>
                </a:lnTo>
                <a:lnTo>
                  <a:pt x="536783" y="161290"/>
                </a:lnTo>
                <a:lnTo>
                  <a:pt x="492054" y="191770"/>
                </a:lnTo>
                <a:lnTo>
                  <a:pt x="601069" y="191770"/>
                </a:lnTo>
                <a:lnTo>
                  <a:pt x="599716" y="185420"/>
                </a:lnTo>
                <a:lnTo>
                  <a:pt x="582189" y="143510"/>
                </a:lnTo>
                <a:lnTo>
                  <a:pt x="575278" y="133350"/>
                </a:lnTo>
                <a:lnTo>
                  <a:pt x="422814" y="133350"/>
                </a:lnTo>
                <a:lnTo>
                  <a:pt x="409631" y="127000"/>
                </a:lnTo>
                <a:lnTo>
                  <a:pt x="406799" y="118110"/>
                </a:lnTo>
                <a:lnTo>
                  <a:pt x="409885" y="111760"/>
                </a:lnTo>
                <a:lnTo>
                  <a:pt x="330142" y="111760"/>
                </a:lnTo>
                <a:lnTo>
                  <a:pt x="323995" y="107950"/>
                </a:lnTo>
                <a:lnTo>
                  <a:pt x="320972" y="104140"/>
                </a:lnTo>
                <a:lnTo>
                  <a:pt x="318588" y="76200"/>
                </a:lnTo>
                <a:close/>
              </a:path>
              <a:path w="612139" h="736600">
                <a:moveTo>
                  <a:pt x="512780" y="64770"/>
                </a:moveTo>
                <a:lnTo>
                  <a:pt x="438803" y="64770"/>
                </a:lnTo>
                <a:lnTo>
                  <a:pt x="451960" y="69850"/>
                </a:lnTo>
                <a:lnTo>
                  <a:pt x="454792" y="78740"/>
                </a:lnTo>
                <a:lnTo>
                  <a:pt x="430650" y="129540"/>
                </a:lnTo>
                <a:lnTo>
                  <a:pt x="422814" y="133350"/>
                </a:lnTo>
                <a:lnTo>
                  <a:pt x="575278" y="133350"/>
                </a:lnTo>
                <a:lnTo>
                  <a:pt x="554547" y="102870"/>
                </a:lnTo>
                <a:lnTo>
                  <a:pt x="514999" y="66040"/>
                </a:lnTo>
                <a:lnTo>
                  <a:pt x="512780" y="64770"/>
                </a:lnTo>
                <a:close/>
              </a:path>
              <a:path w="612139" h="736600">
                <a:moveTo>
                  <a:pt x="472845" y="41910"/>
                </a:moveTo>
                <a:lnTo>
                  <a:pt x="336174" y="41910"/>
                </a:lnTo>
                <a:lnTo>
                  <a:pt x="342562" y="48260"/>
                </a:lnTo>
                <a:lnTo>
                  <a:pt x="346791" y="97790"/>
                </a:lnTo>
                <a:lnTo>
                  <a:pt x="347426" y="104140"/>
                </a:lnTo>
                <a:lnTo>
                  <a:pt x="342054" y="110490"/>
                </a:lnTo>
                <a:lnTo>
                  <a:pt x="334815" y="111760"/>
                </a:lnTo>
                <a:lnTo>
                  <a:pt x="409885" y="111760"/>
                </a:lnTo>
                <a:lnTo>
                  <a:pt x="430967" y="67310"/>
                </a:lnTo>
                <a:lnTo>
                  <a:pt x="438803" y="64770"/>
                </a:lnTo>
                <a:lnTo>
                  <a:pt x="512780" y="64770"/>
                </a:lnTo>
                <a:lnTo>
                  <a:pt x="472845" y="41910"/>
                </a:lnTo>
                <a:close/>
              </a:path>
            </a:pathLst>
          </a:custGeom>
          <a:solidFill>
            <a:srgbClr val="2391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174" y="5308359"/>
            <a:ext cx="4836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Информационно-разъяснительные группы по вопросам религий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64" y="5897610"/>
            <a:ext cx="6443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4C4C4C"/>
                </a:solidFill>
              </a:rPr>
              <a:t>- Охват более </a:t>
            </a:r>
            <a:r>
              <a:rPr lang="ru-RU" b="1" dirty="0" smtClean="0">
                <a:solidFill>
                  <a:srgbClr val="CC3054"/>
                </a:solidFill>
              </a:rPr>
              <a:t>1 млн. 800 тыс. человек</a:t>
            </a:r>
          </a:p>
          <a:p>
            <a:r>
              <a:rPr lang="ru-RU" b="1" dirty="0" smtClean="0">
                <a:solidFill>
                  <a:srgbClr val="4C4C4C"/>
                </a:solidFill>
              </a:rPr>
              <a:t>-</a:t>
            </a:r>
            <a:r>
              <a:rPr lang="ru-RU" b="1" dirty="0" smtClean="0">
                <a:solidFill>
                  <a:srgbClr val="CC3054"/>
                </a:solidFill>
              </a:rPr>
              <a:t> 17 тысяч </a:t>
            </a:r>
            <a:r>
              <a:rPr lang="ru-RU" b="1" dirty="0" err="1" smtClean="0">
                <a:solidFill>
                  <a:srgbClr val="4C4C4C"/>
                </a:solidFill>
              </a:rPr>
              <a:t>разноформатных</a:t>
            </a:r>
            <a:r>
              <a:rPr lang="ru-RU" b="1" dirty="0" smtClean="0">
                <a:solidFill>
                  <a:srgbClr val="4C4C4C"/>
                </a:solidFill>
              </a:rPr>
              <a:t> мероприятий</a:t>
            </a:r>
          </a:p>
          <a:p>
            <a:r>
              <a:rPr lang="ru-RU" b="1" dirty="0" smtClean="0">
                <a:solidFill>
                  <a:srgbClr val="4C4C4C"/>
                </a:solidFill>
              </a:rPr>
              <a:t>  </a:t>
            </a:r>
            <a:endParaRPr lang="ru-RU" sz="1600" b="1" dirty="0">
              <a:solidFill>
                <a:srgbClr val="4C4C4C"/>
              </a:solidFill>
            </a:endParaRPr>
          </a:p>
        </p:txBody>
      </p:sp>
      <p:sp>
        <p:nvSpPr>
          <p:cNvPr id="42" name="object 20"/>
          <p:cNvSpPr>
            <a:spLocks/>
          </p:cNvSpPr>
          <p:nvPr/>
        </p:nvSpPr>
        <p:spPr bwMode="auto">
          <a:xfrm rot="16200000" flipH="1">
            <a:off x="2844254" y="2625960"/>
            <a:ext cx="255374" cy="5422732"/>
          </a:xfrm>
          <a:custGeom>
            <a:avLst/>
            <a:gdLst>
              <a:gd name="T0" fmla="*/ 0 h 6733540"/>
              <a:gd name="T1" fmla="*/ 6730096 h 673354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733540">
                <a:moveTo>
                  <a:pt x="0" y="0"/>
                </a:moveTo>
                <a:lnTo>
                  <a:pt x="0" y="6732955"/>
                </a:lnTo>
              </a:path>
            </a:pathLst>
          </a:custGeom>
          <a:noFill/>
          <a:ln w="31013">
            <a:solidFill>
              <a:srgbClr val="939598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491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3"/>
          <p:cNvSpPr txBox="1">
            <a:spLocks noChangeArrowheads="1"/>
          </p:cNvSpPr>
          <p:nvPr/>
        </p:nvSpPr>
        <p:spPr bwMode="auto">
          <a:xfrm>
            <a:off x="179474" y="172502"/>
            <a:ext cx="10641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rgbClr val="0C779D"/>
                </a:solidFill>
              </a:rPr>
              <a:t>ПРОЕКТЫ С НПО</a:t>
            </a:r>
          </a:p>
        </p:txBody>
      </p:sp>
      <p:sp>
        <p:nvSpPr>
          <p:cNvPr id="34819" name="AutoShape 10" descr="&amp;Kcy;&amp;acy;&amp;rcy;&amp;tcy;&amp;icy;&amp;ncy;&amp;kcy;&amp;icy; &amp;pcy;&amp;ocy; &amp;zcy;&amp;acy;&amp;pcy;&amp;rcy;&amp;ocy;&amp;scy;&amp;ucy; &amp;Ncy;&amp;Ucy;&amp;Rcy;-&amp;Mcy;&amp;Ucy;&amp;Bcy;&amp;Acy;&amp;Rcy;&amp;Acy;&amp;Kcy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822" name="TextBox 23"/>
          <p:cNvSpPr txBox="1">
            <a:spLocks noChangeArrowheads="1"/>
          </p:cNvSpPr>
          <p:nvPr/>
        </p:nvSpPr>
        <p:spPr bwMode="auto">
          <a:xfrm>
            <a:off x="11215688" y="211138"/>
            <a:ext cx="63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dirty="0" smtClean="0"/>
              <a:t>10</a:t>
            </a:r>
            <a:endParaRPr lang="ru-RU" altLang="ru-RU" sz="2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0" y="689372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4"/>
          <p:cNvSpPr>
            <a:spLocks/>
          </p:cNvSpPr>
          <p:nvPr/>
        </p:nvSpPr>
        <p:spPr bwMode="auto">
          <a:xfrm>
            <a:off x="359005" y="974533"/>
            <a:ext cx="3045726" cy="2833815"/>
          </a:xfrm>
          <a:custGeom>
            <a:avLst/>
            <a:gdLst>
              <a:gd name="T0" fmla="*/ 3890873 w 3891279"/>
              <a:gd name="T1" fmla="*/ 0 h 4152265"/>
              <a:gd name="T2" fmla="*/ 0 w 3891279"/>
              <a:gd name="T3" fmla="*/ 309460 h 4152265"/>
              <a:gd name="T4" fmla="*/ 0 w 3891279"/>
              <a:gd name="T5" fmla="*/ 4151858 h 4152265"/>
              <a:gd name="T6" fmla="*/ 3890873 w 3891279"/>
              <a:gd name="T7" fmla="*/ 3842423 h 4152265"/>
              <a:gd name="T8" fmla="*/ 3890873 w 3891279"/>
              <a:gd name="T9" fmla="*/ 0 h 4152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1279" h="4152265">
                <a:moveTo>
                  <a:pt x="3890873" y="0"/>
                </a:moveTo>
                <a:lnTo>
                  <a:pt x="0" y="309460"/>
                </a:lnTo>
                <a:lnTo>
                  <a:pt x="0" y="4151858"/>
                </a:lnTo>
                <a:lnTo>
                  <a:pt x="3890873" y="3842423"/>
                </a:lnTo>
                <a:lnTo>
                  <a:pt x="3890873" y="0"/>
                </a:lnTo>
                <a:close/>
              </a:path>
            </a:pathLst>
          </a:custGeom>
          <a:solidFill>
            <a:srgbClr val="0074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object 7"/>
          <p:cNvSpPr>
            <a:spLocks/>
          </p:cNvSpPr>
          <p:nvPr/>
        </p:nvSpPr>
        <p:spPr bwMode="auto">
          <a:xfrm>
            <a:off x="617419" y="4932866"/>
            <a:ext cx="3064069" cy="1812895"/>
          </a:xfrm>
          <a:custGeom>
            <a:avLst/>
            <a:gdLst>
              <a:gd name="T0" fmla="*/ 0 w 3891279"/>
              <a:gd name="T1" fmla="*/ 0 h 3843020"/>
              <a:gd name="T2" fmla="*/ 0 w 3891279"/>
              <a:gd name="T3" fmla="*/ 3842423 h 3843020"/>
              <a:gd name="T4" fmla="*/ 3890873 w 3891279"/>
              <a:gd name="T5" fmla="*/ 3532962 h 3843020"/>
              <a:gd name="T6" fmla="*/ 3890873 w 3891279"/>
              <a:gd name="T7" fmla="*/ 202209 h 3843020"/>
              <a:gd name="T8" fmla="*/ 0 w 3891279"/>
              <a:gd name="T9" fmla="*/ 0 h 384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1279" h="3843020">
                <a:moveTo>
                  <a:pt x="0" y="0"/>
                </a:moveTo>
                <a:lnTo>
                  <a:pt x="0" y="3842423"/>
                </a:lnTo>
                <a:lnTo>
                  <a:pt x="3890873" y="3532962"/>
                </a:lnTo>
                <a:lnTo>
                  <a:pt x="3890873" y="202209"/>
                </a:lnTo>
                <a:lnTo>
                  <a:pt x="0" y="0"/>
                </a:lnTo>
                <a:close/>
              </a:path>
            </a:pathLst>
          </a:custGeom>
          <a:solidFill>
            <a:srgbClr val="0074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object 10"/>
          <p:cNvSpPr>
            <a:spLocks/>
          </p:cNvSpPr>
          <p:nvPr/>
        </p:nvSpPr>
        <p:spPr bwMode="auto">
          <a:xfrm>
            <a:off x="359004" y="1911354"/>
            <a:ext cx="3496607" cy="4010087"/>
          </a:xfrm>
          <a:custGeom>
            <a:avLst/>
            <a:gdLst>
              <a:gd name="T0" fmla="*/ 0 w 4277360"/>
              <a:gd name="T1" fmla="*/ 0 h 3776979"/>
              <a:gd name="T2" fmla="*/ 0 w 4277360"/>
              <a:gd name="T3" fmla="*/ 3467252 h 3776979"/>
              <a:gd name="T4" fmla="*/ 4276928 w 4277360"/>
              <a:gd name="T5" fmla="*/ 3776713 h 3776979"/>
              <a:gd name="T6" fmla="*/ 4276928 w 4277360"/>
              <a:gd name="T7" fmla="*/ 309435 h 3776979"/>
              <a:gd name="T8" fmla="*/ 0 w 4277360"/>
              <a:gd name="T9" fmla="*/ 0 h 3776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77360" h="3776979">
                <a:moveTo>
                  <a:pt x="0" y="0"/>
                </a:moveTo>
                <a:lnTo>
                  <a:pt x="0" y="3467252"/>
                </a:lnTo>
                <a:lnTo>
                  <a:pt x="4276928" y="3776713"/>
                </a:lnTo>
                <a:lnTo>
                  <a:pt x="4276928" y="309435"/>
                </a:lnTo>
                <a:lnTo>
                  <a:pt x="0" y="0"/>
                </a:lnTo>
                <a:close/>
              </a:path>
            </a:pathLst>
          </a:custGeom>
          <a:solidFill>
            <a:srgbClr val="03B3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15" name="object 34"/>
          <p:cNvSpPr>
            <a:spLocks noChangeArrowheads="1"/>
          </p:cNvSpPr>
          <p:nvPr/>
        </p:nvSpPr>
        <p:spPr bwMode="auto">
          <a:xfrm>
            <a:off x="752698" y="5713175"/>
            <a:ext cx="717112" cy="89716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" name="object 13"/>
          <p:cNvSpPr>
            <a:spLocks noChangeArrowheads="1"/>
          </p:cNvSpPr>
          <p:nvPr/>
        </p:nvSpPr>
        <p:spPr bwMode="auto">
          <a:xfrm>
            <a:off x="752698" y="1212592"/>
            <a:ext cx="2512733" cy="69907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511" y="2151987"/>
            <a:ext cx="34246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НПО работают в местах лишения свободы. Проводят работу среди осужденных за религиозный экстремизм и с членами их семей. В 2017 году охвачено 25 учреждений;</a:t>
            </a:r>
          </a:p>
          <a:p>
            <a:pPr marL="171450" indent="-171450" algn="just"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Реабилитационная работа в регионах, помощь пострадавшим от деструктивных сект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object 4"/>
          <p:cNvSpPr>
            <a:spLocks/>
          </p:cNvSpPr>
          <p:nvPr/>
        </p:nvSpPr>
        <p:spPr bwMode="auto">
          <a:xfrm>
            <a:off x="4198438" y="845998"/>
            <a:ext cx="3045726" cy="2833815"/>
          </a:xfrm>
          <a:custGeom>
            <a:avLst/>
            <a:gdLst>
              <a:gd name="T0" fmla="*/ 3890873 w 3891279"/>
              <a:gd name="T1" fmla="*/ 0 h 4152265"/>
              <a:gd name="T2" fmla="*/ 0 w 3891279"/>
              <a:gd name="T3" fmla="*/ 309460 h 4152265"/>
              <a:gd name="T4" fmla="*/ 0 w 3891279"/>
              <a:gd name="T5" fmla="*/ 4151858 h 4152265"/>
              <a:gd name="T6" fmla="*/ 3890873 w 3891279"/>
              <a:gd name="T7" fmla="*/ 3842423 h 4152265"/>
              <a:gd name="T8" fmla="*/ 3890873 w 3891279"/>
              <a:gd name="T9" fmla="*/ 0 h 4152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1279" h="4152265">
                <a:moveTo>
                  <a:pt x="3890873" y="0"/>
                </a:moveTo>
                <a:lnTo>
                  <a:pt x="0" y="309460"/>
                </a:lnTo>
                <a:lnTo>
                  <a:pt x="0" y="4151858"/>
                </a:lnTo>
                <a:lnTo>
                  <a:pt x="3890873" y="3842423"/>
                </a:lnTo>
                <a:lnTo>
                  <a:pt x="389087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7"/>
          <p:cNvSpPr>
            <a:spLocks/>
          </p:cNvSpPr>
          <p:nvPr/>
        </p:nvSpPr>
        <p:spPr bwMode="auto">
          <a:xfrm>
            <a:off x="4501558" y="4890407"/>
            <a:ext cx="3064069" cy="1430006"/>
          </a:xfrm>
          <a:custGeom>
            <a:avLst/>
            <a:gdLst>
              <a:gd name="T0" fmla="*/ 0 w 3891279"/>
              <a:gd name="T1" fmla="*/ 0 h 3843020"/>
              <a:gd name="T2" fmla="*/ 0 w 3891279"/>
              <a:gd name="T3" fmla="*/ 3842423 h 3843020"/>
              <a:gd name="T4" fmla="*/ 3890873 w 3891279"/>
              <a:gd name="T5" fmla="*/ 3532962 h 3843020"/>
              <a:gd name="T6" fmla="*/ 3890873 w 3891279"/>
              <a:gd name="T7" fmla="*/ 202209 h 3843020"/>
              <a:gd name="T8" fmla="*/ 0 w 3891279"/>
              <a:gd name="T9" fmla="*/ 0 h 384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1279" h="3843020">
                <a:moveTo>
                  <a:pt x="0" y="0"/>
                </a:moveTo>
                <a:lnTo>
                  <a:pt x="0" y="3842423"/>
                </a:lnTo>
                <a:lnTo>
                  <a:pt x="3890873" y="3532962"/>
                </a:lnTo>
                <a:lnTo>
                  <a:pt x="3890873" y="2022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" name="object 10"/>
          <p:cNvSpPr>
            <a:spLocks/>
          </p:cNvSpPr>
          <p:nvPr/>
        </p:nvSpPr>
        <p:spPr bwMode="auto">
          <a:xfrm>
            <a:off x="4198439" y="2024126"/>
            <a:ext cx="3350526" cy="3320675"/>
          </a:xfrm>
          <a:custGeom>
            <a:avLst/>
            <a:gdLst>
              <a:gd name="T0" fmla="*/ 0 w 4277360"/>
              <a:gd name="T1" fmla="*/ 0 h 3776979"/>
              <a:gd name="T2" fmla="*/ 0 w 4277360"/>
              <a:gd name="T3" fmla="*/ 3467252 h 3776979"/>
              <a:gd name="T4" fmla="*/ 4276928 w 4277360"/>
              <a:gd name="T5" fmla="*/ 3776713 h 3776979"/>
              <a:gd name="T6" fmla="*/ 4276928 w 4277360"/>
              <a:gd name="T7" fmla="*/ 309435 h 3776979"/>
              <a:gd name="T8" fmla="*/ 0 w 4277360"/>
              <a:gd name="T9" fmla="*/ 0 h 3776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77360" h="3776979">
                <a:moveTo>
                  <a:pt x="0" y="0"/>
                </a:moveTo>
                <a:lnTo>
                  <a:pt x="0" y="3467252"/>
                </a:lnTo>
                <a:lnTo>
                  <a:pt x="4276928" y="3776713"/>
                </a:lnTo>
                <a:lnTo>
                  <a:pt x="4276928" y="3094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5" name="object 37"/>
          <p:cNvSpPr>
            <a:spLocks/>
          </p:cNvSpPr>
          <p:nvPr/>
        </p:nvSpPr>
        <p:spPr bwMode="auto">
          <a:xfrm>
            <a:off x="4835526" y="5148093"/>
            <a:ext cx="520245" cy="458887"/>
          </a:xfrm>
          <a:custGeom>
            <a:avLst/>
            <a:gdLst>
              <a:gd name="T0" fmla="*/ 64897 w 520064"/>
              <a:gd name="T1" fmla="*/ 394449 h 492759"/>
              <a:gd name="T2" fmla="*/ 130322 w 520064"/>
              <a:gd name="T3" fmla="*/ 454525 h 492759"/>
              <a:gd name="T4" fmla="*/ 214352 w 520064"/>
              <a:gd name="T5" fmla="*/ 487770 h 492759"/>
              <a:gd name="T6" fmla="*/ 307482 w 520064"/>
              <a:gd name="T7" fmla="*/ 487899 h 492759"/>
              <a:gd name="T8" fmla="*/ 358837 w 520064"/>
              <a:gd name="T9" fmla="*/ 471398 h 492759"/>
              <a:gd name="T10" fmla="*/ 215866 w 520064"/>
              <a:gd name="T11" fmla="*/ 466822 h 492759"/>
              <a:gd name="T12" fmla="*/ 135322 w 520064"/>
              <a:gd name="T13" fmla="*/ 432930 h 492759"/>
              <a:gd name="T14" fmla="*/ 92934 w 520064"/>
              <a:gd name="T15" fmla="*/ 394449 h 492759"/>
              <a:gd name="T16" fmla="*/ 261264 w 520064"/>
              <a:gd name="T17" fmla="*/ 20827 h 492759"/>
              <a:gd name="T18" fmla="*/ 348950 w 520064"/>
              <a:gd name="T19" fmla="*/ 38539 h 492759"/>
              <a:gd name="T20" fmla="*/ 420560 w 520064"/>
              <a:gd name="T21" fmla="*/ 86831 h 492759"/>
              <a:gd name="T22" fmla="*/ 468843 w 520064"/>
              <a:gd name="T23" fmla="*/ 158443 h 492759"/>
              <a:gd name="T24" fmla="*/ 486545 w 520064"/>
              <a:gd name="T25" fmla="*/ 246151 h 492759"/>
              <a:gd name="T26" fmla="*/ 468843 w 520064"/>
              <a:gd name="T27" fmla="*/ 333815 h 492759"/>
              <a:gd name="T28" fmla="*/ 420560 w 520064"/>
              <a:gd name="T29" fmla="*/ 405423 h 492759"/>
              <a:gd name="T30" fmla="*/ 348950 w 520064"/>
              <a:gd name="T31" fmla="*/ 453698 h 492759"/>
              <a:gd name="T32" fmla="*/ 261264 w 520064"/>
              <a:gd name="T33" fmla="*/ 471398 h 492759"/>
              <a:gd name="T34" fmla="*/ 390443 w 520064"/>
              <a:gd name="T35" fmla="*/ 455590 h 492759"/>
              <a:gd name="T36" fmla="*/ 455523 w 520064"/>
              <a:gd name="T37" fmla="*/ 397116 h 492759"/>
              <a:gd name="T38" fmla="*/ 484212 w 520064"/>
              <a:gd name="T39" fmla="*/ 350380 h 492759"/>
              <a:gd name="T40" fmla="*/ 501353 w 520064"/>
              <a:gd name="T41" fmla="*/ 300366 h 492759"/>
              <a:gd name="T42" fmla="*/ 507373 w 520064"/>
              <a:gd name="T43" fmla="*/ 246113 h 492759"/>
              <a:gd name="T44" fmla="*/ 488032 w 520064"/>
              <a:gd name="T45" fmla="*/ 150361 h 492759"/>
              <a:gd name="T46" fmla="*/ 435279 w 520064"/>
              <a:gd name="T47" fmla="*/ 72116 h 492759"/>
              <a:gd name="T48" fmla="*/ 359766 w 520064"/>
              <a:gd name="T49" fmla="*/ 20827 h 492759"/>
              <a:gd name="T50" fmla="*/ 455523 w 520064"/>
              <a:gd name="T51" fmla="*/ 397116 h 492759"/>
              <a:gd name="T52" fmla="*/ 513093 w 520064"/>
              <a:gd name="T53" fmla="*/ 397116 h 492759"/>
              <a:gd name="T54" fmla="*/ 211664 w 520064"/>
              <a:gd name="T55" fmla="*/ 5003 h 492759"/>
              <a:gd name="T56" fmla="*/ 123670 w 520064"/>
              <a:gd name="T57" fmla="*/ 42053 h 492759"/>
              <a:gd name="T58" fmla="*/ 57208 w 520064"/>
              <a:gd name="T59" fmla="*/ 108550 h 492759"/>
              <a:gd name="T60" fmla="*/ 20187 w 520064"/>
              <a:gd name="T61" fmla="*/ 196559 h 492759"/>
              <a:gd name="T62" fmla="*/ 16597 w 520064"/>
              <a:gd name="T63" fmla="*/ 272533 h 492759"/>
              <a:gd name="T64" fmla="*/ 27405 w 520064"/>
              <a:gd name="T65" fmla="*/ 322719 h 492759"/>
              <a:gd name="T66" fmla="*/ 0 w 520064"/>
              <a:gd name="T67" fmla="*/ 405244 h 492759"/>
              <a:gd name="T68" fmla="*/ 92934 w 520064"/>
              <a:gd name="T69" fmla="*/ 394449 h 492759"/>
              <a:gd name="T70" fmla="*/ 53717 w 520064"/>
              <a:gd name="T71" fmla="*/ 333815 h 492759"/>
              <a:gd name="T72" fmla="*/ 36017 w 520064"/>
              <a:gd name="T73" fmla="*/ 246113 h 492759"/>
              <a:gd name="T74" fmla="*/ 53717 w 520064"/>
              <a:gd name="T75" fmla="*/ 158443 h 492759"/>
              <a:gd name="T76" fmla="*/ 101987 w 520064"/>
              <a:gd name="T77" fmla="*/ 86831 h 492759"/>
              <a:gd name="T78" fmla="*/ 173584 w 520064"/>
              <a:gd name="T79" fmla="*/ 38539 h 492759"/>
              <a:gd name="T80" fmla="*/ 261264 w 520064"/>
              <a:gd name="T81" fmla="*/ 20827 h 492759"/>
              <a:gd name="T82" fmla="*/ 357048 w 520064"/>
              <a:gd name="T83" fmla="*/ 19351 h 492759"/>
              <a:gd name="T84" fmla="*/ 261264 w 520064"/>
              <a:gd name="T85" fmla="*/ 0 h 492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20064" h="492759">
                <a:moveTo>
                  <a:pt x="92934" y="394449"/>
                </a:moveTo>
                <a:lnTo>
                  <a:pt x="64897" y="394449"/>
                </a:lnTo>
                <a:lnTo>
                  <a:pt x="94867" y="427423"/>
                </a:lnTo>
                <a:lnTo>
                  <a:pt x="130322" y="454525"/>
                </a:lnTo>
                <a:lnTo>
                  <a:pt x="170427" y="474920"/>
                </a:lnTo>
                <a:lnTo>
                  <a:pt x="214352" y="487770"/>
                </a:lnTo>
                <a:lnTo>
                  <a:pt x="261264" y="492239"/>
                </a:lnTo>
                <a:lnTo>
                  <a:pt x="307482" y="487899"/>
                </a:lnTo>
                <a:lnTo>
                  <a:pt x="350804" y="475416"/>
                </a:lnTo>
                <a:lnTo>
                  <a:pt x="358837" y="471398"/>
                </a:lnTo>
                <a:lnTo>
                  <a:pt x="261264" y="471398"/>
                </a:lnTo>
                <a:lnTo>
                  <a:pt x="215866" y="466822"/>
                </a:lnTo>
                <a:lnTo>
                  <a:pt x="173584" y="453698"/>
                </a:lnTo>
                <a:lnTo>
                  <a:pt x="135322" y="432930"/>
                </a:lnTo>
                <a:lnTo>
                  <a:pt x="101987" y="405423"/>
                </a:lnTo>
                <a:lnTo>
                  <a:pt x="92934" y="394449"/>
                </a:lnTo>
                <a:close/>
              </a:path>
              <a:path w="520064" h="492759">
                <a:moveTo>
                  <a:pt x="359766" y="20827"/>
                </a:moveTo>
                <a:lnTo>
                  <a:pt x="261264" y="20827"/>
                </a:lnTo>
                <a:lnTo>
                  <a:pt x="306663" y="25407"/>
                </a:lnTo>
                <a:lnTo>
                  <a:pt x="348950" y="38539"/>
                </a:lnTo>
                <a:lnTo>
                  <a:pt x="387218" y="59316"/>
                </a:lnTo>
                <a:lnTo>
                  <a:pt x="420560" y="86831"/>
                </a:lnTo>
                <a:lnTo>
                  <a:pt x="448071" y="120176"/>
                </a:lnTo>
                <a:lnTo>
                  <a:pt x="468843" y="158443"/>
                </a:lnTo>
                <a:lnTo>
                  <a:pt x="481972" y="200724"/>
                </a:lnTo>
                <a:lnTo>
                  <a:pt x="486545" y="246151"/>
                </a:lnTo>
                <a:lnTo>
                  <a:pt x="481972" y="291523"/>
                </a:lnTo>
                <a:lnTo>
                  <a:pt x="468843" y="333815"/>
                </a:lnTo>
                <a:lnTo>
                  <a:pt x="448071" y="372083"/>
                </a:lnTo>
                <a:lnTo>
                  <a:pt x="420560" y="405423"/>
                </a:lnTo>
                <a:lnTo>
                  <a:pt x="387218" y="432930"/>
                </a:lnTo>
                <a:lnTo>
                  <a:pt x="348950" y="453698"/>
                </a:lnTo>
                <a:lnTo>
                  <a:pt x="306663" y="466822"/>
                </a:lnTo>
                <a:lnTo>
                  <a:pt x="261264" y="471398"/>
                </a:lnTo>
                <a:lnTo>
                  <a:pt x="358837" y="471398"/>
                </a:lnTo>
                <a:lnTo>
                  <a:pt x="390443" y="455590"/>
                </a:lnTo>
                <a:lnTo>
                  <a:pt x="425612" y="429222"/>
                </a:lnTo>
                <a:lnTo>
                  <a:pt x="455523" y="397116"/>
                </a:lnTo>
                <a:lnTo>
                  <a:pt x="513093" y="397116"/>
                </a:lnTo>
                <a:lnTo>
                  <a:pt x="484212" y="350380"/>
                </a:lnTo>
                <a:lnTo>
                  <a:pt x="494084" y="325977"/>
                </a:lnTo>
                <a:lnTo>
                  <a:pt x="501353" y="300366"/>
                </a:lnTo>
                <a:lnTo>
                  <a:pt x="505842" y="273704"/>
                </a:lnTo>
                <a:lnTo>
                  <a:pt x="507373" y="246113"/>
                </a:lnTo>
                <a:lnTo>
                  <a:pt x="502376" y="196559"/>
                </a:lnTo>
                <a:lnTo>
                  <a:pt x="488032" y="150361"/>
                </a:lnTo>
                <a:lnTo>
                  <a:pt x="465336" y="108550"/>
                </a:lnTo>
                <a:lnTo>
                  <a:pt x="435279" y="72116"/>
                </a:lnTo>
                <a:lnTo>
                  <a:pt x="398853" y="42053"/>
                </a:lnTo>
                <a:lnTo>
                  <a:pt x="359766" y="20827"/>
                </a:lnTo>
                <a:close/>
              </a:path>
              <a:path w="520064" h="492759">
                <a:moveTo>
                  <a:pt x="513093" y="397116"/>
                </a:moveTo>
                <a:lnTo>
                  <a:pt x="455523" y="397116"/>
                </a:lnTo>
                <a:lnTo>
                  <a:pt x="519709" y="407822"/>
                </a:lnTo>
                <a:lnTo>
                  <a:pt x="513093" y="397116"/>
                </a:lnTo>
                <a:close/>
              </a:path>
              <a:path w="520064" h="492759">
                <a:moveTo>
                  <a:pt x="261264" y="0"/>
                </a:moveTo>
                <a:lnTo>
                  <a:pt x="211664" y="5003"/>
                </a:lnTo>
                <a:lnTo>
                  <a:pt x="165470" y="19351"/>
                </a:lnTo>
                <a:lnTo>
                  <a:pt x="123670" y="42053"/>
                </a:lnTo>
                <a:lnTo>
                  <a:pt x="87253" y="72116"/>
                </a:lnTo>
                <a:lnTo>
                  <a:pt x="57208" y="108550"/>
                </a:lnTo>
                <a:lnTo>
                  <a:pt x="34523" y="150361"/>
                </a:lnTo>
                <a:lnTo>
                  <a:pt x="20187" y="196559"/>
                </a:lnTo>
                <a:lnTo>
                  <a:pt x="15189" y="246151"/>
                </a:lnTo>
                <a:lnTo>
                  <a:pt x="16597" y="272533"/>
                </a:lnTo>
                <a:lnTo>
                  <a:pt x="20720" y="298099"/>
                </a:lnTo>
                <a:lnTo>
                  <a:pt x="27405" y="322719"/>
                </a:lnTo>
                <a:lnTo>
                  <a:pt x="36499" y="346265"/>
                </a:lnTo>
                <a:lnTo>
                  <a:pt x="0" y="405244"/>
                </a:lnTo>
                <a:lnTo>
                  <a:pt x="64897" y="394449"/>
                </a:lnTo>
                <a:lnTo>
                  <a:pt x="92934" y="394449"/>
                </a:lnTo>
                <a:lnTo>
                  <a:pt x="74483" y="372083"/>
                </a:lnTo>
                <a:lnTo>
                  <a:pt x="53717" y="333815"/>
                </a:lnTo>
                <a:lnTo>
                  <a:pt x="40593" y="291523"/>
                </a:lnTo>
                <a:lnTo>
                  <a:pt x="36017" y="246113"/>
                </a:lnTo>
                <a:lnTo>
                  <a:pt x="40593" y="200724"/>
                </a:lnTo>
                <a:lnTo>
                  <a:pt x="53717" y="158443"/>
                </a:lnTo>
                <a:lnTo>
                  <a:pt x="74483" y="120176"/>
                </a:lnTo>
                <a:lnTo>
                  <a:pt x="101987" y="86831"/>
                </a:lnTo>
                <a:lnTo>
                  <a:pt x="135322" y="59316"/>
                </a:lnTo>
                <a:lnTo>
                  <a:pt x="173584" y="38539"/>
                </a:lnTo>
                <a:lnTo>
                  <a:pt x="215866" y="25407"/>
                </a:lnTo>
                <a:lnTo>
                  <a:pt x="261264" y="20827"/>
                </a:lnTo>
                <a:lnTo>
                  <a:pt x="359766" y="20827"/>
                </a:lnTo>
                <a:lnTo>
                  <a:pt x="357048" y="19351"/>
                </a:lnTo>
                <a:lnTo>
                  <a:pt x="310854" y="5003"/>
                </a:lnTo>
                <a:lnTo>
                  <a:pt x="2612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" name="object 40"/>
          <p:cNvSpPr>
            <a:spLocks/>
          </p:cNvSpPr>
          <p:nvPr/>
        </p:nvSpPr>
        <p:spPr bwMode="auto">
          <a:xfrm>
            <a:off x="4925220" y="5293626"/>
            <a:ext cx="263525" cy="242888"/>
          </a:xfrm>
          <a:custGeom>
            <a:avLst/>
            <a:gdLst>
              <a:gd name="T0" fmla="*/ 84317 w 264160"/>
              <a:gd name="T1" fmla="*/ 0 h 241934"/>
              <a:gd name="T2" fmla="*/ 47997 w 264160"/>
              <a:gd name="T3" fmla="*/ 12271 h 241934"/>
              <a:gd name="T4" fmla="*/ 21076 w 264160"/>
              <a:gd name="T5" fmla="*/ 63438 h 241934"/>
              <a:gd name="T6" fmla="*/ 778 w 264160"/>
              <a:gd name="T7" fmla="*/ 105413 h 241934"/>
              <a:gd name="T8" fmla="*/ 0 w 264160"/>
              <a:gd name="T9" fmla="*/ 121594 h 241934"/>
              <a:gd name="T10" fmla="*/ 3882 w 264160"/>
              <a:gd name="T11" fmla="*/ 132422 h 241934"/>
              <a:gd name="T12" fmla="*/ 16154 w 264160"/>
              <a:gd name="T13" fmla="*/ 142789 h 241934"/>
              <a:gd name="T14" fmla="*/ 40542 w 264160"/>
              <a:gd name="T15" fmla="*/ 157584 h 241934"/>
              <a:gd name="T16" fmla="*/ 51894 w 264160"/>
              <a:gd name="T17" fmla="*/ 165833 h 241934"/>
              <a:gd name="T18" fmla="*/ 112326 w 264160"/>
              <a:gd name="T19" fmla="*/ 208408 h 241934"/>
              <a:gd name="T20" fmla="*/ 159373 w 264160"/>
              <a:gd name="T21" fmla="*/ 237692 h 241934"/>
              <a:gd name="T22" fmla="*/ 170620 w 264160"/>
              <a:gd name="T23" fmla="*/ 241858 h 241934"/>
              <a:gd name="T24" fmla="*/ 179551 w 264160"/>
              <a:gd name="T25" fmla="*/ 240210 h 241934"/>
              <a:gd name="T26" fmla="*/ 190821 w 264160"/>
              <a:gd name="T27" fmla="*/ 233327 h 241934"/>
              <a:gd name="T28" fmla="*/ 197908 w 264160"/>
              <a:gd name="T29" fmla="*/ 227930 h 241934"/>
              <a:gd name="T30" fmla="*/ 170793 w 264160"/>
              <a:gd name="T31" fmla="*/ 203876 h 241934"/>
              <a:gd name="T32" fmla="*/ 167694 w 264160"/>
              <a:gd name="T33" fmla="*/ 201094 h 241934"/>
              <a:gd name="T34" fmla="*/ 167415 w 264160"/>
              <a:gd name="T35" fmla="*/ 196307 h 241934"/>
              <a:gd name="T36" fmla="*/ 170196 w 264160"/>
              <a:gd name="T37" fmla="*/ 193246 h 241934"/>
              <a:gd name="T38" fmla="*/ 172927 w 264160"/>
              <a:gd name="T39" fmla="*/ 190134 h 241934"/>
              <a:gd name="T40" fmla="*/ 177689 w 264160"/>
              <a:gd name="T41" fmla="*/ 189817 h 241934"/>
              <a:gd name="T42" fmla="*/ 220126 w 264160"/>
              <a:gd name="T43" fmla="*/ 189817 h 241934"/>
              <a:gd name="T44" fmla="*/ 193272 w 264160"/>
              <a:gd name="T45" fmla="*/ 165966 h 241934"/>
              <a:gd name="T46" fmla="*/ 192993 w 264160"/>
              <a:gd name="T47" fmla="*/ 161216 h 241934"/>
              <a:gd name="T48" fmla="*/ 198479 w 264160"/>
              <a:gd name="T49" fmla="*/ 155057 h 241934"/>
              <a:gd name="T50" fmla="*/ 203229 w 264160"/>
              <a:gd name="T51" fmla="*/ 154727 h 241934"/>
              <a:gd name="T52" fmla="*/ 244922 w 264160"/>
              <a:gd name="T53" fmla="*/ 154727 h 241934"/>
              <a:gd name="T54" fmla="*/ 203520 w 264160"/>
              <a:gd name="T55" fmla="*/ 115598 h 241934"/>
              <a:gd name="T56" fmla="*/ 83659 w 264160"/>
              <a:gd name="T57" fmla="*/ 115598 h 241934"/>
              <a:gd name="T58" fmla="*/ 77131 w 264160"/>
              <a:gd name="T59" fmla="*/ 114112 h 241934"/>
              <a:gd name="T60" fmla="*/ 50250 w 264160"/>
              <a:gd name="T61" fmla="*/ 103431 h 241934"/>
              <a:gd name="T62" fmla="*/ 39158 w 264160"/>
              <a:gd name="T63" fmla="*/ 94049 h 241934"/>
              <a:gd name="T64" fmla="*/ 41934 w 264160"/>
              <a:gd name="T65" fmla="*/ 80729 h 241934"/>
              <a:gd name="T66" fmla="*/ 56658 w 264160"/>
              <a:gd name="T67" fmla="*/ 58232 h 241934"/>
              <a:gd name="T68" fmla="*/ 111332 w 264160"/>
              <a:gd name="T69" fmla="*/ 3559 h 241934"/>
              <a:gd name="T70" fmla="*/ 103181 w 264160"/>
              <a:gd name="T71" fmla="*/ 1952 h 241934"/>
              <a:gd name="T72" fmla="*/ 84317 w 264160"/>
              <a:gd name="T73" fmla="*/ 0 h 241934"/>
              <a:gd name="T74" fmla="*/ 220126 w 264160"/>
              <a:gd name="T75" fmla="*/ 189817 h 241934"/>
              <a:gd name="T76" fmla="*/ 177689 w 264160"/>
              <a:gd name="T77" fmla="*/ 189817 h 241934"/>
              <a:gd name="T78" fmla="*/ 210036 w 264160"/>
              <a:gd name="T79" fmla="*/ 218582 h 241934"/>
              <a:gd name="T80" fmla="*/ 226892 w 264160"/>
              <a:gd name="T81" fmla="*/ 205474 h 241934"/>
              <a:gd name="T82" fmla="*/ 232680 w 264160"/>
              <a:gd name="T83" fmla="*/ 200891 h 241934"/>
              <a:gd name="T84" fmla="*/ 232477 w 264160"/>
              <a:gd name="T85" fmla="*/ 200777 h 241934"/>
              <a:gd name="T86" fmla="*/ 220126 w 264160"/>
              <a:gd name="T87" fmla="*/ 189817 h 241934"/>
              <a:gd name="T88" fmla="*/ 244922 w 264160"/>
              <a:gd name="T89" fmla="*/ 154727 h 241934"/>
              <a:gd name="T90" fmla="*/ 203229 w 264160"/>
              <a:gd name="T91" fmla="*/ 154727 h 241934"/>
              <a:gd name="T92" fmla="*/ 206414 w 264160"/>
              <a:gd name="T93" fmla="*/ 157584 h 241934"/>
              <a:gd name="T94" fmla="*/ 243158 w 264160"/>
              <a:gd name="T95" fmla="*/ 190134 h 241934"/>
              <a:gd name="T96" fmla="*/ 243717 w 264160"/>
              <a:gd name="T97" fmla="*/ 190947 h 241934"/>
              <a:gd name="T98" fmla="*/ 244123 w 264160"/>
              <a:gd name="T99" fmla="*/ 191747 h 241934"/>
              <a:gd name="T100" fmla="*/ 246701 w 264160"/>
              <a:gd name="T101" fmla="*/ 189614 h 241934"/>
              <a:gd name="T102" fmla="*/ 247946 w 264160"/>
              <a:gd name="T103" fmla="*/ 188648 h 241934"/>
              <a:gd name="T104" fmla="*/ 259819 w 264160"/>
              <a:gd name="T105" fmla="*/ 178355 h 241934"/>
              <a:gd name="T106" fmla="*/ 263776 w 264160"/>
              <a:gd name="T107" fmla="*/ 171688 h 241934"/>
              <a:gd name="T108" fmla="*/ 259819 w 264160"/>
              <a:gd name="T109" fmla="*/ 165735 h 241934"/>
              <a:gd name="T110" fmla="*/ 247946 w 264160"/>
              <a:gd name="T111" fmla="*/ 157584 h 241934"/>
              <a:gd name="T112" fmla="*/ 244922 w 264160"/>
              <a:gd name="T113" fmla="*/ 154727 h 241934"/>
              <a:gd name="T114" fmla="*/ 151057 w 264160"/>
              <a:gd name="T115" fmla="*/ 66017 h 241934"/>
              <a:gd name="T116" fmla="*/ 83659 w 264160"/>
              <a:gd name="T117" fmla="*/ 115598 h 241934"/>
              <a:gd name="T118" fmla="*/ 203520 w 264160"/>
              <a:gd name="T119" fmla="*/ 115598 h 241934"/>
              <a:gd name="T120" fmla="*/ 151057 w 264160"/>
              <a:gd name="T121" fmla="*/ 66017 h 241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4160" h="241934">
                <a:moveTo>
                  <a:pt x="84317" y="0"/>
                </a:moveTo>
                <a:lnTo>
                  <a:pt x="47997" y="12271"/>
                </a:lnTo>
                <a:lnTo>
                  <a:pt x="21076" y="63438"/>
                </a:lnTo>
                <a:lnTo>
                  <a:pt x="778" y="105413"/>
                </a:lnTo>
                <a:lnTo>
                  <a:pt x="0" y="121594"/>
                </a:lnTo>
                <a:lnTo>
                  <a:pt x="3882" y="132422"/>
                </a:lnTo>
                <a:lnTo>
                  <a:pt x="16154" y="142789"/>
                </a:lnTo>
                <a:lnTo>
                  <a:pt x="40542" y="157584"/>
                </a:lnTo>
                <a:lnTo>
                  <a:pt x="51894" y="165833"/>
                </a:lnTo>
                <a:lnTo>
                  <a:pt x="112326" y="208408"/>
                </a:lnTo>
                <a:lnTo>
                  <a:pt x="159373" y="237692"/>
                </a:lnTo>
                <a:lnTo>
                  <a:pt x="170620" y="241858"/>
                </a:lnTo>
                <a:lnTo>
                  <a:pt x="179551" y="240210"/>
                </a:lnTo>
                <a:lnTo>
                  <a:pt x="190821" y="233327"/>
                </a:lnTo>
                <a:lnTo>
                  <a:pt x="197908" y="227930"/>
                </a:lnTo>
                <a:lnTo>
                  <a:pt x="170793" y="203876"/>
                </a:lnTo>
                <a:lnTo>
                  <a:pt x="167694" y="201094"/>
                </a:lnTo>
                <a:lnTo>
                  <a:pt x="167415" y="196307"/>
                </a:lnTo>
                <a:lnTo>
                  <a:pt x="170196" y="193246"/>
                </a:lnTo>
                <a:lnTo>
                  <a:pt x="172927" y="190134"/>
                </a:lnTo>
                <a:lnTo>
                  <a:pt x="177689" y="189817"/>
                </a:lnTo>
                <a:lnTo>
                  <a:pt x="220126" y="189817"/>
                </a:lnTo>
                <a:lnTo>
                  <a:pt x="193272" y="165966"/>
                </a:lnTo>
                <a:lnTo>
                  <a:pt x="192993" y="161216"/>
                </a:lnTo>
                <a:lnTo>
                  <a:pt x="198479" y="155057"/>
                </a:lnTo>
                <a:lnTo>
                  <a:pt x="203229" y="154727"/>
                </a:lnTo>
                <a:lnTo>
                  <a:pt x="244922" y="154727"/>
                </a:lnTo>
                <a:lnTo>
                  <a:pt x="203520" y="115598"/>
                </a:lnTo>
                <a:lnTo>
                  <a:pt x="83659" y="115598"/>
                </a:lnTo>
                <a:lnTo>
                  <a:pt x="77131" y="114112"/>
                </a:lnTo>
                <a:lnTo>
                  <a:pt x="50250" y="103431"/>
                </a:lnTo>
                <a:lnTo>
                  <a:pt x="39158" y="94049"/>
                </a:lnTo>
                <a:lnTo>
                  <a:pt x="41934" y="80729"/>
                </a:lnTo>
                <a:lnTo>
                  <a:pt x="56658" y="58232"/>
                </a:lnTo>
                <a:lnTo>
                  <a:pt x="111332" y="3559"/>
                </a:lnTo>
                <a:lnTo>
                  <a:pt x="103181" y="1952"/>
                </a:lnTo>
                <a:lnTo>
                  <a:pt x="84317" y="0"/>
                </a:lnTo>
                <a:close/>
              </a:path>
              <a:path w="264160" h="241934">
                <a:moveTo>
                  <a:pt x="220126" y="189817"/>
                </a:moveTo>
                <a:lnTo>
                  <a:pt x="177689" y="189817"/>
                </a:lnTo>
                <a:lnTo>
                  <a:pt x="210036" y="218582"/>
                </a:lnTo>
                <a:lnTo>
                  <a:pt x="226892" y="205474"/>
                </a:lnTo>
                <a:lnTo>
                  <a:pt x="232680" y="200891"/>
                </a:lnTo>
                <a:lnTo>
                  <a:pt x="232477" y="200777"/>
                </a:lnTo>
                <a:lnTo>
                  <a:pt x="220126" y="189817"/>
                </a:lnTo>
                <a:close/>
              </a:path>
              <a:path w="264160" h="241934">
                <a:moveTo>
                  <a:pt x="244922" y="154727"/>
                </a:moveTo>
                <a:lnTo>
                  <a:pt x="203229" y="154727"/>
                </a:lnTo>
                <a:lnTo>
                  <a:pt x="206414" y="157584"/>
                </a:lnTo>
                <a:lnTo>
                  <a:pt x="243158" y="190134"/>
                </a:lnTo>
                <a:lnTo>
                  <a:pt x="243717" y="190947"/>
                </a:lnTo>
                <a:lnTo>
                  <a:pt x="244123" y="191747"/>
                </a:lnTo>
                <a:lnTo>
                  <a:pt x="246701" y="189614"/>
                </a:lnTo>
                <a:lnTo>
                  <a:pt x="247946" y="188648"/>
                </a:lnTo>
                <a:lnTo>
                  <a:pt x="259819" y="178355"/>
                </a:lnTo>
                <a:lnTo>
                  <a:pt x="263776" y="171688"/>
                </a:lnTo>
                <a:lnTo>
                  <a:pt x="259819" y="165735"/>
                </a:lnTo>
                <a:lnTo>
                  <a:pt x="247946" y="157584"/>
                </a:lnTo>
                <a:lnTo>
                  <a:pt x="244922" y="154727"/>
                </a:lnTo>
                <a:close/>
              </a:path>
              <a:path w="264160" h="241934">
                <a:moveTo>
                  <a:pt x="151057" y="66017"/>
                </a:moveTo>
                <a:lnTo>
                  <a:pt x="83659" y="115598"/>
                </a:lnTo>
                <a:lnTo>
                  <a:pt x="203520" y="115598"/>
                </a:lnTo>
                <a:lnTo>
                  <a:pt x="151057" y="660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" name="object 39"/>
          <p:cNvSpPr>
            <a:spLocks/>
          </p:cNvSpPr>
          <p:nvPr/>
        </p:nvSpPr>
        <p:spPr bwMode="auto">
          <a:xfrm>
            <a:off x="4994276" y="5276957"/>
            <a:ext cx="203200" cy="138113"/>
          </a:xfrm>
          <a:custGeom>
            <a:avLst/>
            <a:gdLst>
              <a:gd name="T0" fmla="*/ 166899 w 203835"/>
              <a:gd name="T1" fmla="*/ 42207 h 138429"/>
              <a:gd name="T2" fmla="*/ 92981 w 203835"/>
              <a:gd name="T3" fmla="*/ 42207 h 138429"/>
              <a:gd name="T4" fmla="*/ 187380 w 203835"/>
              <a:gd name="T5" fmla="*/ 137813 h 138429"/>
              <a:gd name="T6" fmla="*/ 191240 w 203835"/>
              <a:gd name="T7" fmla="*/ 133292 h 138429"/>
              <a:gd name="T8" fmla="*/ 198708 w 203835"/>
              <a:gd name="T9" fmla="*/ 121206 h 138429"/>
              <a:gd name="T10" fmla="*/ 203614 w 203835"/>
              <a:gd name="T11" fmla="*/ 103764 h 138429"/>
              <a:gd name="T12" fmla="*/ 199788 w 203835"/>
              <a:gd name="T13" fmla="*/ 83177 h 138429"/>
              <a:gd name="T14" fmla="*/ 166899 w 203835"/>
              <a:gd name="T15" fmla="*/ 42207 h 138429"/>
              <a:gd name="T16" fmla="*/ 87543 w 203835"/>
              <a:gd name="T17" fmla="*/ 0 h 138429"/>
              <a:gd name="T18" fmla="*/ 45813 w 203835"/>
              <a:gd name="T19" fmla="*/ 24808 h 138429"/>
              <a:gd name="T20" fmla="*/ 2341 w 203835"/>
              <a:gd name="T21" fmla="*/ 68267 h 138429"/>
              <a:gd name="T22" fmla="*/ 0 w 203835"/>
              <a:gd name="T23" fmla="*/ 82236 h 138429"/>
              <a:gd name="T24" fmla="*/ 4940 w 203835"/>
              <a:gd name="T25" fmla="*/ 93412 h 138429"/>
              <a:gd name="T26" fmla="*/ 20947 w 203835"/>
              <a:gd name="T27" fmla="*/ 101795 h 138429"/>
              <a:gd name="T28" fmla="*/ 92981 w 203835"/>
              <a:gd name="T29" fmla="*/ 42207 h 138429"/>
              <a:gd name="T30" fmla="*/ 166899 w 203835"/>
              <a:gd name="T31" fmla="*/ 42207 h 138429"/>
              <a:gd name="T32" fmla="*/ 138955 w 203835"/>
              <a:gd name="T33" fmla="*/ 7396 h 138429"/>
              <a:gd name="T34" fmla="*/ 106646 w 203835"/>
              <a:gd name="T35" fmla="*/ 2443 h 138429"/>
              <a:gd name="T36" fmla="*/ 87543 w 203835"/>
              <a:gd name="T37" fmla="*/ 0 h 138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3835" h="138429">
                <a:moveTo>
                  <a:pt x="166899" y="42207"/>
                </a:moveTo>
                <a:lnTo>
                  <a:pt x="92981" y="42207"/>
                </a:lnTo>
                <a:lnTo>
                  <a:pt x="187380" y="137813"/>
                </a:lnTo>
                <a:lnTo>
                  <a:pt x="191240" y="133292"/>
                </a:lnTo>
                <a:lnTo>
                  <a:pt x="198708" y="121206"/>
                </a:lnTo>
                <a:lnTo>
                  <a:pt x="203614" y="103764"/>
                </a:lnTo>
                <a:lnTo>
                  <a:pt x="199788" y="83177"/>
                </a:lnTo>
                <a:lnTo>
                  <a:pt x="166899" y="42207"/>
                </a:lnTo>
                <a:close/>
              </a:path>
              <a:path w="203835" h="138429">
                <a:moveTo>
                  <a:pt x="87543" y="0"/>
                </a:moveTo>
                <a:lnTo>
                  <a:pt x="45813" y="24808"/>
                </a:lnTo>
                <a:lnTo>
                  <a:pt x="2341" y="68267"/>
                </a:lnTo>
                <a:lnTo>
                  <a:pt x="0" y="82236"/>
                </a:lnTo>
                <a:lnTo>
                  <a:pt x="4940" y="93412"/>
                </a:lnTo>
                <a:lnTo>
                  <a:pt x="20947" y="101795"/>
                </a:lnTo>
                <a:lnTo>
                  <a:pt x="92981" y="42207"/>
                </a:lnTo>
                <a:lnTo>
                  <a:pt x="166899" y="42207"/>
                </a:lnTo>
                <a:lnTo>
                  <a:pt x="138955" y="7396"/>
                </a:lnTo>
                <a:lnTo>
                  <a:pt x="106646" y="2443"/>
                </a:lnTo>
                <a:lnTo>
                  <a:pt x="875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" name="object 38"/>
          <p:cNvSpPr>
            <a:spLocks/>
          </p:cNvSpPr>
          <p:nvPr/>
        </p:nvSpPr>
        <p:spPr bwMode="auto">
          <a:xfrm>
            <a:off x="5131595" y="5230126"/>
            <a:ext cx="114300" cy="127000"/>
          </a:xfrm>
          <a:custGeom>
            <a:avLst/>
            <a:gdLst>
              <a:gd name="T0" fmla="*/ 31953 w 114300"/>
              <a:gd name="T1" fmla="*/ 0 h 128270"/>
              <a:gd name="T2" fmla="*/ 0 w 114300"/>
              <a:gd name="T3" fmla="*/ 25666 h 128270"/>
              <a:gd name="T4" fmla="*/ 82232 w 114300"/>
              <a:gd name="T5" fmla="*/ 128079 h 128270"/>
              <a:gd name="T6" fmla="*/ 114173 w 114300"/>
              <a:gd name="T7" fmla="*/ 102412 h 128270"/>
              <a:gd name="T8" fmla="*/ 31953 w 114300"/>
              <a:gd name="T9" fmla="*/ 0 h 128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300" h="128270">
                <a:moveTo>
                  <a:pt x="31953" y="0"/>
                </a:moveTo>
                <a:lnTo>
                  <a:pt x="0" y="25666"/>
                </a:lnTo>
                <a:lnTo>
                  <a:pt x="82232" y="128079"/>
                </a:lnTo>
                <a:lnTo>
                  <a:pt x="114173" y="102412"/>
                </a:lnTo>
                <a:lnTo>
                  <a:pt x="319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" name="object 43"/>
          <p:cNvSpPr>
            <a:spLocks/>
          </p:cNvSpPr>
          <p:nvPr/>
        </p:nvSpPr>
        <p:spPr bwMode="auto">
          <a:xfrm>
            <a:off x="4783834" y="5568307"/>
            <a:ext cx="92075" cy="125412"/>
          </a:xfrm>
          <a:custGeom>
            <a:avLst/>
            <a:gdLst>
              <a:gd name="T0" fmla="*/ 46088 w 92710"/>
              <a:gd name="T1" fmla="*/ 0 h 125729"/>
              <a:gd name="T2" fmla="*/ 22245 w 92710"/>
              <a:gd name="T3" fmla="*/ 4936 h 125729"/>
              <a:gd name="T4" fmla="*/ 8251 w 92710"/>
              <a:gd name="T5" fmla="*/ 18391 h 125729"/>
              <a:gd name="T6" fmla="*/ 1654 w 92710"/>
              <a:gd name="T7" fmla="*/ 38335 h 125729"/>
              <a:gd name="T8" fmla="*/ 0 w 92710"/>
              <a:gd name="T9" fmla="*/ 62738 h 125729"/>
              <a:gd name="T10" fmla="*/ 4465 w 92710"/>
              <a:gd name="T11" fmla="*/ 87133 h 125729"/>
              <a:gd name="T12" fmla="*/ 15748 w 92710"/>
              <a:gd name="T13" fmla="*/ 107073 h 125729"/>
              <a:gd name="T14" fmla="*/ 30678 w 92710"/>
              <a:gd name="T15" fmla="*/ 120527 h 125729"/>
              <a:gd name="T16" fmla="*/ 46088 w 92710"/>
              <a:gd name="T17" fmla="*/ 125463 h 125729"/>
              <a:gd name="T18" fmla="*/ 61481 w 92710"/>
              <a:gd name="T19" fmla="*/ 120527 h 125729"/>
              <a:gd name="T20" fmla="*/ 76414 w 92710"/>
              <a:gd name="T21" fmla="*/ 107073 h 125729"/>
              <a:gd name="T22" fmla="*/ 87706 w 92710"/>
              <a:gd name="T23" fmla="*/ 87133 h 125729"/>
              <a:gd name="T24" fmla="*/ 92176 w 92710"/>
              <a:gd name="T25" fmla="*/ 62738 h 125729"/>
              <a:gd name="T26" fmla="*/ 90515 w 92710"/>
              <a:gd name="T27" fmla="*/ 38335 h 125729"/>
              <a:gd name="T28" fmla="*/ 83905 w 92710"/>
              <a:gd name="T29" fmla="*/ 18391 h 125729"/>
              <a:gd name="T30" fmla="*/ 69909 w 92710"/>
              <a:gd name="T31" fmla="*/ 4936 h 125729"/>
              <a:gd name="T32" fmla="*/ 46088 w 92710"/>
              <a:gd name="T33" fmla="*/ 0 h 125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710" h="125729">
                <a:moveTo>
                  <a:pt x="46088" y="0"/>
                </a:moveTo>
                <a:lnTo>
                  <a:pt x="22245" y="4936"/>
                </a:lnTo>
                <a:lnTo>
                  <a:pt x="8251" y="18391"/>
                </a:lnTo>
                <a:lnTo>
                  <a:pt x="1654" y="38335"/>
                </a:lnTo>
                <a:lnTo>
                  <a:pt x="0" y="62738"/>
                </a:lnTo>
                <a:lnTo>
                  <a:pt x="4465" y="87133"/>
                </a:lnTo>
                <a:lnTo>
                  <a:pt x="15748" y="107073"/>
                </a:lnTo>
                <a:lnTo>
                  <a:pt x="30678" y="120527"/>
                </a:lnTo>
                <a:lnTo>
                  <a:pt x="46088" y="125463"/>
                </a:lnTo>
                <a:lnTo>
                  <a:pt x="61481" y="120527"/>
                </a:lnTo>
                <a:lnTo>
                  <a:pt x="76414" y="107073"/>
                </a:lnTo>
                <a:lnTo>
                  <a:pt x="87706" y="87133"/>
                </a:lnTo>
                <a:lnTo>
                  <a:pt x="92176" y="62738"/>
                </a:lnTo>
                <a:lnTo>
                  <a:pt x="90515" y="38335"/>
                </a:lnTo>
                <a:lnTo>
                  <a:pt x="83905" y="18391"/>
                </a:lnTo>
                <a:lnTo>
                  <a:pt x="69909" y="4936"/>
                </a:lnTo>
                <a:lnTo>
                  <a:pt x="46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" name="object 43"/>
          <p:cNvSpPr>
            <a:spLocks/>
          </p:cNvSpPr>
          <p:nvPr/>
        </p:nvSpPr>
        <p:spPr bwMode="auto">
          <a:xfrm>
            <a:off x="5335674" y="5559300"/>
            <a:ext cx="92075" cy="125412"/>
          </a:xfrm>
          <a:custGeom>
            <a:avLst/>
            <a:gdLst>
              <a:gd name="T0" fmla="*/ 46088 w 92710"/>
              <a:gd name="T1" fmla="*/ 0 h 125729"/>
              <a:gd name="T2" fmla="*/ 22245 w 92710"/>
              <a:gd name="T3" fmla="*/ 4936 h 125729"/>
              <a:gd name="T4" fmla="*/ 8251 w 92710"/>
              <a:gd name="T5" fmla="*/ 18391 h 125729"/>
              <a:gd name="T6" fmla="*/ 1654 w 92710"/>
              <a:gd name="T7" fmla="*/ 38335 h 125729"/>
              <a:gd name="T8" fmla="*/ 0 w 92710"/>
              <a:gd name="T9" fmla="*/ 62738 h 125729"/>
              <a:gd name="T10" fmla="*/ 4465 w 92710"/>
              <a:gd name="T11" fmla="*/ 87133 h 125729"/>
              <a:gd name="T12" fmla="*/ 15748 w 92710"/>
              <a:gd name="T13" fmla="*/ 107073 h 125729"/>
              <a:gd name="T14" fmla="*/ 30678 w 92710"/>
              <a:gd name="T15" fmla="*/ 120527 h 125729"/>
              <a:gd name="T16" fmla="*/ 46088 w 92710"/>
              <a:gd name="T17" fmla="*/ 125463 h 125729"/>
              <a:gd name="T18" fmla="*/ 61481 w 92710"/>
              <a:gd name="T19" fmla="*/ 120527 h 125729"/>
              <a:gd name="T20" fmla="*/ 76414 w 92710"/>
              <a:gd name="T21" fmla="*/ 107073 h 125729"/>
              <a:gd name="T22" fmla="*/ 87706 w 92710"/>
              <a:gd name="T23" fmla="*/ 87133 h 125729"/>
              <a:gd name="T24" fmla="*/ 92176 w 92710"/>
              <a:gd name="T25" fmla="*/ 62738 h 125729"/>
              <a:gd name="T26" fmla="*/ 90515 w 92710"/>
              <a:gd name="T27" fmla="*/ 38335 h 125729"/>
              <a:gd name="T28" fmla="*/ 83905 w 92710"/>
              <a:gd name="T29" fmla="*/ 18391 h 125729"/>
              <a:gd name="T30" fmla="*/ 69909 w 92710"/>
              <a:gd name="T31" fmla="*/ 4936 h 125729"/>
              <a:gd name="T32" fmla="*/ 46088 w 92710"/>
              <a:gd name="T33" fmla="*/ 0 h 125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710" h="125729">
                <a:moveTo>
                  <a:pt x="46088" y="0"/>
                </a:moveTo>
                <a:lnTo>
                  <a:pt x="22245" y="4936"/>
                </a:lnTo>
                <a:lnTo>
                  <a:pt x="8251" y="18391"/>
                </a:lnTo>
                <a:lnTo>
                  <a:pt x="1654" y="38335"/>
                </a:lnTo>
                <a:lnTo>
                  <a:pt x="0" y="62738"/>
                </a:lnTo>
                <a:lnTo>
                  <a:pt x="4465" y="87133"/>
                </a:lnTo>
                <a:lnTo>
                  <a:pt x="15748" y="107073"/>
                </a:lnTo>
                <a:lnTo>
                  <a:pt x="30678" y="120527"/>
                </a:lnTo>
                <a:lnTo>
                  <a:pt x="46088" y="125463"/>
                </a:lnTo>
                <a:lnTo>
                  <a:pt x="61481" y="120527"/>
                </a:lnTo>
                <a:lnTo>
                  <a:pt x="76414" y="107073"/>
                </a:lnTo>
                <a:lnTo>
                  <a:pt x="87706" y="87133"/>
                </a:lnTo>
                <a:lnTo>
                  <a:pt x="92176" y="62738"/>
                </a:lnTo>
                <a:lnTo>
                  <a:pt x="90515" y="38335"/>
                </a:lnTo>
                <a:lnTo>
                  <a:pt x="83905" y="18391"/>
                </a:lnTo>
                <a:lnTo>
                  <a:pt x="69909" y="4936"/>
                </a:lnTo>
                <a:lnTo>
                  <a:pt x="46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1" name="object 42"/>
          <p:cNvSpPr>
            <a:spLocks/>
          </p:cNvSpPr>
          <p:nvPr/>
        </p:nvSpPr>
        <p:spPr bwMode="auto">
          <a:xfrm>
            <a:off x="4717251" y="5685315"/>
            <a:ext cx="234950" cy="434975"/>
          </a:xfrm>
          <a:custGeom>
            <a:avLst/>
            <a:gdLst>
              <a:gd name="T0" fmla="*/ 65227 w 234314"/>
              <a:gd name="T1" fmla="*/ 0 h 434340"/>
              <a:gd name="T2" fmla="*/ 43360 w 234314"/>
              <a:gd name="T3" fmla="*/ 4960 h 434340"/>
              <a:gd name="T4" fmla="*/ 22236 w 234314"/>
              <a:gd name="T5" fmla="*/ 16663 h 434340"/>
              <a:gd name="T6" fmla="*/ 6300 w 234314"/>
              <a:gd name="T7" fmla="*/ 37885 h 434340"/>
              <a:gd name="T8" fmla="*/ 0 w 234314"/>
              <a:gd name="T9" fmla="*/ 71399 h 434340"/>
              <a:gd name="T10" fmla="*/ 0 w 234314"/>
              <a:gd name="T11" fmla="*/ 229235 h 434340"/>
              <a:gd name="T12" fmla="*/ 682 w 234314"/>
              <a:gd name="T13" fmla="*/ 237458 h 434340"/>
              <a:gd name="T14" fmla="*/ 6811 w 234314"/>
              <a:gd name="T15" fmla="*/ 255549 h 434340"/>
              <a:gd name="T16" fmla="*/ 24511 w 234314"/>
              <a:gd name="T17" fmla="*/ 273640 h 434340"/>
              <a:gd name="T18" fmla="*/ 59905 w 234314"/>
              <a:gd name="T19" fmla="*/ 281863 h 434340"/>
              <a:gd name="T20" fmla="*/ 161518 w 234314"/>
              <a:gd name="T21" fmla="*/ 281863 h 434340"/>
              <a:gd name="T22" fmla="*/ 192379 w 234314"/>
              <a:gd name="T23" fmla="*/ 434301 h 434340"/>
              <a:gd name="T24" fmla="*/ 233718 w 234314"/>
              <a:gd name="T25" fmla="*/ 434301 h 434340"/>
              <a:gd name="T26" fmla="*/ 233782 w 234314"/>
              <a:gd name="T27" fmla="*/ 281863 h 434340"/>
              <a:gd name="T28" fmla="*/ 234007 w 234314"/>
              <a:gd name="T29" fmla="*/ 275478 h 434340"/>
              <a:gd name="T30" fmla="*/ 231647 w 234314"/>
              <a:gd name="T31" fmla="*/ 257378 h 434340"/>
              <a:gd name="T32" fmla="*/ 221802 w 234314"/>
              <a:gd name="T33" fmla="*/ 239278 h 434340"/>
              <a:gd name="T34" fmla="*/ 199631 w 234314"/>
              <a:gd name="T35" fmla="*/ 231051 h 434340"/>
              <a:gd name="T36" fmla="*/ 153466 w 234314"/>
              <a:gd name="T37" fmla="*/ 231051 h 434340"/>
              <a:gd name="T38" fmla="*/ 153466 w 234314"/>
              <a:gd name="T39" fmla="*/ 157403 h 434340"/>
              <a:gd name="T40" fmla="*/ 105359 w 234314"/>
              <a:gd name="T41" fmla="*/ 157403 h 434340"/>
              <a:gd name="T42" fmla="*/ 87109 w 234314"/>
              <a:gd name="T43" fmla="*/ 124040 h 434340"/>
              <a:gd name="T44" fmla="*/ 101968 w 234314"/>
              <a:gd name="T45" fmla="*/ 32308 h 434340"/>
              <a:gd name="T46" fmla="*/ 95583 w 234314"/>
              <a:gd name="T47" fmla="*/ 30436 h 434340"/>
              <a:gd name="T48" fmla="*/ 67690 w 234314"/>
              <a:gd name="T49" fmla="*/ 6604 h 434340"/>
              <a:gd name="T50" fmla="*/ 65227 w 234314"/>
              <a:gd name="T51" fmla="*/ 0 h 434340"/>
              <a:gd name="T52" fmla="*/ 134772 w 234314"/>
              <a:gd name="T53" fmla="*/ 19177 h 434340"/>
              <a:gd name="T54" fmla="*/ 133642 w 234314"/>
              <a:gd name="T55" fmla="*/ 21310 h 434340"/>
              <a:gd name="T56" fmla="*/ 132232 w 234314"/>
              <a:gd name="T57" fmla="*/ 23329 h 434340"/>
              <a:gd name="T58" fmla="*/ 130454 w 234314"/>
              <a:gd name="T59" fmla="*/ 25095 h 434340"/>
              <a:gd name="T60" fmla="*/ 125183 w 234314"/>
              <a:gd name="T61" fmla="*/ 30454 h 434340"/>
              <a:gd name="T62" fmla="*/ 117970 w 234314"/>
              <a:gd name="T63" fmla="*/ 33070 h 434340"/>
              <a:gd name="T64" fmla="*/ 110108 w 234314"/>
              <a:gd name="T65" fmla="*/ 33121 h 434340"/>
              <a:gd name="T66" fmla="*/ 124853 w 234314"/>
              <a:gd name="T67" fmla="*/ 124040 h 434340"/>
              <a:gd name="T68" fmla="*/ 106603 w 234314"/>
              <a:gd name="T69" fmla="*/ 157403 h 434340"/>
              <a:gd name="T70" fmla="*/ 153466 w 234314"/>
              <a:gd name="T71" fmla="*/ 157403 h 434340"/>
              <a:gd name="T72" fmla="*/ 153466 w 234314"/>
              <a:gd name="T73" fmla="*/ 62687 h 434340"/>
              <a:gd name="T74" fmla="*/ 152017 w 234314"/>
              <a:gd name="T75" fmla="*/ 49096 h 434340"/>
              <a:gd name="T76" fmla="*/ 148043 w 234314"/>
              <a:gd name="T77" fmla="*/ 37384 h 434340"/>
              <a:gd name="T78" fmla="*/ 142108 w 234314"/>
              <a:gd name="T79" fmla="*/ 27445 h 434340"/>
              <a:gd name="T80" fmla="*/ 134772 w 234314"/>
              <a:gd name="T81" fmla="*/ 19177 h 434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4314" h="434340">
                <a:moveTo>
                  <a:pt x="65227" y="0"/>
                </a:moveTo>
                <a:lnTo>
                  <a:pt x="43360" y="4960"/>
                </a:lnTo>
                <a:lnTo>
                  <a:pt x="22236" y="16663"/>
                </a:lnTo>
                <a:lnTo>
                  <a:pt x="6300" y="37885"/>
                </a:lnTo>
                <a:lnTo>
                  <a:pt x="0" y="71399"/>
                </a:lnTo>
                <a:lnTo>
                  <a:pt x="0" y="229235"/>
                </a:lnTo>
                <a:lnTo>
                  <a:pt x="682" y="237458"/>
                </a:lnTo>
                <a:lnTo>
                  <a:pt x="6811" y="255549"/>
                </a:lnTo>
                <a:lnTo>
                  <a:pt x="24511" y="273640"/>
                </a:lnTo>
                <a:lnTo>
                  <a:pt x="59905" y="281863"/>
                </a:lnTo>
                <a:lnTo>
                  <a:pt x="161518" y="281863"/>
                </a:lnTo>
                <a:lnTo>
                  <a:pt x="192379" y="434301"/>
                </a:lnTo>
                <a:lnTo>
                  <a:pt x="233718" y="434301"/>
                </a:lnTo>
                <a:lnTo>
                  <a:pt x="233782" y="281863"/>
                </a:lnTo>
                <a:lnTo>
                  <a:pt x="234007" y="275478"/>
                </a:lnTo>
                <a:lnTo>
                  <a:pt x="231647" y="257378"/>
                </a:lnTo>
                <a:lnTo>
                  <a:pt x="221802" y="239278"/>
                </a:lnTo>
                <a:lnTo>
                  <a:pt x="199631" y="231051"/>
                </a:lnTo>
                <a:lnTo>
                  <a:pt x="153466" y="231051"/>
                </a:lnTo>
                <a:lnTo>
                  <a:pt x="153466" y="157403"/>
                </a:lnTo>
                <a:lnTo>
                  <a:pt x="105359" y="157403"/>
                </a:lnTo>
                <a:lnTo>
                  <a:pt x="87109" y="124040"/>
                </a:lnTo>
                <a:lnTo>
                  <a:pt x="101968" y="32308"/>
                </a:lnTo>
                <a:lnTo>
                  <a:pt x="95583" y="30436"/>
                </a:lnTo>
                <a:lnTo>
                  <a:pt x="67690" y="6604"/>
                </a:lnTo>
                <a:lnTo>
                  <a:pt x="65227" y="0"/>
                </a:lnTo>
                <a:close/>
              </a:path>
              <a:path w="234314" h="434340">
                <a:moveTo>
                  <a:pt x="134772" y="19177"/>
                </a:moveTo>
                <a:lnTo>
                  <a:pt x="133642" y="21310"/>
                </a:lnTo>
                <a:lnTo>
                  <a:pt x="132232" y="23329"/>
                </a:lnTo>
                <a:lnTo>
                  <a:pt x="130454" y="25095"/>
                </a:lnTo>
                <a:lnTo>
                  <a:pt x="125183" y="30454"/>
                </a:lnTo>
                <a:lnTo>
                  <a:pt x="117970" y="33070"/>
                </a:lnTo>
                <a:lnTo>
                  <a:pt x="110108" y="33121"/>
                </a:lnTo>
                <a:lnTo>
                  <a:pt x="124853" y="124040"/>
                </a:lnTo>
                <a:lnTo>
                  <a:pt x="106603" y="157403"/>
                </a:lnTo>
                <a:lnTo>
                  <a:pt x="153466" y="157403"/>
                </a:lnTo>
                <a:lnTo>
                  <a:pt x="153466" y="62687"/>
                </a:lnTo>
                <a:lnTo>
                  <a:pt x="152017" y="49096"/>
                </a:lnTo>
                <a:lnTo>
                  <a:pt x="148043" y="37384"/>
                </a:lnTo>
                <a:lnTo>
                  <a:pt x="142108" y="27445"/>
                </a:lnTo>
                <a:lnTo>
                  <a:pt x="134772" y="191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2" name="object 35"/>
          <p:cNvSpPr>
            <a:spLocks/>
          </p:cNvSpPr>
          <p:nvPr/>
        </p:nvSpPr>
        <p:spPr bwMode="auto">
          <a:xfrm>
            <a:off x="5263442" y="5675753"/>
            <a:ext cx="236538" cy="434975"/>
          </a:xfrm>
          <a:custGeom>
            <a:avLst/>
            <a:gdLst>
              <a:gd name="T0" fmla="*/ 101699 w 236854"/>
              <a:gd name="T1" fmla="*/ 19177 h 434340"/>
              <a:gd name="T2" fmla="*/ 94358 w 236854"/>
              <a:gd name="T3" fmla="*/ 27439 h 434340"/>
              <a:gd name="T4" fmla="*/ 88423 w 236854"/>
              <a:gd name="T5" fmla="*/ 37379 h 434340"/>
              <a:gd name="T6" fmla="*/ 84452 w 236854"/>
              <a:gd name="T7" fmla="*/ 49095 h 434340"/>
              <a:gd name="T8" fmla="*/ 83005 w 236854"/>
              <a:gd name="T9" fmla="*/ 62687 h 434340"/>
              <a:gd name="T10" fmla="*/ 83005 w 236854"/>
              <a:gd name="T11" fmla="*/ 231051 h 434340"/>
              <a:gd name="T12" fmla="*/ 36827 w 236854"/>
              <a:gd name="T13" fmla="*/ 231051 h 434340"/>
              <a:gd name="T14" fmla="*/ 13842 w 236854"/>
              <a:gd name="T15" fmla="*/ 231873 h 434340"/>
              <a:gd name="T16" fmla="*/ 2631 w 236854"/>
              <a:gd name="T17" fmla="*/ 237632 h 434340"/>
              <a:gd name="T18" fmla="*/ 0 w 236854"/>
              <a:gd name="T19" fmla="*/ 253264 h 434340"/>
              <a:gd name="T20" fmla="*/ 2753 w 236854"/>
              <a:gd name="T21" fmla="*/ 283705 h 434340"/>
              <a:gd name="T22" fmla="*/ 2753 w 236854"/>
              <a:gd name="T23" fmla="*/ 434301 h 434340"/>
              <a:gd name="T24" fmla="*/ 44079 w 236854"/>
              <a:gd name="T25" fmla="*/ 434301 h 434340"/>
              <a:gd name="T26" fmla="*/ 74940 w 236854"/>
              <a:gd name="T27" fmla="*/ 281851 h 434340"/>
              <a:gd name="T28" fmla="*/ 176591 w 236854"/>
              <a:gd name="T29" fmla="*/ 281851 h 434340"/>
              <a:gd name="T30" fmla="*/ 212223 w 236854"/>
              <a:gd name="T31" fmla="*/ 281028 h 434340"/>
              <a:gd name="T32" fmla="*/ 230337 w 236854"/>
              <a:gd name="T33" fmla="*/ 275274 h 434340"/>
              <a:gd name="T34" fmla="*/ 236545 w 236854"/>
              <a:gd name="T35" fmla="*/ 259653 h 434340"/>
              <a:gd name="T36" fmla="*/ 236459 w 236854"/>
              <a:gd name="T37" fmla="*/ 157403 h 434340"/>
              <a:gd name="T38" fmla="*/ 129855 w 236854"/>
              <a:gd name="T39" fmla="*/ 157403 h 434340"/>
              <a:gd name="T40" fmla="*/ 111643 w 236854"/>
              <a:gd name="T41" fmla="*/ 124040 h 434340"/>
              <a:gd name="T42" fmla="*/ 126350 w 236854"/>
              <a:gd name="T43" fmla="*/ 33108 h 434340"/>
              <a:gd name="T44" fmla="*/ 123454 w 236854"/>
              <a:gd name="T45" fmla="*/ 32994 h 434340"/>
              <a:gd name="T46" fmla="*/ 116761 w 236854"/>
              <a:gd name="T47" fmla="*/ 32397 h 434340"/>
              <a:gd name="T48" fmla="*/ 110640 w 236854"/>
              <a:gd name="T49" fmla="*/ 29768 h 434340"/>
              <a:gd name="T50" fmla="*/ 104239 w 236854"/>
              <a:gd name="T51" fmla="*/ 23329 h 434340"/>
              <a:gd name="T52" fmla="*/ 102829 w 236854"/>
              <a:gd name="T53" fmla="*/ 21310 h 434340"/>
              <a:gd name="T54" fmla="*/ 101699 w 236854"/>
              <a:gd name="T55" fmla="*/ 19177 h 434340"/>
              <a:gd name="T56" fmla="*/ 171231 w 236854"/>
              <a:gd name="T57" fmla="*/ 0 h 434340"/>
              <a:gd name="T58" fmla="*/ 140877 w 236854"/>
              <a:gd name="T59" fmla="*/ 30436 h 434340"/>
              <a:gd name="T60" fmla="*/ 134490 w 236854"/>
              <a:gd name="T61" fmla="*/ 32308 h 434340"/>
              <a:gd name="T62" fmla="*/ 149349 w 236854"/>
              <a:gd name="T63" fmla="*/ 124040 h 434340"/>
              <a:gd name="T64" fmla="*/ 131112 w 236854"/>
              <a:gd name="T65" fmla="*/ 157403 h 434340"/>
              <a:gd name="T66" fmla="*/ 236459 w 236854"/>
              <a:gd name="T67" fmla="*/ 157403 h 434340"/>
              <a:gd name="T68" fmla="*/ 236459 w 236854"/>
              <a:gd name="T69" fmla="*/ 71386 h 434340"/>
              <a:gd name="T70" fmla="*/ 230166 w 236854"/>
              <a:gd name="T71" fmla="*/ 37877 h 434340"/>
              <a:gd name="T72" fmla="*/ 214242 w 236854"/>
              <a:gd name="T73" fmla="*/ 16657 h 434340"/>
              <a:gd name="T74" fmla="*/ 193119 w 236854"/>
              <a:gd name="T75" fmla="*/ 4955 h 434340"/>
              <a:gd name="T76" fmla="*/ 171231 w 236854"/>
              <a:gd name="T77" fmla="*/ 0 h 434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36854" h="434340">
                <a:moveTo>
                  <a:pt x="101699" y="19177"/>
                </a:moveTo>
                <a:lnTo>
                  <a:pt x="94358" y="27439"/>
                </a:lnTo>
                <a:lnTo>
                  <a:pt x="88423" y="37379"/>
                </a:lnTo>
                <a:lnTo>
                  <a:pt x="84452" y="49095"/>
                </a:lnTo>
                <a:lnTo>
                  <a:pt x="83005" y="62687"/>
                </a:lnTo>
                <a:lnTo>
                  <a:pt x="83005" y="231051"/>
                </a:lnTo>
                <a:lnTo>
                  <a:pt x="36827" y="231051"/>
                </a:lnTo>
                <a:lnTo>
                  <a:pt x="13842" y="231873"/>
                </a:lnTo>
                <a:lnTo>
                  <a:pt x="2631" y="237632"/>
                </a:lnTo>
                <a:lnTo>
                  <a:pt x="0" y="253264"/>
                </a:lnTo>
                <a:lnTo>
                  <a:pt x="2753" y="283705"/>
                </a:lnTo>
                <a:lnTo>
                  <a:pt x="2753" y="434301"/>
                </a:lnTo>
                <a:lnTo>
                  <a:pt x="44079" y="434301"/>
                </a:lnTo>
                <a:lnTo>
                  <a:pt x="74940" y="281851"/>
                </a:lnTo>
                <a:lnTo>
                  <a:pt x="176591" y="281851"/>
                </a:lnTo>
                <a:lnTo>
                  <a:pt x="212223" y="281028"/>
                </a:lnTo>
                <a:lnTo>
                  <a:pt x="230337" y="275274"/>
                </a:lnTo>
                <a:lnTo>
                  <a:pt x="236545" y="259653"/>
                </a:lnTo>
                <a:lnTo>
                  <a:pt x="236459" y="157403"/>
                </a:lnTo>
                <a:lnTo>
                  <a:pt x="129855" y="157403"/>
                </a:lnTo>
                <a:lnTo>
                  <a:pt x="111643" y="124040"/>
                </a:lnTo>
                <a:lnTo>
                  <a:pt x="126350" y="33108"/>
                </a:lnTo>
                <a:lnTo>
                  <a:pt x="123454" y="32994"/>
                </a:lnTo>
                <a:lnTo>
                  <a:pt x="116761" y="32397"/>
                </a:lnTo>
                <a:lnTo>
                  <a:pt x="110640" y="29768"/>
                </a:lnTo>
                <a:lnTo>
                  <a:pt x="104239" y="23329"/>
                </a:lnTo>
                <a:lnTo>
                  <a:pt x="102829" y="21310"/>
                </a:lnTo>
                <a:lnTo>
                  <a:pt x="101699" y="19177"/>
                </a:lnTo>
                <a:close/>
              </a:path>
              <a:path w="236854" h="434340">
                <a:moveTo>
                  <a:pt x="171231" y="0"/>
                </a:moveTo>
                <a:lnTo>
                  <a:pt x="140877" y="30436"/>
                </a:lnTo>
                <a:lnTo>
                  <a:pt x="134490" y="32308"/>
                </a:lnTo>
                <a:lnTo>
                  <a:pt x="149349" y="124040"/>
                </a:lnTo>
                <a:lnTo>
                  <a:pt x="131112" y="157403"/>
                </a:lnTo>
                <a:lnTo>
                  <a:pt x="236459" y="157403"/>
                </a:lnTo>
                <a:lnTo>
                  <a:pt x="236459" y="71386"/>
                </a:lnTo>
                <a:lnTo>
                  <a:pt x="230166" y="37877"/>
                </a:lnTo>
                <a:lnTo>
                  <a:pt x="214242" y="16657"/>
                </a:lnTo>
                <a:lnTo>
                  <a:pt x="193119" y="4955"/>
                </a:lnTo>
                <a:lnTo>
                  <a:pt x="1712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3" name="object 15"/>
          <p:cNvSpPr>
            <a:spLocks/>
          </p:cNvSpPr>
          <p:nvPr/>
        </p:nvSpPr>
        <p:spPr bwMode="auto">
          <a:xfrm>
            <a:off x="5335674" y="1128939"/>
            <a:ext cx="1796392" cy="300035"/>
          </a:xfrm>
          <a:custGeom>
            <a:avLst/>
            <a:gdLst>
              <a:gd name="T0" fmla="*/ 35674 w 1358900"/>
              <a:gd name="T1" fmla="*/ 184899 h 187960"/>
              <a:gd name="T2" fmla="*/ 135153 w 1358900"/>
              <a:gd name="T3" fmla="*/ 34378 h 187960"/>
              <a:gd name="T4" fmla="*/ 135153 w 1358900"/>
              <a:gd name="T5" fmla="*/ 34378 h 187960"/>
              <a:gd name="T6" fmla="*/ 202082 w 1358900"/>
              <a:gd name="T7" fmla="*/ 184899 h 187960"/>
              <a:gd name="T8" fmla="*/ 224993 w 1358900"/>
              <a:gd name="T9" fmla="*/ 115887 h 187960"/>
              <a:gd name="T10" fmla="*/ 258330 w 1358900"/>
              <a:gd name="T11" fmla="*/ 1308 h 187960"/>
              <a:gd name="T12" fmla="*/ 323951 w 1358900"/>
              <a:gd name="T13" fmla="*/ 184899 h 187960"/>
              <a:gd name="T14" fmla="*/ 250520 w 1358900"/>
              <a:gd name="T15" fmla="*/ 75260 h 187960"/>
              <a:gd name="T16" fmla="*/ 405460 w 1358900"/>
              <a:gd name="T17" fmla="*/ 0 h 187960"/>
              <a:gd name="T18" fmla="*/ 390880 w 1358900"/>
              <a:gd name="T19" fmla="*/ 184899 h 187960"/>
              <a:gd name="T20" fmla="*/ 474651 w 1358900"/>
              <a:gd name="T21" fmla="*/ 92189 h 187960"/>
              <a:gd name="T22" fmla="*/ 392607 w 1358900"/>
              <a:gd name="T23" fmla="*/ 91503 h 187960"/>
              <a:gd name="T24" fmla="*/ 392785 w 1358900"/>
              <a:gd name="T25" fmla="*/ 31686 h 187960"/>
              <a:gd name="T26" fmla="*/ 475672 w 1358900"/>
              <a:gd name="T27" fmla="*/ 30733 h 187960"/>
              <a:gd name="T28" fmla="*/ 405460 w 1358900"/>
              <a:gd name="T29" fmla="*/ 0 h 187960"/>
              <a:gd name="T30" fmla="*/ 411454 w 1358900"/>
              <a:gd name="T31" fmla="*/ 123177 h 187960"/>
              <a:gd name="T32" fmla="*/ 475672 w 1358900"/>
              <a:gd name="T33" fmla="*/ 30733 h 187960"/>
              <a:gd name="T34" fmla="*/ 444525 w 1358900"/>
              <a:gd name="T35" fmla="*/ 54165 h 187960"/>
              <a:gd name="T36" fmla="*/ 474651 w 1358900"/>
              <a:gd name="T37" fmla="*/ 92189 h 187960"/>
              <a:gd name="T38" fmla="*/ 478136 w 1358900"/>
              <a:gd name="T39" fmla="*/ 35937 h 187960"/>
              <a:gd name="T40" fmla="*/ 558317 w 1358900"/>
              <a:gd name="T41" fmla="*/ 184899 h 187960"/>
              <a:gd name="T42" fmla="*/ 504939 w 1358900"/>
              <a:gd name="T43" fmla="*/ 2603 h 187960"/>
              <a:gd name="T44" fmla="*/ 716902 w 1358900"/>
              <a:gd name="T45" fmla="*/ 2603 h 187960"/>
              <a:gd name="T46" fmla="*/ 716902 w 1358900"/>
              <a:gd name="T47" fmla="*/ 108597 h 187960"/>
              <a:gd name="T48" fmla="*/ 716902 w 1358900"/>
              <a:gd name="T49" fmla="*/ 2603 h 187960"/>
              <a:gd name="T50" fmla="*/ 819251 w 1358900"/>
              <a:gd name="T51" fmla="*/ 184899 h 187960"/>
              <a:gd name="T52" fmla="*/ 783577 w 1358900"/>
              <a:gd name="T53" fmla="*/ 76822 h 187960"/>
              <a:gd name="T54" fmla="*/ 866381 w 1358900"/>
              <a:gd name="T55" fmla="*/ 2603 h 187960"/>
              <a:gd name="T56" fmla="*/ 902055 w 1358900"/>
              <a:gd name="T57" fmla="*/ 153123 h 187960"/>
              <a:gd name="T58" fmla="*/ 902055 w 1358900"/>
              <a:gd name="T59" fmla="*/ 76822 h 187960"/>
              <a:gd name="T60" fmla="*/ 1068196 w 1358900"/>
              <a:gd name="T61" fmla="*/ 0 h 187960"/>
              <a:gd name="T62" fmla="*/ 1053617 w 1358900"/>
              <a:gd name="T63" fmla="*/ 184899 h 187960"/>
              <a:gd name="T64" fmla="*/ 1137388 w 1358900"/>
              <a:gd name="T65" fmla="*/ 92189 h 187960"/>
              <a:gd name="T66" fmla="*/ 1055344 w 1358900"/>
              <a:gd name="T67" fmla="*/ 91503 h 187960"/>
              <a:gd name="T68" fmla="*/ 1055522 w 1358900"/>
              <a:gd name="T69" fmla="*/ 31686 h 187960"/>
              <a:gd name="T70" fmla="*/ 1138410 w 1358900"/>
              <a:gd name="T71" fmla="*/ 30733 h 187960"/>
              <a:gd name="T72" fmla="*/ 1068196 w 1358900"/>
              <a:gd name="T73" fmla="*/ 0 h 187960"/>
              <a:gd name="T74" fmla="*/ 1074191 w 1358900"/>
              <a:gd name="T75" fmla="*/ 123177 h 187960"/>
              <a:gd name="T76" fmla="*/ 1138410 w 1358900"/>
              <a:gd name="T77" fmla="*/ 30733 h 187960"/>
              <a:gd name="T78" fmla="*/ 1107262 w 1358900"/>
              <a:gd name="T79" fmla="*/ 54165 h 187960"/>
              <a:gd name="T80" fmla="*/ 1137388 w 1358900"/>
              <a:gd name="T81" fmla="*/ 92189 h 187960"/>
              <a:gd name="T82" fmla="*/ 1140875 w 1358900"/>
              <a:gd name="T83" fmla="*/ 35937 h 187960"/>
              <a:gd name="T84" fmla="*/ 1323136 w 1358900"/>
              <a:gd name="T85" fmla="*/ 184899 h 187960"/>
              <a:gd name="T86" fmla="*/ 1182509 w 1358900"/>
              <a:gd name="T87" fmla="*/ 2603 h 187960"/>
              <a:gd name="T88" fmla="*/ 1248054 w 1358900"/>
              <a:gd name="T89" fmla="*/ 186518 h 187960"/>
              <a:gd name="T90" fmla="*/ 1227785 w 1358900"/>
              <a:gd name="T91" fmla="*/ 155600 h 187960"/>
              <a:gd name="T92" fmla="*/ 1218196 w 1358900"/>
              <a:gd name="T93" fmla="*/ 99745 h 187960"/>
              <a:gd name="T94" fmla="*/ 1231379 w 1358900"/>
              <a:gd name="T95" fmla="*/ 97662 h 187960"/>
              <a:gd name="T96" fmla="*/ 1218196 w 1358900"/>
              <a:gd name="T97" fmla="*/ 67970 h 187960"/>
              <a:gd name="T98" fmla="*/ 1242847 w 1358900"/>
              <a:gd name="T99" fmla="*/ 98043 h 187960"/>
              <a:gd name="T100" fmla="*/ 1263802 w 1358900"/>
              <a:gd name="T101" fmla="*/ 144233 h 187960"/>
              <a:gd name="T102" fmla="*/ 1299765 w 1358900"/>
              <a:gd name="T103" fmla="*/ 151990 h 187960"/>
              <a:gd name="T104" fmla="*/ 1303088 w 1358900"/>
              <a:gd name="T105" fmla="*/ 108500 h 187960"/>
              <a:gd name="T106" fmla="*/ 1235544 w 1358900"/>
              <a:gd name="T107" fmla="*/ 65887 h 187960"/>
              <a:gd name="T108" fmla="*/ 1218196 w 1358900"/>
              <a:gd name="T109" fmla="*/ 67970 h 187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58900" h="187960">
                <a:moveTo>
                  <a:pt x="135153" y="2603"/>
                </a:moveTo>
                <a:lnTo>
                  <a:pt x="0" y="2603"/>
                </a:lnTo>
                <a:lnTo>
                  <a:pt x="0" y="184899"/>
                </a:lnTo>
                <a:lnTo>
                  <a:pt x="35674" y="184899"/>
                </a:lnTo>
                <a:lnTo>
                  <a:pt x="35674" y="34378"/>
                </a:lnTo>
                <a:lnTo>
                  <a:pt x="135153" y="34378"/>
                </a:lnTo>
                <a:lnTo>
                  <a:pt x="135153" y="2603"/>
                </a:lnTo>
                <a:close/>
              </a:path>
              <a:path w="1358900" h="187960">
                <a:moveTo>
                  <a:pt x="135153" y="34378"/>
                </a:moveTo>
                <a:lnTo>
                  <a:pt x="99479" y="34378"/>
                </a:lnTo>
                <a:lnTo>
                  <a:pt x="99479" y="184899"/>
                </a:lnTo>
                <a:lnTo>
                  <a:pt x="135153" y="184899"/>
                </a:lnTo>
                <a:lnTo>
                  <a:pt x="135153" y="34378"/>
                </a:lnTo>
                <a:close/>
              </a:path>
              <a:path w="1358900" h="187960">
                <a:moveTo>
                  <a:pt x="258330" y="1308"/>
                </a:moveTo>
                <a:lnTo>
                  <a:pt x="232028" y="1308"/>
                </a:lnTo>
                <a:lnTo>
                  <a:pt x="166395" y="184899"/>
                </a:lnTo>
                <a:lnTo>
                  <a:pt x="202082" y="184899"/>
                </a:lnTo>
                <a:lnTo>
                  <a:pt x="215874" y="144538"/>
                </a:lnTo>
                <a:lnTo>
                  <a:pt x="309525" y="144538"/>
                </a:lnTo>
                <a:lnTo>
                  <a:pt x="299284" y="115887"/>
                </a:lnTo>
                <a:lnTo>
                  <a:pt x="224993" y="115887"/>
                </a:lnTo>
                <a:lnTo>
                  <a:pt x="238277" y="75526"/>
                </a:lnTo>
                <a:lnTo>
                  <a:pt x="243738" y="46621"/>
                </a:lnTo>
                <a:lnTo>
                  <a:pt x="274527" y="46621"/>
                </a:lnTo>
                <a:lnTo>
                  <a:pt x="258330" y="1308"/>
                </a:lnTo>
                <a:close/>
              </a:path>
              <a:path w="1358900" h="187960">
                <a:moveTo>
                  <a:pt x="309525" y="144538"/>
                </a:moveTo>
                <a:lnTo>
                  <a:pt x="271868" y="144538"/>
                </a:lnTo>
                <a:lnTo>
                  <a:pt x="286448" y="184899"/>
                </a:lnTo>
                <a:lnTo>
                  <a:pt x="323951" y="184899"/>
                </a:lnTo>
                <a:lnTo>
                  <a:pt x="309525" y="144538"/>
                </a:lnTo>
                <a:close/>
              </a:path>
              <a:path w="1358900" h="187960">
                <a:moveTo>
                  <a:pt x="274527" y="46621"/>
                </a:moveTo>
                <a:lnTo>
                  <a:pt x="245046" y="46621"/>
                </a:lnTo>
                <a:lnTo>
                  <a:pt x="250520" y="75260"/>
                </a:lnTo>
                <a:lnTo>
                  <a:pt x="264058" y="115887"/>
                </a:lnTo>
                <a:lnTo>
                  <a:pt x="299284" y="115887"/>
                </a:lnTo>
                <a:lnTo>
                  <a:pt x="274527" y="46621"/>
                </a:lnTo>
                <a:close/>
              </a:path>
              <a:path w="1358900" h="187960">
                <a:moveTo>
                  <a:pt x="405460" y="0"/>
                </a:moveTo>
                <a:lnTo>
                  <a:pt x="362496" y="3047"/>
                </a:lnTo>
                <a:lnTo>
                  <a:pt x="355193" y="4432"/>
                </a:lnTo>
                <a:lnTo>
                  <a:pt x="355193" y="184899"/>
                </a:lnTo>
                <a:lnTo>
                  <a:pt x="390880" y="184899"/>
                </a:lnTo>
                <a:lnTo>
                  <a:pt x="390880" y="122135"/>
                </a:lnTo>
                <a:lnTo>
                  <a:pt x="425988" y="122135"/>
                </a:lnTo>
                <a:lnTo>
                  <a:pt x="466737" y="103822"/>
                </a:lnTo>
                <a:lnTo>
                  <a:pt x="474651" y="92189"/>
                </a:lnTo>
                <a:lnTo>
                  <a:pt x="410921" y="92189"/>
                </a:lnTo>
                <a:lnTo>
                  <a:pt x="396862" y="91973"/>
                </a:lnTo>
                <a:lnTo>
                  <a:pt x="395389" y="91846"/>
                </a:lnTo>
                <a:lnTo>
                  <a:pt x="392607" y="91503"/>
                </a:lnTo>
                <a:lnTo>
                  <a:pt x="391566" y="91325"/>
                </a:lnTo>
                <a:lnTo>
                  <a:pt x="390880" y="91147"/>
                </a:lnTo>
                <a:lnTo>
                  <a:pt x="390880" y="32029"/>
                </a:lnTo>
                <a:lnTo>
                  <a:pt x="392785" y="31686"/>
                </a:lnTo>
                <a:lnTo>
                  <a:pt x="395300" y="31381"/>
                </a:lnTo>
                <a:lnTo>
                  <a:pt x="401548" y="30860"/>
                </a:lnTo>
                <a:lnTo>
                  <a:pt x="412838" y="30733"/>
                </a:lnTo>
                <a:lnTo>
                  <a:pt x="475672" y="30733"/>
                </a:lnTo>
                <a:lnTo>
                  <a:pt x="475119" y="29565"/>
                </a:lnTo>
                <a:lnTo>
                  <a:pt x="439336" y="3603"/>
                </a:lnTo>
                <a:lnTo>
                  <a:pt x="412239" y="140"/>
                </a:lnTo>
                <a:lnTo>
                  <a:pt x="405460" y="0"/>
                </a:lnTo>
                <a:close/>
              </a:path>
              <a:path w="1358900" h="187960">
                <a:moveTo>
                  <a:pt x="425988" y="122135"/>
                </a:moveTo>
                <a:lnTo>
                  <a:pt x="390880" y="122135"/>
                </a:lnTo>
                <a:lnTo>
                  <a:pt x="391744" y="122313"/>
                </a:lnTo>
                <a:lnTo>
                  <a:pt x="411454" y="123177"/>
                </a:lnTo>
                <a:lnTo>
                  <a:pt x="418224" y="122961"/>
                </a:lnTo>
                <a:lnTo>
                  <a:pt x="424759" y="122335"/>
                </a:lnTo>
                <a:lnTo>
                  <a:pt x="425988" y="122135"/>
                </a:lnTo>
                <a:close/>
              </a:path>
              <a:path w="1358900" h="187960">
                <a:moveTo>
                  <a:pt x="475672" y="30733"/>
                </a:moveTo>
                <a:lnTo>
                  <a:pt x="412838" y="30733"/>
                </a:lnTo>
                <a:lnTo>
                  <a:pt x="417258" y="31165"/>
                </a:lnTo>
                <a:lnTo>
                  <a:pt x="425945" y="32905"/>
                </a:lnTo>
                <a:lnTo>
                  <a:pt x="444525" y="54165"/>
                </a:lnTo>
                <a:lnTo>
                  <a:pt x="444525" y="66674"/>
                </a:lnTo>
                <a:lnTo>
                  <a:pt x="415569" y="91757"/>
                </a:lnTo>
                <a:lnTo>
                  <a:pt x="410921" y="92189"/>
                </a:lnTo>
                <a:lnTo>
                  <a:pt x="474651" y="92189"/>
                </a:lnTo>
                <a:lnTo>
                  <a:pt x="482015" y="60413"/>
                </a:lnTo>
                <a:lnTo>
                  <a:pt x="481584" y="51362"/>
                </a:lnTo>
                <a:lnTo>
                  <a:pt x="480291" y="43203"/>
                </a:lnTo>
                <a:lnTo>
                  <a:pt x="478136" y="35937"/>
                </a:lnTo>
                <a:lnTo>
                  <a:pt x="475672" y="30733"/>
                </a:lnTo>
                <a:close/>
              </a:path>
              <a:path w="1358900" h="187960">
                <a:moveTo>
                  <a:pt x="593991" y="34378"/>
                </a:moveTo>
                <a:lnTo>
                  <a:pt x="558317" y="34378"/>
                </a:lnTo>
                <a:lnTo>
                  <a:pt x="558317" y="184899"/>
                </a:lnTo>
                <a:lnTo>
                  <a:pt x="593991" y="184899"/>
                </a:lnTo>
                <a:lnTo>
                  <a:pt x="593991" y="34378"/>
                </a:lnTo>
                <a:close/>
              </a:path>
              <a:path w="1358900" h="187960">
                <a:moveTo>
                  <a:pt x="647115" y="2603"/>
                </a:moveTo>
                <a:lnTo>
                  <a:pt x="504939" y="2603"/>
                </a:lnTo>
                <a:lnTo>
                  <a:pt x="504939" y="34378"/>
                </a:lnTo>
                <a:lnTo>
                  <a:pt x="647115" y="34378"/>
                </a:lnTo>
                <a:lnTo>
                  <a:pt x="647115" y="2603"/>
                </a:lnTo>
                <a:close/>
              </a:path>
              <a:path w="1358900" h="187960">
                <a:moveTo>
                  <a:pt x="716902" y="2603"/>
                </a:moveTo>
                <a:lnTo>
                  <a:pt x="681227" y="2603"/>
                </a:lnTo>
                <a:lnTo>
                  <a:pt x="681227" y="184899"/>
                </a:lnTo>
                <a:lnTo>
                  <a:pt x="716902" y="184899"/>
                </a:lnTo>
                <a:lnTo>
                  <a:pt x="716902" y="108597"/>
                </a:lnTo>
                <a:lnTo>
                  <a:pt x="819251" y="108597"/>
                </a:lnTo>
                <a:lnTo>
                  <a:pt x="819251" y="76822"/>
                </a:lnTo>
                <a:lnTo>
                  <a:pt x="716902" y="76822"/>
                </a:lnTo>
                <a:lnTo>
                  <a:pt x="716902" y="2603"/>
                </a:lnTo>
                <a:close/>
              </a:path>
              <a:path w="1358900" h="187960">
                <a:moveTo>
                  <a:pt x="819251" y="108597"/>
                </a:moveTo>
                <a:lnTo>
                  <a:pt x="783577" y="108597"/>
                </a:lnTo>
                <a:lnTo>
                  <a:pt x="783577" y="184899"/>
                </a:lnTo>
                <a:lnTo>
                  <a:pt x="819251" y="184899"/>
                </a:lnTo>
                <a:lnTo>
                  <a:pt x="819251" y="108597"/>
                </a:lnTo>
                <a:close/>
              </a:path>
              <a:path w="1358900" h="187960">
                <a:moveTo>
                  <a:pt x="819251" y="2603"/>
                </a:moveTo>
                <a:lnTo>
                  <a:pt x="783577" y="2603"/>
                </a:lnTo>
                <a:lnTo>
                  <a:pt x="783577" y="76822"/>
                </a:lnTo>
                <a:lnTo>
                  <a:pt x="819251" y="76822"/>
                </a:lnTo>
                <a:lnTo>
                  <a:pt x="819251" y="2603"/>
                </a:lnTo>
                <a:close/>
              </a:path>
              <a:path w="1358900" h="187960">
                <a:moveTo>
                  <a:pt x="974458" y="2603"/>
                </a:moveTo>
                <a:lnTo>
                  <a:pt x="866381" y="2603"/>
                </a:lnTo>
                <a:lnTo>
                  <a:pt x="866381" y="184899"/>
                </a:lnTo>
                <a:lnTo>
                  <a:pt x="975753" y="184899"/>
                </a:lnTo>
                <a:lnTo>
                  <a:pt x="975753" y="153123"/>
                </a:lnTo>
                <a:lnTo>
                  <a:pt x="902055" y="153123"/>
                </a:lnTo>
                <a:lnTo>
                  <a:pt x="902055" y="108597"/>
                </a:lnTo>
                <a:lnTo>
                  <a:pt x="967943" y="108597"/>
                </a:lnTo>
                <a:lnTo>
                  <a:pt x="967943" y="76822"/>
                </a:lnTo>
                <a:lnTo>
                  <a:pt x="902055" y="76822"/>
                </a:lnTo>
                <a:lnTo>
                  <a:pt x="902055" y="34378"/>
                </a:lnTo>
                <a:lnTo>
                  <a:pt x="974458" y="34378"/>
                </a:lnTo>
                <a:lnTo>
                  <a:pt x="974458" y="2603"/>
                </a:lnTo>
                <a:close/>
              </a:path>
              <a:path w="1358900" h="187960">
                <a:moveTo>
                  <a:pt x="1068196" y="0"/>
                </a:moveTo>
                <a:lnTo>
                  <a:pt x="1025232" y="3047"/>
                </a:lnTo>
                <a:lnTo>
                  <a:pt x="1017930" y="4432"/>
                </a:lnTo>
                <a:lnTo>
                  <a:pt x="1017930" y="184899"/>
                </a:lnTo>
                <a:lnTo>
                  <a:pt x="1053617" y="184899"/>
                </a:lnTo>
                <a:lnTo>
                  <a:pt x="1053617" y="122135"/>
                </a:lnTo>
                <a:lnTo>
                  <a:pt x="1088725" y="122135"/>
                </a:lnTo>
                <a:lnTo>
                  <a:pt x="1129474" y="103822"/>
                </a:lnTo>
                <a:lnTo>
                  <a:pt x="1137388" y="92189"/>
                </a:lnTo>
                <a:lnTo>
                  <a:pt x="1073670" y="92189"/>
                </a:lnTo>
                <a:lnTo>
                  <a:pt x="1059599" y="91973"/>
                </a:lnTo>
                <a:lnTo>
                  <a:pt x="1058125" y="91846"/>
                </a:lnTo>
                <a:lnTo>
                  <a:pt x="1055344" y="91503"/>
                </a:lnTo>
                <a:lnTo>
                  <a:pt x="1054303" y="91325"/>
                </a:lnTo>
                <a:lnTo>
                  <a:pt x="1053617" y="91147"/>
                </a:lnTo>
                <a:lnTo>
                  <a:pt x="1053617" y="32029"/>
                </a:lnTo>
                <a:lnTo>
                  <a:pt x="1055522" y="31686"/>
                </a:lnTo>
                <a:lnTo>
                  <a:pt x="1058036" y="31381"/>
                </a:lnTo>
                <a:lnTo>
                  <a:pt x="1064285" y="30860"/>
                </a:lnTo>
                <a:lnTo>
                  <a:pt x="1075575" y="30733"/>
                </a:lnTo>
                <a:lnTo>
                  <a:pt x="1138410" y="30733"/>
                </a:lnTo>
                <a:lnTo>
                  <a:pt x="1137856" y="29565"/>
                </a:lnTo>
                <a:lnTo>
                  <a:pt x="1102078" y="3603"/>
                </a:lnTo>
                <a:lnTo>
                  <a:pt x="1074976" y="140"/>
                </a:lnTo>
                <a:lnTo>
                  <a:pt x="1068196" y="0"/>
                </a:lnTo>
                <a:close/>
              </a:path>
              <a:path w="1358900" h="187960">
                <a:moveTo>
                  <a:pt x="1088725" y="122135"/>
                </a:moveTo>
                <a:lnTo>
                  <a:pt x="1053617" y="122135"/>
                </a:lnTo>
                <a:lnTo>
                  <a:pt x="1054480" y="122313"/>
                </a:lnTo>
                <a:lnTo>
                  <a:pt x="1074191" y="123177"/>
                </a:lnTo>
                <a:lnTo>
                  <a:pt x="1080961" y="122961"/>
                </a:lnTo>
                <a:lnTo>
                  <a:pt x="1087496" y="122335"/>
                </a:lnTo>
                <a:lnTo>
                  <a:pt x="1088725" y="122135"/>
                </a:lnTo>
                <a:close/>
              </a:path>
              <a:path w="1358900" h="187960">
                <a:moveTo>
                  <a:pt x="1138410" y="30733"/>
                </a:moveTo>
                <a:lnTo>
                  <a:pt x="1075575" y="30733"/>
                </a:lnTo>
                <a:lnTo>
                  <a:pt x="1079995" y="31165"/>
                </a:lnTo>
                <a:lnTo>
                  <a:pt x="1088682" y="32905"/>
                </a:lnTo>
                <a:lnTo>
                  <a:pt x="1107262" y="54165"/>
                </a:lnTo>
                <a:lnTo>
                  <a:pt x="1107262" y="66674"/>
                </a:lnTo>
                <a:lnTo>
                  <a:pt x="1078306" y="91757"/>
                </a:lnTo>
                <a:lnTo>
                  <a:pt x="1073670" y="92189"/>
                </a:lnTo>
                <a:lnTo>
                  <a:pt x="1137388" y="92189"/>
                </a:lnTo>
                <a:lnTo>
                  <a:pt x="1144765" y="60413"/>
                </a:lnTo>
                <a:lnTo>
                  <a:pt x="1144332" y="51362"/>
                </a:lnTo>
                <a:lnTo>
                  <a:pt x="1143034" y="43203"/>
                </a:lnTo>
                <a:lnTo>
                  <a:pt x="1140875" y="35937"/>
                </a:lnTo>
                <a:lnTo>
                  <a:pt x="1138410" y="30733"/>
                </a:lnTo>
                <a:close/>
              </a:path>
              <a:path w="1358900" h="187960">
                <a:moveTo>
                  <a:pt x="1358811" y="2603"/>
                </a:moveTo>
                <a:lnTo>
                  <a:pt x="1323136" y="2603"/>
                </a:lnTo>
                <a:lnTo>
                  <a:pt x="1323136" y="184899"/>
                </a:lnTo>
                <a:lnTo>
                  <a:pt x="1358811" y="184899"/>
                </a:lnTo>
                <a:lnTo>
                  <a:pt x="1358811" y="2603"/>
                </a:lnTo>
                <a:close/>
              </a:path>
              <a:path w="1358900" h="187960">
                <a:moveTo>
                  <a:pt x="1218196" y="2603"/>
                </a:moveTo>
                <a:lnTo>
                  <a:pt x="1182509" y="2603"/>
                </a:lnTo>
                <a:lnTo>
                  <a:pt x="1182509" y="183083"/>
                </a:lnTo>
                <a:lnTo>
                  <a:pt x="1225397" y="187464"/>
                </a:lnTo>
                <a:lnTo>
                  <a:pt x="1230947" y="187502"/>
                </a:lnTo>
                <a:lnTo>
                  <a:pt x="1248054" y="186518"/>
                </a:lnTo>
                <a:lnTo>
                  <a:pt x="1285900" y="171742"/>
                </a:lnTo>
                <a:lnTo>
                  <a:pt x="1297780" y="155727"/>
                </a:lnTo>
                <a:lnTo>
                  <a:pt x="1243456" y="155727"/>
                </a:lnTo>
                <a:lnTo>
                  <a:pt x="1227785" y="155600"/>
                </a:lnTo>
                <a:lnTo>
                  <a:pt x="1222400" y="155079"/>
                </a:lnTo>
                <a:lnTo>
                  <a:pt x="1220101" y="154685"/>
                </a:lnTo>
                <a:lnTo>
                  <a:pt x="1218196" y="154165"/>
                </a:lnTo>
                <a:lnTo>
                  <a:pt x="1218196" y="99745"/>
                </a:lnTo>
                <a:lnTo>
                  <a:pt x="1219580" y="99225"/>
                </a:lnTo>
                <a:lnTo>
                  <a:pt x="1221917" y="98742"/>
                </a:lnTo>
                <a:lnTo>
                  <a:pt x="1228521" y="97878"/>
                </a:lnTo>
                <a:lnTo>
                  <a:pt x="1231379" y="97662"/>
                </a:lnTo>
                <a:lnTo>
                  <a:pt x="1299922" y="97662"/>
                </a:lnTo>
                <a:lnTo>
                  <a:pt x="1299184" y="95707"/>
                </a:lnTo>
                <a:lnTo>
                  <a:pt x="1262010" y="67970"/>
                </a:lnTo>
                <a:lnTo>
                  <a:pt x="1218196" y="67970"/>
                </a:lnTo>
                <a:lnTo>
                  <a:pt x="1218196" y="2603"/>
                </a:lnTo>
                <a:close/>
              </a:path>
              <a:path w="1358900" h="187960">
                <a:moveTo>
                  <a:pt x="1299922" y="97662"/>
                </a:moveTo>
                <a:lnTo>
                  <a:pt x="1238503" y="97662"/>
                </a:lnTo>
                <a:lnTo>
                  <a:pt x="1242847" y="98043"/>
                </a:lnTo>
                <a:lnTo>
                  <a:pt x="1250822" y="99618"/>
                </a:lnTo>
                <a:lnTo>
                  <a:pt x="1266888" y="120053"/>
                </a:lnTo>
                <a:lnTo>
                  <a:pt x="1266888" y="136550"/>
                </a:lnTo>
                <a:lnTo>
                  <a:pt x="1263802" y="144233"/>
                </a:lnTo>
                <a:lnTo>
                  <a:pt x="1251483" y="153428"/>
                </a:lnTo>
                <a:lnTo>
                  <a:pt x="1243456" y="155727"/>
                </a:lnTo>
                <a:lnTo>
                  <a:pt x="1297780" y="155727"/>
                </a:lnTo>
                <a:lnTo>
                  <a:pt x="1299765" y="151990"/>
                </a:lnTo>
                <a:lnTo>
                  <a:pt x="1303234" y="139105"/>
                </a:lnTo>
                <a:lnTo>
                  <a:pt x="1304391" y="124218"/>
                </a:lnTo>
                <a:lnTo>
                  <a:pt x="1304065" y="115993"/>
                </a:lnTo>
                <a:lnTo>
                  <a:pt x="1303088" y="108500"/>
                </a:lnTo>
                <a:lnTo>
                  <a:pt x="1301460" y="101739"/>
                </a:lnTo>
                <a:lnTo>
                  <a:pt x="1299922" y="97662"/>
                </a:lnTo>
                <a:close/>
              </a:path>
              <a:path w="1358900" h="187960">
                <a:moveTo>
                  <a:pt x="1248219" y="65887"/>
                </a:moveTo>
                <a:lnTo>
                  <a:pt x="1235544" y="65887"/>
                </a:lnTo>
                <a:lnTo>
                  <a:pt x="1231468" y="66154"/>
                </a:lnTo>
                <a:lnTo>
                  <a:pt x="1223136" y="67195"/>
                </a:lnTo>
                <a:lnTo>
                  <a:pt x="1220101" y="67627"/>
                </a:lnTo>
                <a:lnTo>
                  <a:pt x="1218196" y="67970"/>
                </a:lnTo>
                <a:lnTo>
                  <a:pt x="1262010" y="67970"/>
                </a:lnTo>
                <a:lnTo>
                  <a:pt x="1256512" y="66763"/>
                </a:lnTo>
                <a:lnTo>
                  <a:pt x="1248219" y="658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4" name="object 14"/>
          <p:cNvSpPr>
            <a:spLocks noChangeArrowheads="1"/>
          </p:cNvSpPr>
          <p:nvPr/>
        </p:nvSpPr>
        <p:spPr bwMode="auto">
          <a:xfrm>
            <a:off x="4367982" y="1551585"/>
            <a:ext cx="2876182" cy="2820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6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8730" y="2224832"/>
            <a:ext cx="33763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Консультации по вопросам религии;</a:t>
            </a: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Личные встречи с лидерами и активистами деструктивных течений;</a:t>
            </a: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Лекции и семинары для правоохранительных органов и </a:t>
            </a:r>
            <a:r>
              <a:rPr lang="ru-RU" dirty="0" err="1" smtClean="0">
                <a:solidFill>
                  <a:schemeClr val="bg1"/>
                </a:solidFill>
              </a:rPr>
              <a:t>акиматов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36" name="object 4"/>
          <p:cNvSpPr>
            <a:spLocks/>
          </p:cNvSpPr>
          <p:nvPr/>
        </p:nvSpPr>
        <p:spPr bwMode="auto">
          <a:xfrm>
            <a:off x="8386525" y="749178"/>
            <a:ext cx="3045726" cy="3011187"/>
          </a:xfrm>
          <a:custGeom>
            <a:avLst/>
            <a:gdLst>
              <a:gd name="T0" fmla="*/ 3890873 w 3891279"/>
              <a:gd name="T1" fmla="*/ 0 h 4152265"/>
              <a:gd name="T2" fmla="*/ 0 w 3891279"/>
              <a:gd name="T3" fmla="*/ 309460 h 4152265"/>
              <a:gd name="T4" fmla="*/ 0 w 3891279"/>
              <a:gd name="T5" fmla="*/ 4151858 h 4152265"/>
              <a:gd name="T6" fmla="*/ 3890873 w 3891279"/>
              <a:gd name="T7" fmla="*/ 3842423 h 4152265"/>
              <a:gd name="T8" fmla="*/ 3890873 w 3891279"/>
              <a:gd name="T9" fmla="*/ 0 h 4152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1279" h="4152265">
                <a:moveTo>
                  <a:pt x="3890873" y="0"/>
                </a:moveTo>
                <a:lnTo>
                  <a:pt x="0" y="309460"/>
                </a:lnTo>
                <a:lnTo>
                  <a:pt x="0" y="4151858"/>
                </a:lnTo>
                <a:lnTo>
                  <a:pt x="3890873" y="3842423"/>
                </a:lnTo>
                <a:lnTo>
                  <a:pt x="389087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8" name="object 7"/>
          <p:cNvSpPr>
            <a:spLocks/>
          </p:cNvSpPr>
          <p:nvPr/>
        </p:nvSpPr>
        <p:spPr bwMode="auto">
          <a:xfrm>
            <a:off x="8672982" y="4560667"/>
            <a:ext cx="3143465" cy="1570692"/>
          </a:xfrm>
          <a:custGeom>
            <a:avLst/>
            <a:gdLst>
              <a:gd name="T0" fmla="*/ 0 w 3891279"/>
              <a:gd name="T1" fmla="*/ 0 h 3843020"/>
              <a:gd name="T2" fmla="*/ 0 w 3891279"/>
              <a:gd name="T3" fmla="*/ 3842423 h 3843020"/>
              <a:gd name="T4" fmla="*/ 3890873 w 3891279"/>
              <a:gd name="T5" fmla="*/ 3532962 h 3843020"/>
              <a:gd name="T6" fmla="*/ 3890873 w 3891279"/>
              <a:gd name="T7" fmla="*/ 202209 h 3843020"/>
              <a:gd name="T8" fmla="*/ 0 w 3891279"/>
              <a:gd name="T9" fmla="*/ 0 h 3843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1279" h="3843020">
                <a:moveTo>
                  <a:pt x="0" y="0"/>
                </a:moveTo>
                <a:lnTo>
                  <a:pt x="0" y="3842423"/>
                </a:lnTo>
                <a:lnTo>
                  <a:pt x="3890873" y="3532962"/>
                </a:lnTo>
                <a:lnTo>
                  <a:pt x="3890873" y="20220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" name="object 10"/>
          <p:cNvSpPr>
            <a:spLocks/>
          </p:cNvSpPr>
          <p:nvPr/>
        </p:nvSpPr>
        <p:spPr bwMode="auto">
          <a:xfrm>
            <a:off x="8369035" y="1930321"/>
            <a:ext cx="3429923" cy="3335318"/>
          </a:xfrm>
          <a:custGeom>
            <a:avLst/>
            <a:gdLst>
              <a:gd name="T0" fmla="*/ 0 w 4277360"/>
              <a:gd name="T1" fmla="*/ 0 h 3776979"/>
              <a:gd name="T2" fmla="*/ 0 w 4277360"/>
              <a:gd name="T3" fmla="*/ 3467252 h 3776979"/>
              <a:gd name="T4" fmla="*/ 4276928 w 4277360"/>
              <a:gd name="T5" fmla="*/ 3776713 h 3776979"/>
              <a:gd name="T6" fmla="*/ 4276928 w 4277360"/>
              <a:gd name="T7" fmla="*/ 309435 h 3776979"/>
              <a:gd name="T8" fmla="*/ 0 w 4277360"/>
              <a:gd name="T9" fmla="*/ 0 h 3776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77360" h="3776979">
                <a:moveTo>
                  <a:pt x="0" y="0"/>
                </a:moveTo>
                <a:lnTo>
                  <a:pt x="0" y="3467252"/>
                </a:lnTo>
                <a:lnTo>
                  <a:pt x="4276928" y="3776713"/>
                </a:lnTo>
                <a:lnTo>
                  <a:pt x="4276928" y="309435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9" name="object 16"/>
          <p:cNvSpPr>
            <a:spLocks noChangeArrowheads="1"/>
          </p:cNvSpPr>
          <p:nvPr/>
        </p:nvSpPr>
        <p:spPr bwMode="auto">
          <a:xfrm>
            <a:off x="8455409" y="1354421"/>
            <a:ext cx="2907957" cy="324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0423" y="2249075"/>
            <a:ext cx="32957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Основной партнер – «Ассоциация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центров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исследования религии»:</a:t>
            </a:r>
          </a:p>
          <a:p>
            <a:pPr algn="just"/>
            <a:endParaRPr lang="ru-RU" sz="700" dirty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круглосуточный режим;</a:t>
            </a:r>
          </a:p>
          <a:p>
            <a:pPr marL="285750" indent="-285750" algn="just">
              <a:buFontTx/>
              <a:buChar char="-"/>
            </a:pPr>
            <a:endParaRPr lang="ru-RU" sz="700" dirty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онлайн консультирование.</a:t>
            </a: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2017 год  - 144 обращения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1" name="object 44"/>
          <p:cNvSpPr>
            <a:spLocks/>
          </p:cNvSpPr>
          <p:nvPr/>
        </p:nvSpPr>
        <p:spPr bwMode="auto">
          <a:xfrm>
            <a:off x="8819941" y="5189561"/>
            <a:ext cx="836525" cy="731881"/>
          </a:xfrm>
          <a:custGeom>
            <a:avLst/>
            <a:gdLst>
              <a:gd name="T0" fmla="*/ 918743 w 918845"/>
              <a:gd name="T1" fmla="*/ 0 h 880745"/>
              <a:gd name="T2" fmla="*/ 0 w 918845"/>
              <a:gd name="T3" fmla="*/ 0 h 880745"/>
              <a:gd name="T4" fmla="*/ 0 w 918845"/>
              <a:gd name="T5" fmla="*/ 659523 h 880745"/>
              <a:gd name="T6" fmla="*/ 918743 w 918845"/>
              <a:gd name="T7" fmla="*/ 659523 h 880745"/>
              <a:gd name="T8" fmla="*/ 918743 w 918845"/>
              <a:gd name="T9" fmla="*/ 627240 h 880745"/>
              <a:gd name="T10" fmla="*/ 459371 w 918845"/>
              <a:gd name="T11" fmla="*/ 627240 h 880745"/>
              <a:gd name="T12" fmla="*/ 444839 w 918845"/>
              <a:gd name="T13" fmla="*/ 624304 h 880745"/>
              <a:gd name="T14" fmla="*/ 432966 w 918845"/>
              <a:gd name="T15" fmla="*/ 616299 h 880745"/>
              <a:gd name="T16" fmla="*/ 424958 w 918845"/>
              <a:gd name="T17" fmla="*/ 604426 h 880745"/>
              <a:gd name="T18" fmla="*/ 422020 w 918845"/>
              <a:gd name="T19" fmla="*/ 589889 h 880745"/>
              <a:gd name="T20" fmla="*/ 424958 w 918845"/>
              <a:gd name="T21" fmla="*/ 575337 h 880745"/>
              <a:gd name="T22" fmla="*/ 432966 w 918845"/>
              <a:gd name="T23" fmla="*/ 563457 h 880745"/>
              <a:gd name="T24" fmla="*/ 444839 w 918845"/>
              <a:gd name="T25" fmla="*/ 555449 h 880745"/>
              <a:gd name="T26" fmla="*/ 459371 w 918845"/>
              <a:gd name="T27" fmla="*/ 552513 h 880745"/>
              <a:gd name="T28" fmla="*/ 918743 w 918845"/>
              <a:gd name="T29" fmla="*/ 552513 h 880745"/>
              <a:gd name="T30" fmla="*/ 918743 w 918845"/>
              <a:gd name="T31" fmla="*/ 516204 h 880745"/>
              <a:gd name="T32" fmla="*/ 44056 w 918845"/>
              <a:gd name="T33" fmla="*/ 516204 h 880745"/>
              <a:gd name="T34" fmla="*/ 44056 w 918845"/>
              <a:gd name="T35" fmla="*/ 40449 h 880745"/>
              <a:gd name="T36" fmla="*/ 918743 w 918845"/>
              <a:gd name="T37" fmla="*/ 40449 h 880745"/>
              <a:gd name="T38" fmla="*/ 918743 w 918845"/>
              <a:gd name="T39" fmla="*/ 0 h 880745"/>
              <a:gd name="T40" fmla="*/ 918743 w 918845"/>
              <a:gd name="T41" fmla="*/ 552513 h 880745"/>
              <a:gd name="T42" fmla="*/ 459371 w 918845"/>
              <a:gd name="T43" fmla="*/ 552513 h 880745"/>
              <a:gd name="T44" fmla="*/ 473945 w 918845"/>
              <a:gd name="T45" fmla="*/ 555449 h 880745"/>
              <a:gd name="T46" fmla="*/ 485836 w 918845"/>
              <a:gd name="T47" fmla="*/ 563457 h 880745"/>
              <a:gd name="T48" fmla="*/ 493849 w 918845"/>
              <a:gd name="T49" fmla="*/ 575337 h 880745"/>
              <a:gd name="T50" fmla="*/ 496785 w 918845"/>
              <a:gd name="T51" fmla="*/ 589889 h 880745"/>
              <a:gd name="T52" fmla="*/ 493849 w 918845"/>
              <a:gd name="T53" fmla="*/ 604426 h 880745"/>
              <a:gd name="T54" fmla="*/ 485836 w 918845"/>
              <a:gd name="T55" fmla="*/ 616299 h 880745"/>
              <a:gd name="T56" fmla="*/ 473945 w 918845"/>
              <a:gd name="T57" fmla="*/ 624304 h 880745"/>
              <a:gd name="T58" fmla="*/ 459371 w 918845"/>
              <a:gd name="T59" fmla="*/ 627240 h 880745"/>
              <a:gd name="T60" fmla="*/ 918743 w 918845"/>
              <a:gd name="T61" fmla="*/ 627240 h 880745"/>
              <a:gd name="T62" fmla="*/ 918743 w 918845"/>
              <a:gd name="T63" fmla="*/ 552513 h 880745"/>
              <a:gd name="T64" fmla="*/ 918743 w 918845"/>
              <a:gd name="T65" fmla="*/ 40449 h 880745"/>
              <a:gd name="T66" fmla="*/ 874699 w 918845"/>
              <a:gd name="T67" fmla="*/ 40449 h 880745"/>
              <a:gd name="T68" fmla="*/ 874699 w 918845"/>
              <a:gd name="T69" fmla="*/ 516204 h 880745"/>
              <a:gd name="T70" fmla="*/ 918743 w 918845"/>
              <a:gd name="T71" fmla="*/ 516204 h 880745"/>
              <a:gd name="T72" fmla="*/ 918743 w 918845"/>
              <a:gd name="T73" fmla="*/ 40449 h 880745"/>
              <a:gd name="T74" fmla="*/ 684593 w 918845"/>
              <a:gd name="T75" fmla="*/ 686295 h 880745"/>
              <a:gd name="T76" fmla="*/ 234149 w 918845"/>
              <a:gd name="T77" fmla="*/ 686295 h 880745"/>
              <a:gd name="T78" fmla="*/ 234149 w 918845"/>
              <a:gd name="T79" fmla="*/ 788873 h 880745"/>
              <a:gd name="T80" fmla="*/ 684593 w 918845"/>
              <a:gd name="T81" fmla="*/ 788873 h 880745"/>
              <a:gd name="T82" fmla="*/ 684593 w 918845"/>
              <a:gd name="T83" fmla="*/ 686295 h 880745"/>
              <a:gd name="T84" fmla="*/ 700252 w 918845"/>
              <a:gd name="T85" fmla="*/ 806716 h 880745"/>
              <a:gd name="T86" fmla="*/ 219354 w 918845"/>
              <a:gd name="T87" fmla="*/ 806716 h 880745"/>
              <a:gd name="T88" fmla="*/ 149123 w 918845"/>
              <a:gd name="T89" fmla="*/ 826782 h 880745"/>
              <a:gd name="T90" fmla="*/ 770445 w 918845"/>
              <a:gd name="T91" fmla="*/ 826782 h 880745"/>
              <a:gd name="T92" fmla="*/ 700252 w 918845"/>
              <a:gd name="T93" fmla="*/ 806716 h 880745"/>
              <a:gd name="T94" fmla="*/ 793876 w 918845"/>
              <a:gd name="T95" fmla="*/ 843508 h 880745"/>
              <a:gd name="T96" fmla="*/ 125691 w 918845"/>
              <a:gd name="T97" fmla="*/ 843508 h 880745"/>
              <a:gd name="T98" fmla="*/ 125691 w 918845"/>
              <a:gd name="T99" fmla="*/ 880313 h 880745"/>
              <a:gd name="T100" fmla="*/ 793876 w 918845"/>
              <a:gd name="T101" fmla="*/ 880313 h 880745"/>
              <a:gd name="T102" fmla="*/ 793876 w 918845"/>
              <a:gd name="T103" fmla="*/ 843508 h 880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18845" h="880745">
                <a:moveTo>
                  <a:pt x="918743" y="0"/>
                </a:moveTo>
                <a:lnTo>
                  <a:pt x="0" y="0"/>
                </a:lnTo>
                <a:lnTo>
                  <a:pt x="0" y="659523"/>
                </a:lnTo>
                <a:lnTo>
                  <a:pt x="918743" y="659523"/>
                </a:lnTo>
                <a:lnTo>
                  <a:pt x="918743" y="627240"/>
                </a:lnTo>
                <a:lnTo>
                  <a:pt x="459371" y="627240"/>
                </a:lnTo>
                <a:lnTo>
                  <a:pt x="444839" y="624304"/>
                </a:lnTo>
                <a:lnTo>
                  <a:pt x="432966" y="616299"/>
                </a:lnTo>
                <a:lnTo>
                  <a:pt x="424958" y="604426"/>
                </a:lnTo>
                <a:lnTo>
                  <a:pt x="422020" y="589889"/>
                </a:lnTo>
                <a:lnTo>
                  <a:pt x="424958" y="575337"/>
                </a:lnTo>
                <a:lnTo>
                  <a:pt x="432966" y="563457"/>
                </a:lnTo>
                <a:lnTo>
                  <a:pt x="444839" y="555449"/>
                </a:lnTo>
                <a:lnTo>
                  <a:pt x="459371" y="552513"/>
                </a:lnTo>
                <a:lnTo>
                  <a:pt x="918743" y="552513"/>
                </a:lnTo>
                <a:lnTo>
                  <a:pt x="918743" y="516204"/>
                </a:lnTo>
                <a:lnTo>
                  <a:pt x="44056" y="516204"/>
                </a:lnTo>
                <a:lnTo>
                  <a:pt x="44056" y="40449"/>
                </a:lnTo>
                <a:lnTo>
                  <a:pt x="918743" y="40449"/>
                </a:lnTo>
                <a:lnTo>
                  <a:pt x="918743" y="0"/>
                </a:lnTo>
                <a:close/>
              </a:path>
              <a:path w="918845" h="880745">
                <a:moveTo>
                  <a:pt x="918743" y="552513"/>
                </a:moveTo>
                <a:lnTo>
                  <a:pt x="459371" y="552513"/>
                </a:lnTo>
                <a:lnTo>
                  <a:pt x="473945" y="555449"/>
                </a:lnTo>
                <a:lnTo>
                  <a:pt x="485836" y="563457"/>
                </a:lnTo>
                <a:lnTo>
                  <a:pt x="493849" y="575337"/>
                </a:lnTo>
                <a:lnTo>
                  <a:pt x="496785" y="589889"/>
                </a:lnTo>
                <a:lnTo>
                  <a:pt x="493849" y="604426"/>
                </a:lnTo>
                <a:lnTo>
                  <a:pt x="485836" y="616299"/>
                </a:lnTo>
                <a:lnTo>
                  <a:pt x="473945" y="624304"/>
                </a:lnTo>
                <a:lnTo>
                  <a:pt x="459371" y="627240"/>
                </a:lnTo>
                <a:lnTo>
                  <a:pt x="918743" y="627240"/>
                </a:lnTo>
                <a:lnTo>
                  <a:pt x="918743" y="552513"/>
                </a:lnTo>
                <a:close/>
              </a:path>
              <a:path w="918845" h="880745">
                <a:moveTo>
                  <a:pt x="918743" y="40449"/>
                </a:moveTo>
                <a:lnTo>
                  <a:pt x="874699" y="40449"/>
                </a:lnTo>
                <a:lnTo>
                  <a:pt x="874699" y="516204"/>
                </a:lnTo>
                <a:lnTo>
                  <a:pt x="918743" y="516204"/>
                </a:lnTo>
                <a:lnTo>
                  <a:pt x="918743" y="40449"/>
                </a:lnTo>
                <a:close/>
              </a:path>
              <a:path w="918845" h="880745">
                <a:moveTo>
                  <a:pt x="684593" y="686295"/>
                </a:moveTo>
                <a:lnTo>
                  <a:pt x="234149" y="686295"/>
                </a:lnTo>
                <a:lnTo>
                  <a:pt x="234149" y="788873"/>
                </a:lnTo>
                <a:lnTo>
                  <a:pt x="684593" y="788873"/>
                </a:lnTo>
                <a:lnTo>
                  <a:pt x="684593" y="686295"/>
                </a:lnTo>
                <a:close/>
              </a:path>
              <a:path w="918845" h="880745">
                <a:moveTo>
                  <a:pt x="700252" y="806716"/>
                </a:moveTo>
                <a:lnTo>
                  <a:pt x="219354" y="806716"/>
                </a:lnTo>
                <a:lnTo>
                  <a:pt x="149123" y="826782"/>
                </a:lnTo>
                <a:lnTo>
                  <a:pt x="770445" y="826782"/>
                </a:lnTo>
                <a:lnTo>
                  <a:pt x="700252" y="806716"/>
                </a:lnTo>
                <a:close/>
              </a:path>
              <a:path w="918845" h="880745">
                <a:moveTo>
                  <a:pt x="793876" y="843508"/>
                </a:moveTo>
                <a:lnTo>
                  <a:pt x="125691" y="843508"/>
                </a:lnTo>
                <a:lnTo>
                  <a:pt x="125691" y="880313"/>
                </a:lnTo>
                <a:lnTo>
                  <a:pt x="793876" y="880313"/>
                </a:lnTo>
                <a:lnTo>
                  <a:pt x="793876" y="843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2" name="object 45"/>
          <p:cNvSpPr>
            <a:spLocks/>
          </p:cNvSpPr>
          <p:nvPr/>
        </p:nvSpPr>
        <p:spPr bwMode="auto">
          <a:xfrm>
            <a:off x="9004840" y="5265639"/>
            <a:ext cx="466725" cy="306388"/>
          </a:xfrm>
          <a:custGeom>
            <a:avLst/>
            <a:gdLst>
              <a:gd name="T0" fmla="*/ 58483 w 466725"/>
              <a:gd name="T1" fmla="*/ 82740 h 306070"/>
              <a:gd name="T2" fmla="*/ 26085 w 466725"/>
              <a:gd name="T3" fmla="*/ 82740 h 306070"/>
              <a:gd name="T4" fmla="*/ 15918 w 466725"/>
              <a:gd name="T5" fmla="*/ 84790 h 306070"/>
              <a:gd name="T6" fmla="*/ 7627 w 466725"/>
              <a:gd name="T7" fmla="*/ 90377 h 306070"/>
              <a:gd name="T8" fmla="*/ 2045 w 466725"/>
              <a:gd name="T9" fmla="*/ 98658 h 306070"/>
              <a:gd name="T10" fmla="*/ 0 w 466725"/>
              <a:gd name="T11" fmla="*/ 108788 h 306070"/>
              <a:gd name="T12" fmla="*/ 0 w 466725"/>
              <a:gd name="T13" fmla="*/ 197218 h 306070"/>
              <a:gd name="T14" fmla="*/ 2045 w 466725"/>
              <a:gd name="T15" fmla="*/ 207364 h 306070"/>
              <a:gd name="T16" fmla="*/ 7627 w 466725"/>
              <a:gd name="T17" fmla="*/ 215642 h 306070"/>
              <a:gd name="T18" fmla="*/ 15918 w 466725"/>
              <a:gd name="T19" fmla="*/ 221221 h 306070"/>
              <a:gd name="T20" fmla="*/ 26085 w 466725"/>
              <a:gd name="T21" fmla="*/ 223265 h 306070"/>
              <a:gd name="T22" fmla="*/ 58483 w 466725"/>
              <a:gd name="T23" fmla="*/ 223265 h 306070"/>
              <a:gd name="T24" fmla="*/ 58483 w 466725"/>
              <a:gd name="T25" fmla="*/ 82740 h 306070"/>
              <a:gd name="T26" fmla="*/ 317855 w 466725"/>
              <a:gd name="T27" fmla="*/ 0 h 306070"/>
              <a:gd name="T28" fmla="*/ 75933 w 466725"/>
              <a:gd name="T29" fmla="*/ 76555 h 306070"/>
              <a:gd name="T30" fmla="*/ 75933 w 466725"/>
              <a:gd name="T31" fmla="*/ 229476 h 306070"/>
              <a:gd name="T32" fmla="*/ 317855 w 466725"/>
              <a:gd name="T33" fmla="*/ 305930 h 306070"/>
              <a:gd name="T34" fmla="*/ 317855 w 466725"/>
              <a:gd name="T35" fmla="*/ 0 h 306070"/>
              <a:gd name="T36" fmla="*/ 384187 w 466725"/>
              <a:gd name="T37" fmla="*/ 88684 h 306070"/>
              <a:gd name="T38" fmla="*/ 333514 w 466725"/>
              <a:gd name="T39" fmla="*/ 88684 h 306070"/>
              <a:gd name="T40" fmla="*/ 333514 w 466725"/>
              <a:gd name="T41" fmla="*/ 217309 h 306070"/>
              <a:gd name="T42" fmla="*/ 384187 w 466725"/>
              <a:gd name="T43" fmla="*/ 217309 h 306070"/>
              <a:gd name="T44" fmla="*/ 384187 w 466725"/>
              <a:gd name="T45" fmla="*/ 88684 h 306070"/>
              <a:gd name="T46" fmla="*/ 417715 w 466725"/>
              <a:gd name="T47" fmla="*/ 221589 h 306070"/>
              <a:gd name="T48" fmla="*/ 409409 w 466725"/>
              <a:gd name="T49" fmla="*/ 223113 h 306070"/>
              <a:gd name="T50" fmla="*/ 405206 w 466725"/>
              <a:gd name="T51" fmla="*/ 229107 h 306070"/>
              <a:gd name="T52" fmla="*/ 401015 w 466725"/>
              <a:gd name="T53" fmla="*/ 235165 h 306070"/>
              <a:gd name="T54" fmla="*/ 402526 w 466725"/>
              <a:gd name="T55" fmla="*/ 243497 h 306070"/>
              <a:gd name="T56" fmla="*/ 428205 w 466725"/>
              <a:gd name="T57" fmla="*/ 261404 h 306070"/>
              <a:gd name="T58" fmla="*/ 436498 w 466725"/>
              <a:gd name="T59" fmla="*/ 259956 h 306070"/>
              <a:gd name="T60" fmla="*/ 440740 w 466725"/>
              <a:gd name="T61" fmla="*/ 253885 h 306070"/>
              <a:gd name="T62" fmla="*/ 442341 w 466725"/>
              <a:gd name="T63" fmla="*/ 251536 h 306070"/>
              <a:gd name="T64" fmla="*/ 443128 w 466725"/>
              <a:gd name="T65" fmla="*/ 248894 h 306070"/>
              <a:gd name="T66" fmla="*/ 443128 w 466725"/>
              <a:gd name="T67" fmla="*/ 242011 h 306070"/>
              <a:gd name="T68" fmla="*/ 441109 w 466725"/>
              <a:gd name="T69" fmla="*/ 237883 h 306070"/>
              <a:gd name="T70" fmla="*/ 417715 w 466725"/>
              <a:gd name="T71" fmla="*/ 221589 h 306070"/>
              <a:gd name="T72" fmla="*/ 428205 w 466725"/>
              <a:gd name="T73" fmla="*/ 47980 h 306070"/>
              <a:gd name="T74" fmla="*/ 402526 w 466725"/>
              <a:gd name="T75" fmla="*/ 65849 h 306070"/>
              <a:gd name="T76" fmla="*/ 401015 w 466725"/>
              <a:gd name="T77" fmla="*/ 74142 h 306070"/>
              <a:gd name="T78" fmla="*/ 409409 w 466725"/>
              <a:gd name="T79" fmla="*/ 86194 h 306070"/>
              <a:gd name="T80" fmla="*/ 417715 w 466725"/>
              <a:gd name="T81" fmla="*/ 87718 h 306070"/>
              <a:gd name="T82" fmla="*/ 441109 w 466725"/>
              <a:gd name="T83" fmla="*/ 71424 h 306070"/>
              <a:gd name="T84" fmla="*/ 443128 w 466725"/>
              <a:gd name="T85" fmla="*/ 67297 h 306070"/>
              <a:gd name="T86" fmla="*/ 443128 w 466725"/>
              <a:gd name="T87" fmla="*/ 60477 h 306070"/>
              <a:gd name="T88" fmla="*/ 442341 w 466725"/>
              <a:gd name="T89" fmla="*/ 57848 h 306070"/>
              <a:gd name="T90" fmla="*/ 440740 w 466725"/>
              <a:gd name="T91" fmla="*/ 55498 h 306070"/>
              <a:gd name="T92" fmla="*/ 436498 w 466725"/>
              <a:gd name="T93" fmla="*/ 49441 h 306070"/>
              <a:gd name="T94" fmla="*/ 428205 w 466725"/>
              <a:gd name="T95" fmla="*/ 47980 h 306070"/>
              <a:gd name="T96" fmla="*/ 456590 w 466725"/>
              <a:gd name="T97" fmla="*/ 139623 h 306070"/>
              <a:gd name="T98" fmla="*/ 428955 w 466725"/>
              <a:gd name="T99" fmla="*/ 139623 h 306070"/>
              <a:gd name="T100" fmla="*/ 422960 w 466725"/>
              <a:gd name="T101" fmla="*/ 145618 h 306070"/>
              <a:gd name="T102" fmla="*/ 422960 w 466725"/>
              <a:gd name="T103" fmla="*/ 160350 h 306070"/>
              <a:gd name="T104" fmla="*/ 428955 w 466725"/>
              <a:gd name="T105" fmla="*/ 166331 h 306070"/>
              <a:gd name="T106" fmla="*/ 460273 w 466725"/>
              <a:gd name="T107" fmla="*/ 166331 h 306070"/>
              <a:gd name="T108" fmla="*/ 466229 w 466725"/>
              <a:gd name="T109" fmla="*/ 160350 h 306070"/>
              <a:gd name="T110" fmla="*/ 466229 w 466725"/>
              <a:gd name="T111" fmla="*/ 149301 h 306070"/>
              <a:gd name="T112" fmla="*/ 464743 w 466725"/>
              <a:gd name="T113" fmla="*/ 145948 h 306070"/>
              <a:gd name="T114" fmla="*/ 462318 w 466725"/>
              <a:gd name="T115" fmla="*/ 143535 h 306070"/>
              <a:gd name="T116" fmla="*/ 459943 w 466725"/>
              <a:gd name="T117" fmla="*/ 141109 h 306070"/>
              <a:gd name="T118" fmla="*/ 456590 w 466725"/>
              <a:gd name="T119" fmla="*/ 139623 h 306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6725" h="306070">
                <a:moveTo>
                  <a:pt x="58483" y="82740"/>
                </a:moveTo>
                <a:lnTo>
                  <a:pt x="26085" y="82740"/>
                </a:lnTo>
                <a:lnTo>
                  <a:pt x="15918" y="84790"/>
                </a:lnTo>
                <a:lnTo>
                  <a:pt x="7627" y="90377"/>
                </a:lnTo>
                <a:lnTo>
                  <a:pt x="2045" y="98658"/>
                </a:lnTo>
                <a:lnTo>
                  <a:pt x="0" y="108788"/>
                </a:lnTo>
                <a:lnTo>
                  <a:pt x="0" y="197218"/>
                </a:lnTo>
                <a:lnTo>
                  <a:pt x="2045" y="207364"/>
                </a:lnTo>
                <a:lnTo>
                  <a:pt x="7627" y="215642"/>
                </a:lnTo>
                <a:lnTo>
                  <a:pt x="15918" y="221221"/>
                </a:lnTo>
                <a:lnTo>
                  <a:pt x="26085" y="223265"/>
                </a:lnTo>
                <a:lnTo>
                  <a:pt x="58483" y="223265"/>
                </a:lnTo>
                <a:lnTo>
                  <a:pt x="58483" y="82740"/>
                </a:lnTo>
                <a:close/>
              </a:path>
              <a:path w="466725" h="306070">
                <a:moveTo>
                  <a:pt x="317855" y="0"/>
                </a:moveTo>
                <a:lnTo>
                  <a:pt x="75933" y="76555"/>
                </a:lnTo>
                <a:lnTo>
                  <a:pt x="75933" y="229476"/>
                </a:lnTo>
                <a:lnTo>
                  <a:pt x="317855" y="305930"/>
                </a:lnTo>
                <a:lnTo>
                  <a:pt x="317855" y="0"/>
                </a:lnTo>
                <a:close/>
              </a:path>
              <a:path w="466725" h="306070">
                <a:moveTo>
                  <a:pt x="384187" y="88684"/>
                </a:moveTo>
                <a:lnTo>
                  <a:pt x="333514" y="88684"/>
                </a:lnTo>
                <a:lnTo>
                  <a:pt x="333514" y="217309"/>
                </a:lnTo>
                <a:lnTo>
                  <a:pt x="384187" y="217309"/>
                </a:lnTo>
                <a:lnTo>
                  <a:pt x="384187" y="88684"/>
                </a:lnTo>
                <a:close/>
              </a:path>
              <a:path w="466725" h="306070">
                <a:moveTo>
                  <a:pt x="417715" y="221589"/>
                </a:moveTo>
                <a:lnTo>
                  <a:pt x="409409" y="223113"/>
                </a:lnTo>
                <a:lnTo>
                  <a:pt x="405206" y="229107"/>
                </a:lnTo>
                <a:lnTo>
                  <a:pt x="401015" y="235165"/>
                </a:lnTo>
                <a:lnTo>
                  <a:pt x="402526" y="243497"/>
                </a:lnTo>
                <a:lnTo>
                  <a:pt x="428205" y="261404"/>
                </a:lnTo>
                <a:lnTo>
                  <a:pt x="436498" y="259956"/>
                </a:lnTo>
                <a:lnTo>
                  <a:pt x="440740" y="253885"/>
                </a:lnTo>
                <a:lnTo>
                  <a:pt x="442341" y="251536"/>
                </a:lnTo>
                <a:lnTo>
                  <a:pt x="443128" y="248894"/>
                </a:lnTo>
                <a:lnTo>
                  <a:pt x="443128" y="242011"/>
                </a:lnTo>
                <a:lnTo>
                  <a:pt x="441109" y="237883"/>
                </a:lnTo>
                <a:lnTo>
                  <a:pt x="417715" y="221589"/>
                </a:lnTo>
                <a:close/>
              </a:path>
              <a:path w="466725" h="306070">
                <a:moveTo>
                  <a:pt x="428205" y="47980"/>
                </a:moveTo>
                <a:lnTo>
                  <a:pt x="402526" y="65849"/>
                </a:lnTo>
                <a:lnTo>
                  <a:pt x="401015" y="74142"/>
                </a:lnTo>
                <a:lnTo>
                  <a:pt x="409409" y="86194"/>
                </a:lnTo>
                <a:lnTo>
                  <a:pt x="417715" y="87718"/>
                </a:lnTo>
                <a:lnTo>
                  <a:pt x="441109" y="71424"/>
                </a:lnTo>
                <a:lnTo>
                  <a:pt x="443128" y="67297"/>
                </a:lnTo>
                <a:lnTo>
                  <a:pt x="443128" y="60477"/>
                </a:lnTo>
                <a:lnTo>
                  <a:pt x="442341" y="57848"/>
                </a:lnTo>
                <a:lnTo>
                  <a:pt x="440740" y="55498"/>
                </a:lnTo>
                <a:lnTo>
                  <a:pt x="436498" y="49441"/>
                </a:lnTo>
                <a:lnTo>
                  <a:pt x="428205" y="47980"/>
                </a:lnTo>
                <a:close/>
              </a:path>
              <a:path w="466725" h="306070">
                <a:moveTo>
                  <a:pt x="456590" y="139623"/>
                </a:moveTo>
                <a:lnTo>
                  <a:pt x="428955" y="139623"/>
                </a:lnTo>
                <a:lnTo>
                  <a:pt x="422960" y="145618"/>
                </a:lnTo>
                <a:lnTo>
                  <a:pt x="422960" y="160350"/>
                </a:lnTo>
                <a:lnTo>
                  <a:pt x="428955" y="166331"/>
                </a:lnTo>
                <a:lnTo>
                  <a:pt x="460273" y="166331"/>
                </a:lnTo>
                <a:lnTo>
                  <a:pt x="466229" y="160350"/>
                </a:lnTo>
                <a:lnTo>
                  <a:pt x="466229" y="149301"/>
                </a:lnTo>
                <a:lnTo>
                  <a:pt x="464743" y="145948"/>
                </a:lnTo>
                <a:lnTo>
                  <a:pt x="462318" y="143535"/>
                </a:lnTo>
                <a:lnTo>
                  <a:pt x="459943" y="141109"/>
                </a:lnTo>
                <a:lnTo>
                  <a:pt x="456590" y="139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6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3"/>
          <p:cNvSpPr txBox="1">
            <a:spLocks noChangeArrowheads="1"/>
          </p:cNvSpPr>
          <p:nvPr/>
        </p:nvSpPr>
        <p:spPr bwMode="auto">
          <a:xfrm>
            <a:off x="-18029" y="274496"/>
            <a:ext cx="10641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СОТРУДНИЧЕСТВО С РЕЛИГИОЗНЫМИ ОБЪЕДИНЕНИЯМИ</a:t>
            </a:r>
          </a:p>
        </p:txBody>
      </p:sp>
      <p:sp>
        <p:nvSpPr>
          <p:cNvPr id="33797" name="TextBox 23"/>
          <p:cNvSpPr txBox="1">
            <a:spLocks noChangeArrowheads="1"/>
          </p:cNvSpPr>
          <p:nvPr/>
        </p:nvSpPr>
        <p:spPr bwMode="auto">
          <a:xfrm>
            <a:off x="11313234" y="304948"/>
            <a:ext cx="63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dirty="0" smtClean="0"/>
              <a:t>11</a:t>
            </a:r>
            <a:endParaRPr lang="ru-RU" altLang="ru-RU" sz="24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0" y="1006475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3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945" y="206621"/>
            <a:ext cx="1034449" cy="64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bject 4"/>
          <p:cNvSpPr>
            <a:spLocks/>
          </p:cNvSpPr>
          <p:nvPr/>
        </p:nvSpPr>
        <p:spPr bwMode="auto">
          <a:xfrm>
            <a:off x="125058" y="1265693"/>
            <a:ext cx="2805983" cy="1099438"/>
          </a:xfrm>
          <a:custGeom>
            <a:avLst/>
            <a:gdLst>
              <a:gd name="T0" fmla="*/ 3037954 w 3038475"/>
              <a:gd name="T1" fmla="*/ 0 h 1092835"/>
              <a:gd name="T2" fmla="*/ 163487 w 3038475"/>
              <a:gd name="T3" fmla="*/ 0 h 1092835"/>
              <a:gd name="T4" fmla="*/ 68971 w 3038475"/>
              <a:gd name="T5" fmla="*/ 2554 h 1092835"/>
              <a:gd name="T6" fmla="*/ 20435 w 3038475"/>
              <a:gd name="T7" fmla="*/ 20435 h 1092835"/>
              <a:gd name="T8" fmla="*/ 2554 w 3038475"/>
              <a:gd name="T9" fmla="*/ 68971 h 1092835"/>
              <a:gd name="T10" fmla="*/ 0 w 3038475"/>
              <a:gd name="T11" fmla="*/ 163487 h 1092835"/>
              <a:gd name="T12" fmla="*/ 0 w 3038475"/>
              <a:gd name="T13" fmla="*/ 929170 h 1092835"/>
              <a:gd name="T14" fmla="*/ 2554 w 3038475"/>
              <a:gd name="T15" fmla="*/ 1023686 h 1092835"/>
              <a:gd name="T16" fmla="*/ 20435 w 3038475"/>
              <a:gd name="T17" fmla="*/ 1072221 h 1092835"/>
              <a:gd name="T18" fmla="*/ 68971 w 3038475"/>
              <a:gd name="T19" fmla="*/ 1090102 h 1092835"/>
              <a:gd name="T20" fmla="*/ 163487 w 3038475"/>
              <a:gd name="T21" fmla="*/ 1092657 h 1092835"/>
              <a:gd name="T22" fmla="*/ 3037954 w 3038475"/>
              <a:gd name="T23" fmla="*/ 1092657 h 1092835"/>
              <a:gd name="T24" fmla="*/ 3037954 w 3038475"/>
              <a:gd name="T25" fmla="*/ 0 h 1092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38475" h="1092835">
                <a:moveTo>
                  <a:pt x="3037954" y="0"/>
                </a:moveTo>
                <a:lnTo>
                  <a:pt x="163487" y="0"/>
                </a:lnTo>
                <a:lnTo>
                  <a:pt x="68971" y="2554"/>
                </a:lnTo>
                <a:lnTo>
                  <a:pt x="20435" y="20435"/>
                </a:lnTo>
                <a:lnTo>
                  <a:pt x="2554" y="68971"/>
                </a:lnTo>
                <a:lnTo>
                  <a:pt x="0" y="163487"/>
                </a:lnTo>
                <a:lnTo>
                  <a:pt x="0" y="929170"/>
                </a:lnTo>
                <a:lnTo>
                  <a:pt x="2554" y="1023686"/>
                </a:lnTo>
                <a:lnTo>
                  <a:pt x="20435" y="1072221"/>
                </a:lnTo>
                <a:lnTo>
                  <a:pt x="68971" y="1090102"/>
                </a:lnTo>
                <a:lnTo>
                  <a:pt x="163487" y="1092657"/>
                </a:lnTo>
                <a:lnTo>
                  <a:pt x="3037954" y="1092657"/>
                </a:lnTo>
                <a:lnTo>
                  <a:pt x="3037954" y="0"/>
                </a:lnTo>
                <a:close/>
              </a:path>
            </a:pathLst>
          </a:custGeom>
          <a:solidFill>
            <a:srgbClr val="59A3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30793" y="1511253"/>
            <a:ext cx="265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Экспертный Совет по вопросам религий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object 5"/>
          <p:cNvSpPr>
            <a:spLocks/>
          </p:cNvSpPr>
          <p:nvPr/>
        </p:nvSpPr>
        <p:spPr bwMode="auto">
          <a:xfrm>
            <a:off x="3019912" y="1265693"/>
            <a:ext cx="2959337" cy="1092200"/>
          </a:xfrm>
          <a:custGeom>
            <a:avLst/>
            <a:gdLst>
              <a:gd name="T0" fmla="*/ 0 w 3038475"/>
              <a:gd name="T1" fmla="*/ 1092657 h 1092835"/>
              <a:gd name="T2" fmla="*/ 3037954 w 3038475"/>
              <a:gd name="T3" fmla="*/ 1092657 h 1092835"/>
              <a:gd name="T4" fmla="*/ 3037954 w 3038475"/>
              <a:gd name="T5" fmla="*/ 0 h 1092835"/>
              <a:gd name="T6" fmla="*/ 0 w 3038475"/>
              <a:gd name="T7" fmla="*/ 0 h 1092835"/>
              <a:gd name="T8" fmla="*/ 0 w 3038475"/>
              <a:gd name="T9" fmla="*/ 1092657 h 1092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8475" h="1092835">
                <a:moveTo>
                  <a:pt x="0" y="1092657"/>
                </a:moveTo>
                <a:lnTo>
                  <a:pt x="3037954" y="1092657"/>
                </a:lnTo>
                <a:lnTo>
                  <a:pt x="3037954" y="0"/>
                </a:lnTo>
                <a:lnTo>
                  <a:pt x="0" y="0"/>
                </a:lnTo>
                <a:lnTo>
                  <a:pt x="0" y="1092657"/>
                </a:lnTo>
                <a:close/>
              </a:path>
            </a:pathLst>
          </a:custGeom>
          <a:solidFill>
            <a:srgbClr val="35C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19912" y="1358275"/>
            <a:ext cx="2931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Собрание руководителей религиозных объединений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object 6"/>
          <p:cNvSpPr>
            <a:spLocks/>
          </p:cNvSpPr>
          <p:nvPr/>
        </p:nvSpPr>
        <p:spPr bwMode="auto">
          <a:xfrm>
            <a:off x="6087896" y="1265693"/>
            <a:ext cx="2959337" cy="1106675"/>
          </a:xfrm>
          <a:custGeom>
            <a:avLst/>
            <a:gdLst>
              <a:gd name="T0" fmla="*/ 0 w 3038475"/>
              <a:gd name="T1" fmla="*/ 1092657 h 1092835"/>
              <a:gd name="T2" fmla="*/ 3037954 w 3038475"/>
              <a:gd name="T3" fmla="*/ 1092657 h 1092835"/>
              <a:gd name="T4" fmla="*/ 3037954 w 3038475"/>
              <a:gd name="T5" fmla="*/ 0 h 1092835"/>
              <a:gd name="T6" fmla="*/ 0 w 3038475"/>
              <a:gd name="T7" fmla="*/ 0 h 1092835"/>
              <a:gd name="T8" fmla="*/ 0 w 3038475"/>
              <a:gd name="T9" fmla="*/ 1092657 h 1092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8475" h="1092835">
                <a:moveTo>
                  <a:pt x="0" y="1092657"/>
                </a:moveTo>
                <a:lnTo>
                  <a:pt x="3037954" y="1092657"/>
                </a:lnTo>
                <a:lnTo>
                  <a:pt x="3037954" y="0"/>
                </a:lnTo>
                <a:lnTo>
                  <a:pt x="0" y="0"/>
                </a:lnTo>
                <a:lnTo>
                  <a:pt x="0" y="1092657"/>
                </a:lnTo>
                <a:close/>
              </a:path>
            </a:pathLst>
          </a:custGeom>
          <a:solidFill>
            <a:srgbClr val="C933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" name="object 7"/>
          <p:cNvSpPr>
            <a:spLocks/>
          </p:cNvSpPr>
          <p:nvPr/>
        </p:nvSpPr>
        <p:spPr bwMode="auto">
          <a:xfrm>
            <a:off x="9150330" y="1265693"/>
            <a:ext cx="2796316" cy="1106675"/>
          </a:xfrm>
          <a:custGeom>
            <a:avLst/>
            <a:gdLst>
              <a:gd name="T0" fmla="*/ 2874467 w 3038475"/>
              <a:gd name="T1" fmla="*/ 0 h 1092835"/>
              <a:gd name="T2" fmla="*/ 0 w 3038475"/>
              <a:gd name="T3" fmla="*/ 0 h 1092835"/>
              <a:gd name="T4" fmla="*/ 0 w 3038475"/>
              <a:gd name="T5" fmla="*/ 1092657 h 1092835"/>
              <a:gd name="T6" fmla="*/ 2874467 w 3038475"/>
              <a:gd name="T7" fmla="*/ 1092657 h 1092835"/>
              <a:gd name="T8" fmla="*/ 2968983 w 3038475"/>
              <a:gd name="T9" fmla="*/ 1090102 h 1092835"/>
              <a:gd name="T10" fmla="*/ 3017518 w 3038475"/>
              <a:gd name="T11" fmla="*/ 1072221 h 1092835"/>
              <a:gd name="T12" fmla="*/ 3035399 w 3038475"/>
              <a:gd name="T13" fmla="*/ 1023686 h 1092835"/>
              <a:gd name="T14" fmla="*/ 3037954 w 3038475"/>
              <a:gd name="T15" fmla="*/ 929170 h 1092835"/>
              <a:gd name="T16" fmla="*/ 3037954 w 3038475"/>
              <a:gd name="T17" fmla="*/ 163487 h 1092835"/>
              <a:gd name="T18" fmla="*/ 3035399 w 3038475"/>
              <a:gd name="T19" fmla="*/ 68971 h 1092835"/>
              <a:gd name="T20" fmla="*/ 3017518 w 3038475"/>
              <a:gd name="T21" fmla="*/ 20435 h 1092835"/>
              <a:gd name="T22" fmla="*/ 2968983 w 3038475"/>
              <a:gd name="T23" fmla="*/ 2554 h 1092835"/>
              <a:gd name="T24" fmla="*/ 2874467 w 3038475"/>
              <a:gd name="T25" fmla="*/ 0 h 1092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38475" h="1092835">
                <a:moveTo>
                  <a:pt x="2874467" y="0"/>
                </a:moveTo>
                <a:lnTo>
                  <a:pt x="0" y="0"/>
                </a:lnTo>
                <a:lnTo>
                  <a:pt x="0" y="1092657"/>
                </a:lnTo>
                <a:lnTo>
                  <a:pt x="2874467" y="1092657"/>
                </a:lnTo>
                <a:lnTo>
                  <a:pt x="2968983" y="1090102"/>
                </a:lnTo>
                <a:lnTo>
                  <a:pt x="3017518" y="1072221"/>
                </a:lnTo>
                <a:lnTo>
                  <a:pt x="3035399" y="1023686"/>
                </a:lnTo>
                <a:lnTo>
                  <a:pt x="3037954" y="929170"/>
                </a:lnTo>
                <a:lnTo>
                  <a:pt x="3037954" y="163487"/>
                </a:lnTo>
                <a:lnTo>
                  <a:pt x="3035399" y="68971"/>
                </a:lnTo>
                <a:lnTo>
                  <a:pt x="3017518" y="20435"/>
                </a:lnTo>
                <a:lnTo>
                  <a:pt x="2968983" y="2554"/>
                </a:lnTo>
                <a:lnTo>
                  <a:pt x="2874467" y="0"/>
                </a:lnTo>
                <a:close/>
              </a:path>
            </a:pathLst>
          </a:custGeom>
          <a:solidFill>
            <a:srgbClr val="1696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70172" y="1511253"/>
            <a:ext cx="2441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Форум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религиоведов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5495" y="1366864"/>
            <a:ext cx="2745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Меморандумы                          о сотрудничестве                      с ДУМК, РПЦ и другими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object 21"/>
          <p:cNvSpPr>
            <a:spLocks/>
          </p:cNvSpPr>
          <p:nvPr/>
        </p:nvSpPr>
        <p:spPr bwMode="auto">
          <a:xfrm>
            <a:off x="166714" y="3052029"/>
            <a:ext cx="990600" cy="857250"/>
          </a:xfrm>
          <a:custGeom>
            <a:avLst/>
            <a:gdLst>
              <a:gd name="T0" fmla="*/ 742467 w 989965"/>
              <a:gd name="T1" fmla="*/ 0 h 857885"/>
              <a:gd name="T2" fmla="*/ 247497 w 989965"/>
              <a:gd name="T3" fmla="*/ 0 h 857885"/>
              <a:gd name="T4" fmla="*/ 0 w 989965"/>
              <a:gd name="T5" fmla="*/ 428650 h 857885"/>
              <a:gd name="T6" fmla="*/ 247497 w 989965"/>
              <a:gd name="T7" fmla="*/ 857313 h 857885"/>
              <a:gd name="T8" fmla="*/ 742467 w 989965"/>
              <a:gd name="T9" fmla="*/ 857313 h 857885"/>
              <a:gd name="T10" fmla="*/ 989952 w 989965"/>
              <a:gd name="T11" fmla="*/ 428650 h 857885"/>
              <a:gd name="T12" fmla="*/ 742467 w 989965"/>
              <a:gd name="T13" fmla="*/ 0 h 857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9965" h="857885">
                <a:moveTo>
                  <a:pt x="742467" y="0"/>
                </a:moveTo>
                <a:lnTo>
                  <a:pt x="247497" y="0"/>
                </a:lnTo>
                <a:lnTo>
                  <a:pt x="0" y="428650"/>
                </a:lnTo>
                <a:lnTo>
                  <a:pt x="247497" y="857313"/>
                </a:lnTo>
                <a:lnTo>
                  <a:pt x="742467" y="857313"/>
                </a:lnTo>
                <a:lnTo>
                  <a:pt x="989952" y="428650"/>
                </a:lnTo>
                <a:lnTo>
                  <a:pt x="742467" y="0"/>
                </a:lnTo>
                <a:close/>
              </a:path>
            </a:pathLst>
          </a:custGeom>
          <a:solidFill>
            <a:srgbClr val="66BA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" name="object 50"/>
          <p:cNvSpPr>
            <a:spLocks/>
          </p:cNvSpPr>
          <p:nvPr/>
        </p:nvSpPr>
        <p:spPr bwMode="auto">
          <a:xfrm>
            <a:off x="360510" y="3320493"/>
            <a:ext cx="238125" cy="407987"/>
          </a:xfrm>
          <a:custGeom>
            <a:avLst/>
            <a:gdLst>
              <a:gd name="T0" fmla="*/ 237667 w 238125"/>
              <a:gd name="T1" fmla="*/ 408076 h 408304"/>
              <a:gd name="T2" fmla="*/ 50 w 238125"/>
              <a:gd name="T3" fmla="*/ 290626 h 408304"/>
              <a:gd name="T4" fmla="*/ 118376 w 238125"/>
              <a:gd name="T5" fmla="*/ 71412 h 408304"/>
              <a:gd name="T6" fmla="*/ 119964 w 238125"/>
              <a:gd name="T7" fmla="*/ 73482 h 408304"/>
              <a:gd name="T8" fmla="*/ 118097 w 238125"/>
              <a:gd name="T9" fmla="*/ 76022 h 408304"/>
              <a:gd name="T10" fmla="*/ 113258 w 238125"/>
              <a:gd name="T11" fmla="*/ 101866 h 408304"/>
              <a:gd name="T12" fmla="*/ 112839 w 238125"/>
              <a:gd name="T13" fmla="*/ 109524 h 408304"/>
              <a:gd name="T14" fmla="*/ 115100 w 238125"/>
              <a:gd name="T15" fmla="*/ 113779 h 408304"/>
              <a:gd name="T16" fmla="*/ 114477 w 238125"/>
              <a:gd name="T17" fmla="*/ 122682 h 408304"/>
              <a:gd name="T18" fmla="*/ 107975 w 238125"/>
              <a:gd name="T19" fmla="*/ 132105 h 408304"/>
              <a:gd name="T20" fmla="*/ 113182 w 238125"/>
              <a:gd name="T21" fmla="*/ 138734 h 408304"/>
              <a:gd name="T22" fmla="*/ 104584 w 238125"/>
              <a:gd name="T23" fmla="*/ 146189 h 408304"/>
              <a:gd name="T24" fmla="*/ 103670 w 238125"/>
              <a:gd name="T25" fmla="*/ 166446 h 408304"/>
              <a:gd name="T26" fmla="*/ 103411 w 238125"/>
              <a:gd name="T27" fmla="*/ 189595 h 408304"/>
              <a:gd name="T28" fmla="*/ 79413 w 238125"/>
              <a:gd name="T29" fmla="*/ 209169 h 408304"/>
              <a:gd name="T30" fmla="*/ 75577 w 238125"/>
              <a:gd name="T31" fmla="*/ 216255 h 408304"/>
              <a:gd name="T32" fmla="*/ 56232 w 238125"/>
              <a:gd name="T33" fmla="*/ 234240 h 408304"/>
              <a:gd name="T34" fmla="*/ 14105 w 238125"/>
              <a:gd name="T35" fmla="*/ 266791 h 408304"/>
              <a:gd name="T36" fmla="*/ 254 w 238125"/>
              <a:gd name="T37" fmla="*/ 290830 h 408304"/>
              <a:gd name="T38" fmla="*/ 234617 w 238125"/>
              <a:gd name="T39" fmla="*/ 276022 h 408304"/>
              <a:gd name="T40" fmla="*/ 173919 w 238125"/>
              <a:gd name="T41" fmla="*/ 225606 h 408304"/>
              <a:gd name="T42" fmla="*/ 167297 w 238125"/>
              <a:gd name="T43" fmla="*/ 215011 h 408304"/>
              <a:gd name="T44" fmla="*/ 154457 w 238125"/>
              <a:gd name="T45" fmla="*/ 207454 h 408304"/>
              <a:gd name="T46" fmla="*/ 133415 w 238125"/>
              <a:gd name="T47" fmla="*/ 180561 h 408304"/>
              <a:gd name="T48" fmla="*/ 143167 w 238125"/>
              <a:gd name="T49" fmla="*/ 161988 h 408304"/>
              <a:gd name="T50" fmla="*/ 129082 w 238125"/>
              <a:gd name="T51" fmla="*/ 144221 h 408304"/>
              <a:gd name="T52" fmla="*/ 128435 w 238125"/>
              <a:gd name="T53" fmla="*/ 135839 h 408304"/>
              <a:gd name="T54" fmla="*/ 133870 w 238125"/>
              <a:gd name="T55" fmla="*/ 126771 h 408304"/>
              <a:gd name="T56" fmla="*/ 127215 w 238125"/>
              <a:gd name="T57" fmla="*/ 119672 h 408304"/>
              <a:gd name="T58" fmla="*/ 126542 w 238125"/>
              <a:gd name="T59" fmla="*/ 112687 h 408304"/>
              <a:gd name="T60" fmla="*/ 130556 w 238125"/>
              <a:gd name="T61" fmla="*/ 107924 h 408304"/>
              <a:gd name="T62" fmla="*/ 125653 w 238125"/>
              <a:gd name="T63" fmla="*/ 100876 h 408304"/>
              <a:gd name="T64" fmla="*/ 123748 w 238125"/>
              <a:gd name="T65" fmla="*/ 76022 h 408304"/>
              <a:gd name="T66" fmla="*/ 121958 w 238125"/>
              <a:gd name="T67" fmla="*/ 73482 h 408304"/>
              <a:gd name="T68" fmla="*/ 123634 w 238125"/>
              <a:gd name="T69" fmla="*/ 71412 h 408304"/>
              <a:gd name="T70" fmla="*/ 107327 w 238125"/>
              <a:gd name="T71" fmla="*/ 571 h 408304"/>
              <a:gd name="T72" fmla="*/ 99097 w 238125"/>
              <a:gd name="T73" fmla="*/ 11008 h 408304"/>
              <a:gd name="T74" fmla="*/ 105333 w 238125"/>
              <a:gd name="T75" fmla="*/ 39560 h 408304"/>
              <a:gd name="T76" fmla="*/ 119903 w 238125"/>
              <a:gd name="T77" fmla="*/ 53238 h 408304"/>
              <a:gd name="T78" fmla="*/ 119049 w 238125"/>
              <a:gd name="T79" fmla="*/ 69596 h 408304"/>
              <a:gd name="T80" fmla="*/ 122288 w 238125"/>
              <a:gd name="T81" fmla="*/ 70891 h 408304"/>
              <a:gd name="T82" fmla="*/ 123177 w 238125"/>
              <a:gd name="T83" fmla="*/ 68973 h 408304"/>
              <a:gd name="T84" fmla="*/ 121285 w 238125"/>
              <a:gd name="T85" fmla="*/ 45567 h 408304"/>
              <a:gd name="T86" fmla="*/ 140489 w 238125"/>
              <a:gd name="T87" fmla="*/ 43243 h 408304"/>
              <a:gd name="T88" fmla="*/ 119481 w 238125"/>
              <a:gd name="T89" fmla="*/ 39898 h 408304"/>
              <a:gd name="T90" fmla="*/ 102519 w 238125"/>
              <a:gd name="T91" fmla="*/ 17589 h 408304"/>
              <a:gd name="T92" fmla="*/ 132109 w 238125"/>
              <a:gd name="T93" fmla="*/ 45567 h 408304"/>
              <a:gd name="T94" fmla="*/ 132109 w 238125"/>
              <a:gd name="T95" fmla="*/ 45567 h 408304"/>
              <a:gd name="T96" fmla="*/ 129255 w 238125"/>
              <a:gd name="T97" fmla="*/ 42122 h 408304"/>
              <a:gd name="T98" fmla="*/ 146977 w 238125"/>
              <a:gd name="T99" fmla="*/ 38684 h 408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8125" h="408304">
                <a:moveTo>
                  <a:pt x="50" y="290626"/>
                </a:moveTo>
                <a:lnTo>
                  <a:pt x="0" y="408076"/>
                </a:lnTo>
                <a:lnTo>
                  <a:pt x="237667" y="408076"/>
                </a:lnTo>
                <a:lnTo>
                  <a:pt x="237667" y="290830"/>
                </a:lnTo>
                <a:lnTo>
                  <a:pt x="254" y="290830"/>
                </a:lnTo>
                <a:lnTo>
                  <a:pt x="50" y="290626"/>
                </a:lnTo>
                <a:close/>
              </a:path>
              <a:path w="238125" h="408304">
                <a:moveTo>
                  <a:pt x="122910" y="70891"/>
                </a:moveTo>
                <a:lnTo>
                  <a:pt x="118872" y="70891"/>
                </a:lnTo>
                <a:lnTo>
                  <a:pt x="118376" y="71412"/>
                </a:lnTo>
                <a:lnTo>
                  <a:pt x="118376" y="72758"/>
                </a:lnTo>
                <a:lnTo>
                  <a:pt x="119049" y="73380"/>
                </a:lnTo>
                <a:lnTo>
                  <a:pt x="119964" y="73482"/>
                </a:lnTo>
                <a:lnTo>
                  <a:pt x="119418" y="74307"/>
                </a:lnTo>
                <a:lnTo>
                  <a:pt x="118795" y="75349"/>
                </a:lnTo>
                <a:lnTo>
                  <a:pt x="118097" y="76022"/>
                </a:lnTo>
                <a:lnTo>
                  <a:pt x="117500" y="84353"/>
                </a:lnTo>
                <a:lnTo>
                  <a:pt x="116078" y="100876"/>
                </a:lnTo>
                <a:lnTo>
                  <a:pt x="113258" y="101866"/>
                </a:lnTo>
                <a:lnTo>
                  <a:pt x="111340" y="103733"/>
                </a:lnTo>
                <a:lnTo>
                  <a:pt x="111340" y="107924"/>
                </a:lnTo>
                <a:lnTo>
                  <a:pt x="112839" y="109524"/>
                </a:lnTo>
                <a:lnTo>
                  <a:pt x="115379" y="110769"/>
                </a:lnTo>
                <a:lnTo>
                  <a:pt x="115227" y="111442"/>
                </a:lnTo>
                <a:lnTo>
                  <a:pt x="115100" y="113779"/>
                </a:lnTo>
                <a:lnTo>
                  <a:pt x="114884" y="116776"/>
                </a:lnTo>
                <a:lnTo>
                  <a:pt x="114554" y="119672"/>
                </a:lnTo>
                <a:lnTo>
                  <a:pt x="114477" y="122682"/>
                </a:lnTo>
                <a:lnTo>
                  <a:pt x="110591" y="124028"/>
                </a:lnTo>
                <a:lnTo>
                  <a:pt x="107975" y="126771"/>
                </a:lnTo>
                <a:lnTo>
                  <a:pt x="107975" y="132105"/>
                </a:lnTo>
                <a:lnTo>
                  <a:pt x="110045" y="134594"/>
                </a:lnTo>
                <a:lnTo>
                  <a:pt x="113334" y="135839"/>
                </a:lnTo>
                <a:lnTo>
                  <a:pt x="113182" y="138734"/>
                </a:lnTo>
                <a:lnTo>
                  <a:pt x="113080" y="141579"/>
                </a:lnTo>
                <a:lnTo>
                  <a:pt x="112661" y="144221"/>
                </a:lnTo>
                <a:lnTo>
                  <a:pt x="104584" y="146189"/>
                </a:lnTo>
                <a:lnTo>
                  <a:pt x="98755" y="150850"/>
                </a:lnTo>
                <a:lnTo>
                  <a:pt x="98755" y="161988"/>
                </a:lnTo>
                <a:lnTo>
                  <a:pt x="103670" y="166446"/>
                </a:lnTo>
                <a:lnTo>
                  <a:pt x="110921" y="168821"/>
                </a:lnTo>
                <a:lnTo>
                  <a:pt x="108423" y="180561"/>
                </a:lnTo>
                <a:lnTo>
                  <a:pt x="103411" y="189595"/>
                </a:lnTo>
                <a:lnTo>
                  <a:pt x="96239" y="197899"/>
                </a:lnTo>
                <a:lnTo>
                  <a:pt x="87261" y="207454"/>
                </a:lnTo>
                <a:lnTo>
                  <a:pt x="79413" y="209169"/>
                </a:lnTo>
                <a:lnTo>
                  <a:pt x="74549" y="211442"/>
                </a:lnTo>
                <a:lnTo>
                  <a:pt x="74549" y="215011"/>
                </a:lnTo>
                <a:lnTo>
                  <a:pt x="75577" y="216255"/>
                </a:lnTo>
                <a:lnTo>
                  <a:pt x="77762" y="217246"/>
                </a:lnTo>
                <a:lnTo>
                  <a:pt x="67847" y="225606"/>
                </a:lnTo>
                <a:lnTo>
                  <a:pt x="56232" y="234240"/>
                </a:lnTo>
                <a:lnTo>
                  <a:pt x="42079" y="244447"/>
                </a:lnTo>
                <a:lnTo>
                  <a:pt x="24549" y="257530"/>
                </a:lnTo>
                <a:lnTo>
                  <a:pt x="14105" y="266791"/>
                </a:lnTo>
                <a:lnTo>
                  <a:pt x="7029" y="275599"/>
                </a:lnTo>
                <a:lnTo>
                  <a:pt x="2639" y="283698"/>
                </a:lnTo>
                <a:lnTo>
                  <a:pt x="254" y="290830"/>
                </a:lnTo>
                <a:lnTo>
                  <a:pt x="237667" y="290830"/>
                </a:lnTo>
                <a:lnTo>
                  <a:pt x="237667" y="281724"/>
                </a:lnTo>
                <a:lnTo>
                  <a:pt x="234617" y="276022"/>
                </a:lnTo>
                <a:lnTo>
                  <a:pt x="199707" y="244447"/>
                </a:lnTo>
                <a:lnTo>
                  <a:pt x="185516" y="234240"/>
                </a:lnTo>
                <a:lnTo>
                  <a:pt x="173919" y="225606"/>
                </a:lnTo>
                <a:lnTo>
                  <a:pt x="164058" y="217246"/>
                </a:lnTo>
                <a:lnTo>
                  <a:pt x="166077" y="216255"/>
                </a:lnTo>
                <a:lnTo>
                  <a:pt x="167297" y="215011"/>
                </a:lnTo>
                <a:lnTo>
                  <a:pt x="167297" y="211442"/>
                </a:lnTo>
                <a:lnTo>
                  <a:pt x="162344" y="209169"/>
                </a:lnTo>
                <a:lnTo>
                  <a:pt x="154457" y="207454"/>
                </a:lnTo>
                <a:lnTo>
                  <a:pt x="145503" y="197899"/>
                </a:lnTo>
                <a:lnTo>
                  <a:pt x="138376" y="189595"/>
                </a:lnTo>
                <a:lnTo>
                  <a:pt x="133415" y="180561"/>
                </a:lnTo>
                <a:lnTo>
                  <a:pt x="130962" y="168821"/>
                </a:lnTo>
                <a:lnTo>
                  <a:pt x="138163" y="166446"/>
                </a:lnTo>
                <a:lnTo>
                  <a:pt x="143167" y="161988"/>
                </a:lnTo>
                <a:lnTo>
                  <a:pt x="143167" y="150850"/>
                </a:lnTo>
                <a:lnTo>
                  <a:pt x="137388" y="146189"/>
                </a:lnTo>
                <a:lnTo>
                  <a:pt x="129082" y="144221"/>
                </a:lnTo>
                <a:lnTo>
                  <a:pt x="128841" y="141579"/>
                </a:lnTo>
                <a:lnTo>
                  <a:pt x="128663" y="138734"/>
                </a:lnTo>
                <a:lnTo>
                  <a:pt x="128435" y="135839"/>
                </a:lnTo>
                <a:lnTo>
                  <a:pt x="131851" y="134594"/>
                </a:lnTo>
                <a:lnTo>
                  <a:pt x="133870" y="132105"/>
                </a:lnTo>
                <a:lnTo>
                  <a:pt x="133870" y="126771"/>
                </a:lnTo>
                <a:lnTo>
                  <a:pt x="131254" y="124028"/>
                </a:lnTo>
                <a:lnTo>
                  <a:pt x="127342" y="122682"/>
                </a:lnTo>
                <a:lnTo>
                  <a:pt x="127215" y="119672"/>
                </a:lnTo>
                <a:lnTo>
                  <a:pt x="126949" y="116776"/>
                </a:lnTo>
                <a:lnTo>
                  <a:pt x="126720" y="113779"/>
                </a:lnTo>
                <a:lnTo>
                  <a:pt x="126542" y="112687"/>
                </a:lnTo>
                <a:lnTo>
                  <a:pt x="126415" y="110769"/>
                </a:lnTo>
                <a:lnTo>
                  <a:pt x="128968" y="109524"/>
                </a:lnTo>
                <a:lnTo>
                  <a:pt x="130556" y="107924"/>
                </a:lnTo>
                <a:lnTo>
                  <a:pt x="130556" y="103733"/>
                </a:lnTo>
                <a:lnTo>
                  <a:pt x="128562" y="101866"/>
                </a:lnTo>
                <a:lnTo>
                  <a:pt x="125653" y="100876"/>
                </a:lnTo>
                <a:lnTo>
                  <a:pt x="125006" y="92443"/>
                </a:lnTo>
                <a:lnTo>
                  <a:pt x="124256" y="84353"/>
                </a:lnTo>
                <a:lnTo>
                  <a:pt x="123748" y="76022"/>
                </a:lnTo>
                <a:lnTo>
                  <a:pt x="122961" y="75145"/>
                </a:lnTo>
                <a:lnTo>
                  <a:pt x="122504" y="74307"/>
                </a:lnTo>
                <a:lnTo>
                  <a:pt x="121958" y="73482"/>
                </a:lnTo>
                <a:lnTo>
                  <a:pt x="122834" y="73380"/>
                </a:lnTo>
                <a:lnTo>
                  <a:pt x="123634" y="72758"/>
                </a:lnTo>
                <a:lnTo>
                  <a:pt x="123634" y="71412"/>
                </a:lnTo>
                <a:lnTo>
                  <a:pt x="122910" y="70891"/>
                </a:lnTo>
                <a:close/>
              </a:path>
              <a:path w="238125" h="408304">
                <a:moveTo>
                  <a:pt x="108394" y="0"/>
                </a:moveTo>
                <a:lnTo>
                  <a:pt x="107327" y="571"/>
                </a:lnTo>
                <a:lnTo>
                  <a:pt x="106362" y="1549"/>
                </a:lnTo>
                <a:lnTo>
                  <a:pt x="105333" y="2324"/>
                </a:lnTo>
                <a:lnTo>
                  <a:pt x="99097" y="11008"/>
                </a:lnTo>
                <a:lnTo>
                  <a:pt x="97018" y="20889"/>
                </a:lnTo>
                <a:lnTo>
                  <a:pt x="99097" y="30797"/>
                </a:lnTo>
                <a:lnTo>
                  <a:pt x="105333" y="39560"/>
                </a:lnTo>
                <a:lnTo>
                  <a:pt x="109626" y="43243"/>
                </a:lnTo>
                <a:lnTo>
                  <a:pt x="120586" y="45212"/>
                </a:lnTo>
                <a:lnTo>
                  <a:pt x="119903" y="53238"/>
                </a:lnTo>
                <a:lnTo>
                  <a:pt x="119418" y="60998"/>
                </a:lnTo>
                <a:lnTo>
                  <a:pt x="118668" y="68973"/>
                </a:lnTo>
                <a:lnTo>
                  <a:pt x="119049" y="69596"/>
                </a:lnTo>
                <a:lnTo>
                  <a:pt x="119418" y="70065"/>
                </a:lnTo>
                <a:lnTo>
                  <a:pt x="119595" y="70891"/>
                </a:lnTo>
                <a:lnTo>
                  <a:pt x="122288" y="70891"/>
                </a:lnTo>
                <a:lnTo>
                  <a:pt x="122504" y="70065"/>
                </a:lnTo>
                <a:lnTo>
                  <a:pt x="122834" y="69596"/>
                </a:lnTo>
                <a:lnTo>
                  <a:pt x="123177" y="68973"/>
                </a:lnTo>
                <a:lnTo>
                  <a:pt x="122504" y="60998"/>
                </a:lnTo>
                <a:lnTo>
                  <a:pt x="121944" y="53086"/>
                </a:lnTo>
                <a:lnTo>
                  <a:pt x="121285" y="45567"/>
                </a:lnTo>
                <a:lnTo>
                  <a:pt x="132109" y="45567"/>
                </a:lnTo>
                <a:lnTo>
                  <a:pt x="134408" y="45321"/>
                </a:lnTo>
                <a:lnTo>
                  <a:pt x="140489" y="43243"/>
                </a:lnTo>
                <a:lnTo>
                  <a:pt x="142154" y="42122"/>
                </a:lnTo>
                <a:lnTo>
                  <a:pt x="129255" y="42122"/>
                </a:lnTo>
                <a:lnTo>
                  <a:pt x="119481" y="39898"/>
                </a:lnTo>
                <a:lnTo>
                  <a:pt x="110921" y="34493"/>
                </a:lnTo>
                <a:lnTo>
                  <a:pt x="104952" y="26592"/>
                </a:lnTo>
                <a:lnTo>
                  <a:pt x="102519" y="17589"/>
                </a:lnTo>
                <a:lnTo>
                  <a:pt x="103654" y="8414"/>
                </a:lnTo>
                <a:lnTo>
                  <a:pt x="108394" y="0"/>
                </a:lnTo>
                <a:close/>
              </a:path>
              <a:path w="238125" h="408304">
                <a:moveTo>
                  <a:pt x="132109" y="45567"/>
                </a:moveTo>
                <a:lnTo>
                  <a:pt x="121285" y="45567"/>
                </a:lnTo>
                <a:lnTo>
                  <a:pt x="127946" y="46013"/>
                </a:lnTo>
                <a:lnTo>
                  <a:pt x="132109" y="45567"/>
                </a:lnTo>
                <a:close/>
              </a:path>
              <a:path w="238125" h="408304">
                <a:moveTo>
                  <a:pt x="148475" y="36969"/>
                </a:moveTo>
                <a:lnTo>
                  <a:pt x="139252" y="41151"/>
                </a:lnTo>
                <a:lnTo>
                  <a:pt x="129255" y="42122"/>
                </a:lnTo>
                <a:lnTo>
                  <a:pt x="142154" y="42122"/>
                </a:lnTo>
                <a:lnTo>
                  <a:pt x="145961" y="39560"/>
                </a:lnTo>
                <a:lnTo>
                  <a:pt x="146977" y="38684"/>
                </a:lnTo>
                <a:lnTo>
                  <a:pt x="147650" y="37807"/>
                </a:lnTo>
                <a:lnTo>
                  <a:pt x="148475" y="369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" name="object 49"/>
          <p:cNvSpPr>
            <a:spLocks/>
          </p:cNvSpPr>
          <p:nvPr/>
        </p:nvSpPr>
        <p:spPr bwMode="auto">
          <a:xfrm>
            <a:off x="560298" y="3080780"/>
            <a:ext cx="98425" cy="647700"/>
          </a:xfrm>
          <a:custGeom>
            <a:avLst/>
            <a:gdLst>
              <a:gd name="T0" fmla="*/ 0 w 97790"/>
              <a:gd name="T1" fmla="*/ 454482 h 648970"/>
              <a:gd name="T2" fmla="*/ 18122 w 97790"/>
              <a:gd name="T3" fmla="*/ 648474 h 648970"/>
              <a:gd name="T4" fmla="*/ 88061 w 97790"/>
              <a:gd name="T5" fmla="*/ 455104 h 648970"/>
              <a:gd name="T6" fmla="*/ 88163 w 97790"/>
              <a:gd name="T7" fmla="*/ 281724 h 648970"/>
              <a:gd name="T8" fmla="*/ 15112 w 97790"/>
              <a:gd name="T9" fmla="*/ 297980 h 648970"/>
              <a:gd name="T10" fmla="*/ 78320 w 97790"/>
              <a:gd name="T11" fmla="*/ 438848 h 648970"/>
              <a:gd name="T12" fmla="*/ 88988 w 97790"/>
              <a:gd name="T13" fmla="*/ 297408 h 648970"/>
              <a:gd name="T14" fmla="*/ 9245 w 97790"/>
              <a:gd name="T15" fmla="*/ 118021 h 648970"/>
              <a:gd name="T16" fmla="*/ 25552 w 97790"/>
              <a:gd name="T17" fmla="*/ 141528 h 648970"/>
              <a:gd name="T18" fmla="*/ 71894 w 97790"/>
              <a:gd name="T19" fmla="*/ 141528 h 648970"/>
              <a:gd name="T20" fmla="*/ 88163 w 97790"/>
              <a:gd name="T21" fmla="*/ 118021 h 648970"/>
              <a:gd name="T22" fmla="*/ 12865 w 97790"/>
              <a:gd name="T23" fmla="*/ 79908 h 648970"/>
              <a:gd name="T24" fmla="*/ 9080 w 97790"/>
              <a:gd name="T25" fmla="*/ 83019 h 648970"/>
              <a:gd name="T26" fmla="*/ 18999 w 97790"/>
              <a:gd name="T27" fmla="*/ 118021 h 648970"/>
              <a:gd name="T28" fmla="*/ 33034 w 97790"/>
              <a:gd name="T29" fmla="*/ 99847 h 648970"/>
              <a:gd name="T30" fmla="*/ 37871 w 97790"/>
              <a:gd name="T31" fmla="*/ 90881 h 648970"/>
              <a:gd name="T32" fmla="*/ 88264 w 97790"/>
              <a:gd name="T33" fmla="*/ 83019 h 648970"/>
              <a:gd name="T34" fmla="*/ 84594 w 97790"/>
              <a:gd name="T35" fmla="*/ 79908 h 648970"/>
              <a:gd name="T36" fmla="*/ 24701 w 97790"/>
              <a:gd name="T37" fmla="*/ 99847 h 648970"/>
              <a:gd name="T38" fmla="*/ 30962 w 97790"/>
              <a:gd name="T39" fmla="*/ 118021 h 648970"/>
              <a:gd name="T40" fmla="*/ 59499 w 97790"/>
              <a:gd name="T41" fmla="*/ 90881 h 648970"/>
              <a:gd name="T42" fmla="*/ 42565 w 97790"/>
              <a:gd name="T43" fmla="*/ 98702 h 648970"/>
              <a:gd name="T44" fmla="*/ 52527 w 97790"/>
              <a:gd name="T45" fmla="*/ 118021 h 648970"/>
              <a:gd name="T46" fmla="*/ 56950 w 97790"/>
              <a:gd name="T47" fmla="*/ 92966 h 648970"/>
              <a:gd name="T48" fmla="*/ 59499 w 97790"/>
              <a:gd name="T49" fmla="*/ 90881 h 648970"/>
              <a:gd name="T50" fmla="*/ 65710 w 97790"/>
              <a:gd name="T51" fmla="*/ 107313 h 648970"/>
              <a:gd name="T52" fmla="*/ 71183 w 97790"/>
              <a:gd name="T53" fmla="*/ 107721 h 648970"/>
              <a:gd name="T54" fmla="*/ 80289 w 97790"/>
              <a:gd name="T55" fmla="*/ 90881 h 648970"/>
              <a:gd name="T56" fmla="*/ 78016 w 97790"/>
              <a:gd name="T57" fmla="*/ 107721 h 648970"/>
              <a:gd name="T58" fmla="*/ 80289 w 97790"/>
              <a:gd name="T59" fmla="*/ 99847 h 648970"/>
              <a:gd name="T60" fmla="*/ 37071 w 97790"/>
              <a:gd name="T61" fmla="*/ 49872 h 648970"/>
              <a:gd name="T62" fmla="*/ 33502 w 97790"/>
              <a:gd name="T63" fmla="*/ 51739 h 648970"/>
              <a:gd name="T64" fmla="*/ 22491 w 97790"/>
              <a:gd name="T65" fmla="*/ 60337 h 648970"/>
              <a:gd name="T66" fmla="*/ 74904 w 97790"/>
              <a:gd name="T67" fmla="*/ 60337 h 648970"/>
              <a:gd name="T68" fmla="*/ 63919 w 97790"/>
              <a:gd name="T69" fmla="*/ 51739 h 648970"/>
              <a:gd name="T70" fmla="*/ 58800 w 97790"/>
              <a:gd name="T71" fmla="*/ 49555 h 648970"/>
              <a:gd name="T72" fmla="*/ 45694 w 97790"/>
              <a:gd name="T73" fmla="*/ 16675 h 648970"/>
              <a:gd name="T74" fmla="*/ 45415 w 97790"/>
              <a:gd name="T75" fmla="*/ 21590 h 648970"/>
              <a:gd name="T76" fmla="*/ 43573 w 97790"/>
              <a:gd name="T77" fmla="*/ 25946 h 648970"/>
              <a:gd name="T78" fmla="*/ 45669 w 97790"/>
              <a:gd name="T79" fmla="*/ 35572 h 648970"/>
              <a:gd name="T80" fmla="*/ 43345 w 97790"/>
              <a:gd name="T81" fmla="*/ 49149 h 648970"/>
              <a:gd name="T82" fmla="*/ 56756 w 97790"/>
              <a:gd name="T83" fmla="*/ 49555 h 648970"/>
              <a:gd name="T84" fmla="*/ 53543 w 97790"/>
              <a:gd name="T85" fmla="*/ 49098 h 648970"/>
              <a:gd name="T86" fmla="*/ 52997 w 97790"/>
              <a:gd name="T87" fmla="*/ 34023 h 648970"/>
              <a:gd name="T88" fmla="*/ 52450 w 97790"/>
              <a:gd name="T89" fmla="*/ 23558 h 648970"/>
              <a:gd name="T90" fmla="*/ 52920 w 97790"/>
              <a:gd name="T91" fmla="*/ 20662 h 648970"/>
              <a:gd name="T92" fmla="*/ 50203 w 97790"/>
              <a:gd name="T93" fmla="*/ 16103 h 648970"/>
              <a:gd name="T94" fmla="*/ 48463 w 97790"/>
              <a:gd name="T95" fmla="*/ 0 h 648970"/>
              <a:gd name="T96" fmla="*/ 49251 w 97790"/>
              <a:gd name="T97" fmla="*/ 3263 h 648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7790" h="648970">
                <a:moveTo>
                  <a:pt x="96443" y="438848"/>
                </a:moveTo>
                <a:lnTo>
                  <a:pt x="952" y="438848"/>
                </a:lnTo>
                <a:lnTo>
                  <a:pt x="0" y="454482"/>
                </a:lnTo>
                <a:lnTo>
                  <a:pt x="9372" y="455104"/>
                </a:lnTo>
                <a:lnTo>
                  <a:pt x="18503" y="460959"/>
                </a:lnTo>
                <a:lnTo>
                  <a:pt x="18122" y="648474"/>
                </a:lnTo>
                <a:lnTo>
                  <a:pt x="79260" y="648474"/>
                </a:lnTo>
                <a:lnTo>
                  <a:pt x="78841" y="460959"/>
                </a:lnTo>
                <a:lnTo>
                  <a:pt x="88061" y="455104"/>
                </a:lnTo>
                <a:lnTo>
                  <a:pt x="97434" y="454482"/>
                </a:lnTo>
                <a:lnTo>
                  <a:pt x="96443" y="438848"/>
                </a:lnTo>
                <a:close/>
              </a:path>
              <a:path w="97790" h="648970">
                <a:moveTo>
                  <a:pt x="88163" y="281724"/>
                </a:moveTo>
                <a:lnTo>
                  <a:pt x="9245" y="281724"/>
                </a:lnTo>
                <a:lnTo>
                  <a:pt x="8534" y="297408"/>
                </a:lnTo>
                <a:lnTo>
                  <a:pt x="15112" y="297980"/>
                </a:lnTo>
                <a:lnTo>
                  <a:pt x="22009" y="302488"/>
                </a:lnTo>
                <a:lnTo>
                  <a:pt x="19049" y="438848"/>
                </a:lnTo>
                <a:lnTo>
                  <a:pt x="78320" y="438848"/>
                </a:lnTo>
                <a:lnTo>
                  <a:pt x="75323" y="302488"/>
                </a:lnTo>
                <a:lnTo>
                  <a:pt x="82359" y="297980"/>
                </a:lnTo>
                <a:lnTo>
                  <a:pt x="88988" y="297408"/>
                </a:lnTo>
                <a:lnTo>
                  <a:pt x="88163" y="281724"/>
                </a:lnTo>
                <a:close/>
              </a:path>
              <a:path w="97790" h="648970">
                <a:moveTo>
                  <a:pt x="88163" y="118021"/>
                </a:moveTo>
                <a:lnTo>
                  <a:pt x="9245" y="118021"/>
                </a:lnTo>
                <a:lnTo>
                  <a:pt x="8534" y="133667"/>
                </a:lnTo>
                <a:lnTo>
                  <a:pt x="17424" y="134391"/>
                </a:lnTo>
                <a:lnTo>
                  <a:pt x="25552" y="141528"/>
                </a:lnTo>
                <a:lnTo>
                  <a:pt x="22491" y="281724"/>
                </a:lnTo>
                <a:lnTo>
                  <a:pt x="75006" y="281724"/>
                </a:lnTo>
                <a:lnTo>
                  <a:pt x="71894" y="141528"/>
                </a:lnTo>
                <a:lnTo>
                  <a:pt x="79933" y="134391"/>
                </a:lnTo>
                <a:lnTo>
                  <a:pt x="88988" y="133667"/>
                </a:lnTo>
                <a:lnTo>
                  <a:pt x="88163" y="118021"/>
                </a:lnTo>
                <a:close/>
              </a:path>
              <a:path w="97790" h="648970">
                <a:moveTo>
                  <a:pt x="82575" y="68770"/>
                </a:moveTo>
                <a:lnTo>
                  <a:pt x="14706" y="68770"/>
                </a:lnTo>
                <a:lnTo>
                  <a:pt x="12865" y="79908"/>
                </a:lnTo>
                <a:lnTo>
                  <a:pt x="7327" y="80835"/>
                </a:lnTo>
                <a:lnTo>
                  <a:pt x="3809" y="81673"/>
                </a:lnTo>
                <a:lnTo>
                  <a:pt x="9080" y="83019"/>
                </a:lnTo>
                <a:lnTo>
                  <a:pt x="17132" y="84048"/>
                </a:lnTo>
                <a:lnTo>
                  <a:pt x="17132" y="118021"/>
                </a:lnTo>
                <a:lnTo>
                  <a:pt x="18999" y="118021"/>
                </a:lnTo>
                <a:lnTo>
                  <a:pt x="19367" y="107721"/>
                </a:lnTo>
                <a:lnTo>
                  <a:pt x="20764" y="99847"/>
                </a:lnTo>
                <a:lnTo>
                  <a:pt x="33034" y="99847"/>
                </a:lnTo>
                <a:lnTo>
                  <a:pt x="33235" y="98702"/>
                </a:lnTo>
                <a:lnTo>
                  <a:pt x="35345" y="92966"/>
                </a:lnTo>
                <a:lnTo>
                  <a:pt x="37871" y="90881"/>
                </a:lnTo>
                <a:lnTo>
                  <a:pt x="80289" y="90881"/>
                </a:lnTo>
                <a:lnTo>
                  <a:pt x="80289" y="84048"/>
                </a:lnTo>
                <a:lnTo>
                  <a:pt x="88264" y="83019"/>
                </a:lnTo>
                <a:lnTo>
                  <a:pt x="93548" y="81673"/>
                </a:lnTo>
                <a:lnTo>
                  <a:pt x="90081" y="80835"/>
                </a:lnTo>
                <a:lnTo>
                  <a:pt x="84594" y="79908"/>
                </a:lnTo>
                <a:lnTo>
                  <a:pt x="82575" y="68770"/>
                </a:lnTo>
                <a:close/>
              </a:path>
              <a:path w="97790" h="648970">
                <a:moveTo>
                  <a:pt x="33034" y="99847"/>
                </a:moveTo>
                <a:lnTo>
                  <a:pt x="24701" y="99847"/>
                </a:lnTo>
                <a:lnTo>
                  <a:pt x="26174" y="107721"/>
                </a:lnTo>
                <a:lnTo>
                  <a:pt x="26581" y="118021"/>
                </a:lnTo>
                <a:lnTo>
                  <a:pt x="30962" y="118021"/>
                </a:lnTo>
                <a:lnTo>
                  <a:pt x="31717" y="107313"/>
                </a:lnTo>
                <a:lnTo>
                  <a:pt x="33034" y="99847"/>
                </a:lnTo>
                <a:close/>
              </a:path>
              <a:path w="97790" h="648970">
                <a:moveTo>
                  <a:pt x="59499" y="90881"/>
                </a:moveTo>
                <a:lnTo>
                  <a:pt x="37871" y="90881"/>
                </a:lnTo>
                <a:lnTo>
                  <a:pt x="40448" y="92966"/>
                </a:lnTo>
                <a:lnTo>
                  <a:pt x="42565" y="98702"/>
                </a:lnTo>
                <a:lnTo>
                  <a:pt x="44084" y="107313"/>
                </a:lnTo>
                <a:lnTo>
                  <a:pt x="44869" y="118021"/>
                </a:lnTo>
                <a:lnTo>
                  <a:pt x="52527" y="118021"/>
                </a:lnTo>
                <a:lnTo>
                  <a:pt x="53354" y="107313"/>
                </a:lnTo>
                <a:lnTo>
                  <a:pt x="54865" y="98702"/>
                </a:lnTo>
                <a:lnTo>
                  <a:pt x="56950" y="92966"/>
                </a:lnTo>
                <a:lnTo>
                  <a:pt x="59499" y="90881"/>
                </a:lnTo>
                <a:close/>
              </a:path>
              <a:path w="97790" h="648970">
                <a:moveTo>
                  <a:pt x="80289" y="90881"/>
                </a:moveTo>
                <a:lnTo>
                  <a:pt x="59499" y="90881"/>
                </a:lnTo>
                <a:lnTo>
                  <a:pt x="62039" y="92966"/>
                </a:lnTo>
                <a:lnTo>
                  <a:pt x="64163" y="98702"/>
                </a:lnTo>
                <a:lnTo>
                  <a:pt x="65710" y="107313"/>
                </a:lnTo>
                <a:lnTo>
                  <a:pt x="66522" y="118021"/>
                </a:lnTo>
                <a:lnTo>
                  <a:pt x="70865" y="118021"/>
                </a:lnTo>
                <a:lnTo>
                  <a:pt x="71183" y="107721"/>
                </a:lnTo>
                <a:lnTo>
                  <a:pt x="72732" y="99847"/>
                </a:lnTo>
                <a:lnTo>
                  <a:pt x="80289" y="99847"/>
                </a:lnTo>
                <a:lnTo>
                  <a:pt x="80289" y="90881"/>
                </a:lnTo>
                <a:close/>
              </a:path>
              <a:path w="97790" h="648970">
                <a:moveTo>
                  <a:pt x="80289" y="99847"/>
                </a:moveTo>
                <a:lnTo>
                  <a:pt x="76555" y="99847"/>
                </a:lnTo>
                <a:lnTo>
                  <a:pt x="78016" y="107721"/>
                </a:lnTo>
                <a:lnTo>
                  <a:pt x="78422" y="118021"/>
                </a:lnTo>
                <a:lnTo>
                  <a:pt x="80289" y="118021"/>
                </a:lnTo>
                <a:lnTo>
                  <a:pt x="80289" y="99847"/>
                </a:lnTo>
                <a:close/>
              </a:path>
              <a:path w="97790" h="648970">
                <a:moveTo>
                  <a:pt x="58800" y="49555"/>
                </a:moveTo>
                <a:lnTo>
                  <a:pt x="38544" y="49555"/>
                </a:lnTo>
                <a:lnTo>
                  <a:pt x="37071" y="49872"/>
                </a:lnTo>
                <a:lnTo>
                  <a:pt x="33972" y="50495"/>
                </a:lnTo>
                <a:lnTo>
                  <a:pt x="31953" y="51269"/>
                </a:lnTo>
                <a:lnTo>
                  <a:pt x="33502" y="51739"/>
                </a:lnTo>
                <a:lnTo>
                  <a:pt x="35547" y="52247"/>
                </a:lnTo>
                <a:lnTo>
                  <a:pt x="30137" y="55054"/>
                </a:lnTo>
                <a:lnTo>
                  <a:pt x="22491" y="60337"/>
                </a:lnTo>
                <a:lnTo>
                  <a:pt x="18999" y="68770"/>
                </a:lnTo>
                <a:lnTo>
                  <a:pt x="78371" y="68770"/>
                </a:lnTo>
                <a:lnTo>
                  <a:pt x="74904" y="60337"/>
                </a:lnTo>
                <a:lnTo>
                  <a:pt x="67348" y="55054"/>
                </a:lnTo>
                <a:lnTo>
                  <a:pt x="61861" y="52247"/>
                </a:lnTo>
                <a:lnTo>
                  <a:pt x="63919" y="51739"/>
                </a:lnTo>
                <a:lnTo>
                  <a:pt x="65481" y="51269"/>
                </a:lnTo>
                <a:lnTo>
                  <a:pt x="63411" y="50495"/>
                </a:lnTo>
                <a:lnTo>
                  <a:pt x="58800" y="49555"/>
                </a:lnTo>
                <a:close/>
              </a:path>
              <a:path w="97790" h="648970">
                <a:moveTo>
                  <a:pt x="48463" y="0"/>
                </a:moveTo>
                <a:lnTo>
                  <a:pt x="47116" y="16103"/>
                </a:lnTo>
                <a:lnTo>
                  <a:pt x="45694" y="16675"/>
                </a:lnTo>
                <a:lnTo>
                  <a:pt x="44589" y="17716"/>
                </a:lnTo>
                <a:lnTo>
                  <a:pt x="44589" y="20662"/>
                </a:lnTo>
                <a:lnTo>
                  <a:pt x="45415" y="21590"/>
                </a:lnTo>
                <a:lnTo>
                  <a:pt x="46672" y="22212"/>
                </a:lnTo>
                <a:lnTo>
                  <a:pt x="44970" y="23558"/>
                </a:lnTo>
                <a:lnTo>
                  <a:pt x="43573" y="25946"/>
                </a:lnTo>
                <a:lnTo>
                  <a:pt x="43573" y="31953"/>
                </a:lnTo>
                <a:lnTo>
                  <a:pt x="44424" y="34023"/>
                </a:lnTo>
                <a:lnTo>
                  <a:pt x="45669" y="35572"/>
                </a:lnTo>
                <a:lnTo>
                  <a:pt x="44589" y="48933"/>
                </a:lnTo>
                <a:lnTo>
                  <a:pt x="43891" y="49098"/>
                </a:lnTo>
                <a:lnTo>
                  <a:pt x="43345" y="49149"/>
                </a:lnTo>
                <a:lnTo>
                  <a:pt x="42532" y="49352"/>
                </a:lnTo>
                <a:lnTo>
                  <a:pt x="40627" y="49555"/>
                </a:lnTo>
                <a:lnTo>
                  <a:pt x="56756" y="49555"/>
                </a:lnTo>
                <a:lnTo>
                  <a:pt x="54965" y="49352"/>
                </a:lnTo>
                <a:lnTo>
                  <a:pt x="54216" y="49149"/>
                </a:lnTo>
                <a:lnTo>
                  <a:pt x="53543" y="49098"/>
                </a:lnTo>
                <a:lnTo>
                  <a:pt x="52844" y="48933"/>
                </a:lnTo>
                <a:lnTo>
                  <a:pt x="51777" y="35572"/>
                </a:lnTo>
                <a:lnTo>
                  <a:pt x="52997" y="34023"/>
                </a:lnTo>
                <a:lnTo>
                  <a:pt x="53822" y="31953"/>
                </a:lnTo>
                <a:lnTo>
                  <a:pt x="53822" y="25946"/>
                </a:lnTo>
                <a:lnTo>
                  <a:pt x="52450" y="23558"/>
                </a:lnTo>
                <a:lnTo>
                  <a:pt x="50749" y="22326"/>
                </a:lnTo>
                <a:lnTo>
                  <a:pt x="51968" y="21590"/>
                </a:lnTo>
                <a:lnTo>
                  <a:pt x="52920" y="20662"/>
                </a:lnTo>
                <a:lnTo>
                  <a:pt x="52920" y="17716"/>
                </a:lnTo>
                <a:lnTo>
                  <a:pt x="51701" y="16675"/>
                </a:lnTo>
                <a:lnTo>
                  <a:pt x="50203" y="16103"/>
                </a:lnTo>
                <a:lnTo>
                  <a:pt x="49251" y="3263"/>
                </a:lnTo>
                <a:lnTo>
                  <a:pt x="48679" y="3263"/>
                </a:lnTo>
                <a:lnTo>
                  <a:pt x="48463" y="0"/>
                </a:lnTo>
                <a:close/>
              </a:path>
              <a:path w="97790" h="648970">
                <a:moveTo>
                  <a:pt x="49009" y="0"/>
                </a:moveTo>
                <a:lnTo>
                  <a:pt x="48679" y="3263"/>
                </a:lnTo>
                <a:lnTo>
                  <a:pt x="49251" y="3263"/>
                </a:lnTo>
                <a:lnTo>
                  <a:pt x="490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1" name="object 51"/>
          <p:cNvSpPr>
            <a:spLocks/>
          </p:cNvSpPr>
          <p:nvPr/>
        </p:nvSpPr>
        <p:spPr bwMode="auto">
          <a:xfrm>
            <a:off x="636973" y="3414155"/>
            <a:ext cx="182562" cy="314325"/>
          </a:xfrm>
          <a:custGeom>
            <a:avLst/>
            <a:gdLst>
              <a:gd name="T0" fmla="*/ 183235 w 183515"/>
              <a:gd name="T1" fmla="*/ 314604 h 314960"/>
              <a:gd name="T2" fmla="*/ 0 w 183515"/>
              <a:gd name="T3" fmla="*/ 224028 h 314960"/>
              <a:gd name="T4" fmla="*/ 91249 w 183515"/>
              <a:gd name="T5" fmla="*/ 55105 h 314960"/>
              <a:gd name="T6" fmla="*/ 92506 w 183515"/>
              <a:gd name="T7" fmla="*/ 56705 h 314960"/>
              <a:gd name="T8" fmla="*/ 91046 w 183515"/>
              <a:gd name="T9" fmla="*/ 58674 h 314960"/>
              <a:gd name="T10" fmla="*/ 87261 w 183515"/>
              <a:gd name="T11" fmla="*/ 78613 h 314960"/>
              <a:gd name="T12" fmla="*/ 87058 w 183515"/>
              <a:gd name="T13" fmla="*/ 84416 h 314960"/>
              <a:gd name="T14" fmla="*/ 88823 w 183515"/>
              <a:gd name="T15" fmla="*/ 86906 h 314960"/>
              <a:gd name="T16" fmla="*/ 88303 w 183515"/>
              <a:gd name="T17" fmla="*/ 92341 h 314960"/>
              <a:gd name="T18" fmla="*/ 83235 w 183515"/>
              <a:gd name="T19" fmla="*/ 97726 h 314960"/>
              <a:gd name="T20" fmla="*/ 87426 w 183515"/>
              <a:gd name="T21" fmla="*/ 104775 h 314960"/>
              <a:gd name="T22" fmla="*/ 86804 w 183515"/>
              <a:gd name="T23" fmla="*/ 111239 h 314960"/>
              <a:gd name="T24" fmla="*/ 76136 w 183515"/>
              <a:gd name="T25" fmla="*/ 124968 h 314960"/>
              <a:gd name="T26" fmla="*/ 83599 w 183515"/>
              <a:gd name="T27" fmla="*/ 139238 h 314960"/>
              <a:gd name="T28" fmla="*/ 67335 w 183515"/>
              <a:gd name="T29" fmla="*/ 159969 h 314960"/>
              <a:gd name="T30" fmla="*/ 57442 w 183515"/>
              <a:gd name="T31" fmla="*/ 165773 h 314960"/>
              <a:gd name="T32" fmla="*/ 52316 w 183515"/>
              <a:gd name="T33" fmla="*/ 173907 h 314960"/>
              <a:gd name="T34" fmla="*/ 18910 w 183515"/>
              <a:gd name="T35" fmla="*/ 198551 h 314960"/>
              <a:gd name="T36" fmla="*/ 2049 w 183515"/>
              <a:gd name="T37" fmla="*/ 218723 h 314960"/>
              <a:gd name="T38" fmla="*/ 183235 w 183515"/>
              <a:gd name="T39" fmla="*/ 217309 h 314960"/>
              <a:gd name="T40" fmla="*/ 167538 w 183515"/>
              <a:gd name="T41" fmla="*/ 198551 h 314960"/>
              <a:gd name="T42" fmla="*/ 134018 w 183515"/>
              <a:gd name="T43" fmla="*/ 173907 h 314960"/>
              <a:gd name="T44" fmla="*/ 128854 w 183515"/>
              <a:gd name="T45" fmla="*/ 165773 h 314960"/>
              <a:gd name="T46" fmla="*/ 119062 w 183515"/>
              <a:gd name="T47" fmla="*/ 159969 h 314960"/>
              <a:gd name="T48" fmla="*/ 102862 w 183515"/>
              <a:gd name="T49" fmla="*/ 139238 h 314960"/>
              <a:gd name="T50" fmla="*/ 110363 w 183515"/>
              <a:gd name="T51" fmla="*/ 124968 h 314960"/>
              <a:gd name="T52" fmla="*/ 99441 w 183515"/>
              <a:gd name="T53" fmla="*/ 111239 h 314960"/>
              <a:gd name="T54" fmla="*/ 101612 w 183515"/>
              <a:gd name="T55" fmla="*/ 103682 h 314960"/>
              <a:gd name="T56" fmla="*/ 101193 w 183515"/>
              <a:gd name="T57" fmla="*/ 95707 h 314960"/>
              <a:gd name="T58" fmla="*/ 97675 w 183515"/>
              <a:gd name="T59" fmla="*/ 87680 h 314960"/>
              <a:gd name="T60" fmla="*/ 97370 w 183515"/>
              <a:gd name="T61" fmla="*/ 85394 h 314960"/>
              <a:gd name="T62" fmla="*/ 100584 w 183515"/>
              <a:gd name="T63" fmla="*/ 80010 h 314960"/>
              <a:gd name="T64" fmla="*/ 96431 w 183515"/>
              <a:gd name="T65" fmla="*/ 71259 h 314960"/>
              <a:gd name="T66" fmla="*/ 94881 w 183515"/>
              <a:gd name="T67" fmla="*/ 57950 h 314960"/>
              <a:gd name="T68" fmla="*/ 94729 w 183515"/>
              <a:gd name="T69" fmla="*/ 56553 h 314960"/>
              <a:gd name="T70" fmla="*/ 94780 w 183515"/>
              <a:gd name="T71" fmla="*/ 54686 h 314960"/>
              <a:gd name="T72" fmla="*/ 82042 w 183515"/>
              <a:gd name="T73" fmla="*/ 1193 h 314960"/>
              <a:gd name="T74" fmla="*/ 74752 w 183515"/>
              <a:gd name="T75" fmla="*/ 16129 h 314960"/>
              <a:gd name="T76" fmla="*/ 84467 w 183515"/>
              <a:gd name="T77" fmla="*/ 33299 h 314960"/>
              <a:gd name="T78" fmla="*/ 92382 w 183515"/>
              <a:gd name="T79" fmla="*/ 41122 h 314960"/>
              <a:gd name="T80" fmla="*/ 91719 w 183515"/>
              <a:gd name="T81" fmla="*/ 53657 h 314960"/>
              <a:gd name="T82" fmla="*/ 94310 w 183515"/>
              <a:gd name="T83" fmla="*/ 54686 h 314960"/>
              <a:gd name="T84" fmla="*/ 94881 w 183515"/>
              <a:gd name="T85" fmla="*/ 53187 h 314960"/>
              <a:gd name="T86" fmla="*/ 93535 w 183515"/>
              <a:gd name="T87" fmla="*/ 35166 h 314960"/>
              <a:gd name="T88" fmla="*/ 99614 w 183515"/>
              <a:gd name="T89" fmla="*/ 32524 h 314960"/>
              <a:gd name="T90" fmla="*/ 80903 w 183515"/>
              <a:gd name="T91" fmla="*/ 20613 h 314960"/>
              <a:gd name="T92" fmla="*/ 83489 w 183515"/>
              <a:gd name="T93" fmla="*/ 0 h 314960"/>
              <a:gd name="T94" fmla="*/ 100317 w 183515"/>
              <a:gd name="T95" fmla="*/ 36258 h 314960"/>
              <a:gd name="T96" fmla="*/ 114350 w 183515"/>
              <a:gd name="T97" fmla="*/ 28536 h 314960"/>
              <a:gd name="T98" fmla="*/ 110315 w 183515"/>
              <a:gd name="T99" fmla="*/ 32524 h 314960"/>
              <a:gd name="T100" fmla="*/ 113830 w 183515"/>
              <a:gd name="T101" fmla="*/ 29210 h 314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3515" h="314960">
                <a:moveTo>
                  <a:pt x="0" y="224028"/>
                </a:moveTo>
                <a:lnTo>
                  <a:pt x="0" y="314604"/>
                </a:lnTo>
                <a:lnTo>
                  <a:pt x="183235" y="314604"/>
                </a:lnTo>
                <a:lnTo>
                  <a:pt x="183235" y="224243"/>
                </a:lnTo>
                <a:lnTo>
                  <a:pt x="215" y="224243"/>
                </a:lnTo>
                <a:lnTo>
                  <a:pt x="0" y="224028"/>
                </a:lnTo>
                <a:close/>
              </a:path>
              <a:path w="183515" h="314960">
                <a:moveTo>
                  <a:pt x="94780" y="54686"/>
                </a:moveTo>
                <a:lnTo>
                  <a:pt x="91617" y="54686"/>
                </a:lnTo>
                <a:lnTo>
                  <a:pt x="91249" y="55105"/>
                </a:lnTo>
                <a:lnTo>
                  <a:pt x="91249" y="56134"/>
                </a:lnTo>
                <a:lnTo>
                  <a:pt x="91719" y="56553"/>
                </a:lnTo>
                <a:lnTo>
                  <a:pt x="92506" y="56705"/>
                </a:lnTo>
                <a:lnTo>
                  <a:pt x="91986" y="57277"/>
                </a:lnTo>
                <a:lnTo>
                  <a:pt x="91516" y="58102"/>
                </a:lnTo>
                <a:lnTo>
                  <a:pt x="91046" y="58674"/>
                </a:lnTo>
                <a:lnTo>
                  <a:pt x="90068" y="71259"/>
                </a:lnTo>
                <a:lnTo>
                  <a:pt x="89496" y="77838"/>
                </a:lnTo>
                <a:lnTo>
                  <a:pt x="87261" y="78613"/>
                </a:lnTo>
                <a:lnTo>
                  <a:pt x="85763" y="80010"/>
                </a:lnTo>
                <a:lnTo>
                  <a:pt x="85763" y="83223"/>
                </a:lnTo>
                <a:lnTo>
                  <a:pt x="87058" y="84416"/>
                </a:lnTo>
                <a:lnTo>
                  <a:pt x="89027" y="85394"/>
                </a:lnTo>
                <a:lnTo>
                  <a:pt x="88823" y="85966"/>
                </a:lnTo>
                <a:lnTo>
                  <a:pt x="88823" y="86906"/>
                </a:lnTo>
                <a:lnTo>
                  <a:pt x="88671" y="87680"/>
                </a:lnTo>
                <a:lnTo>
                  <a:pt x="88569" y="90004"/>
                </a:lnTo>
                <a:lnTo>
                  <a:pt x="88303" y="92341"/>
                </a:lnTo>
                <a:lnTo>
                  <a:pt x="88201" y="94564"/>
                </a:lnTo>
                <a:lnTo>
                  <a:pt x="85204" y="95707"/>
                </a:lnTo>
                <a:lnTo>
                  <a:pt x="83235" y="97726"/>
                </a:lnTo>
                <a:lnTo>
                  <a:pt x="83235" y="101866"/>
                </a:lnTo>
                <a:lnTo>
                  <a:pt x="84785" y="103682"/>
                </a:lnTo>
                <a:lnTo>
                  <a:pt x="87426" y="104775"/>
                </a:lnTo>
                <a:lnTo>
                  <a:pt x="87261" y="106946"/>
                </a:lnTo>
                <a:lnTo>
                  <a:pt x="87223" y="109220"/>
                </a:lnTo>
                <a:lnTo>
                  <a:pt x="86804" y="111239"/>
                </a:lnTo>
                <a:lnTo>
                  <a:pt x="80594" y="112788"/>
                </a:lnTo>
                <a:lnTo>
                  <a:pt x="76136" y="116370"/>
                </a:lnTo>
                <a:lnTo>
                  <a:pt x="76136" y="124968"/>
                </a:lnTo>
                <a:lnTo>
                  <a:pt x="79959" y="128384"/>
                </a:lnTo>
                <a:lnTo>
                  <a:pt x="85458" y="130136"/>
                </a:lnTo>
                <a:lnTo>
                  <a:pt x="83599" y="139238"/>
                </a:lnTo>
                <a:lnTo>
                  <a:pt x="79773" y="146205"/>
                </a:lnTo>
                <a:lnTo>
                  <a:pt x="74258" y="152596"/>
                </a:lnTo>
                <a:lnTo>
                  <a:pt x="67335" y="159969"/>
                </a:lnTo>
                <a:lnTo>
                  <a:pt x="61214" y="161264"/>
                </a:lnTo>
                <a:lnTo>
                  <a:pt x="57442" y="162979"/>
                </a:lnTo>
                <a:lnTo>
                  <a:pt x="57442" y="165773"/>
                </a:lnTo>
                <a:lnTo>
                  <a:pt x="58216" y="166712"/>
                </a:lnTo>
                <a:lnTo>
                  <a:pt x="59982" y="167424"/>
                </a:lnTo>
                <a:lnTo>
                  <a:pt x="52316" y="173907"/>
                </a:lnTo>
                <a:lnTo>
                  <a:pt x="43346" y="180582"/>
                </a:lnTo>
                <a:lnTo>
                  <a:pt x="32426" y="188460"/>
                </a:lnTo>
                <a:lnTo>
                  <a:pt x="18910" y="198551"/>
                </a:lnTo>
                <a:lnTo>
                  <a:pt x="10869" y="205679"/>
                </a:lnTo>
                <a:lnTo>
                  <a:pt x="5424" y="212469"/>
                </a:lnTo>
                <a:lnTo>
                  <a:pt x="2049" y="218723"/>
                </a:lnTo>
                <a:lnTo>
                  <a:pt x="215" y="224243"/>
                </a:lnTo>
                <a:lnTo>
                  <a:pt x="183235" y="224243"/>
                </a:lnTo>
                <a:lnTo>
                  <a:pt x="183235" y="217309"/>
                </a:lnTo>
                <a:lnTo>
                  <a:pt x="180530" y="211505"/>
                </a:lnTo>
                <a:lnTo>
                  <a:pt x="176288" y="205130"/>
                </a:lnTo>
                <a:lnTo>
                  <a:pt x="167538" y="198551"/>
                </a:lnTo>
                <a:lnTo>
                  <a:pt x="153920" y="188460"/>
                </a:lnTo>
                <a:lnTo>
                  <a:pt x="142975" y="180582"/>
                </a:lnTo>
                <a:lnTo>
                  <a:pt x="134018" y="173907"/>
                </a:lnTo>
                <a:lnTo>
                  <a:pt x="126365" y="167424"/>
                </a:lnTo>
                <a:lnTo>
                  <a:pt x="128079" y="166712"/>
                </a:lnTo>
                <a:lnTo>
                  <a:pt x="128854" y="165773"/>
                </a:lnTo>
                <a:lnTo>
                  <a:pt x="128854" y="162979"/>
                </a:lnTo>
                <a:lnTo>
                  <a:pt x="125120" y="161264"/>
                </a:lnTo>
                <a:lnTo>
                  <a:pt x="119062" y="159969"/>
                </a:lnTo>
                <a:lnTo>
                  <a:pt x="112160" y="152596"/>
                </a:lnTo>
                <a:lnTo>
                  <a:pt x="106681" y="146205"/>
                </a:lnTo>
                <a:lnTo>
                  <a:pt x="102862" y="139238"/>
                </a:lnTo>
                <a:lnTo>
                  <a:pt x="100939" y="130136"/>
                </a:lnTo>
                <a:lnTo>
                  <a:pt x="106527" y="128384"/>
                </a:lnTo>
                <a:lnTo>
                  <a:pt x="110363" y="124968"/>
                </a:lnTo>
                <a:lnTo>
                  <a:pt x="110363" y="116370"/>
                </a:lnTo>
                <a:lnTo>
                  <a:pt x="105918" y="112788"/>
                </a:lnTo>
                <a:lnTo>
                  <a:pt x="99441" y="111239"/>
                </a:lnTo>
                <a:lnTo>
                  <a:pt x="99339" y="109220"/>
                </a:lnTo>
                <a:lnTo>
                  <a:pt x="98920" y="104775"/>
                </a:lnTo>
                <a:lnTo>
                  <a:pt x="101612" y="103682"/>
                </a:lnTo>
                <a:lnTo>
                  <a:pt x="103276" y="101866"/>
                </a:lnTo>
                <a:lnTo>
                  <a:pt x="103276" y="97726"/>
                </a:lnTo>
                <a:lnTo>
                  <a:pt x="101193" y="95707"/>
                </a:lnTo>
                <a:lnTo>
                  <a:pt x="98196" y="94564"/>
                </a:lnTo>
                <a:lnTo>
                  <a:pt x="98094" y="92341"/>
                </a:lnTo>
                <a:lnTo>
                  <a:pt x="97675" y="87680"/>
                </a:lnTo>
                <a:lnTo>
                  <a:pt x="97574" y="86906"/>
                </a:lnTo>
                <a:lnTo>
                  <a:pt x="97370" y="85966"/>
                </a:lnTo>
                <a:lnTo>
                  <a:pt x="97370" y="85394"/>
                </a:lnTo>
                <a:lnTo>
                  <a:pt x="99339" y="84416"/>
                </a:lnTo>
                <a:lnTo>
                  <a:pt x="100584" y="83223"/>
                </a:lnTo>
                <a:lnTo>
                  <a:pt x="100584" y="80010"/>
                </a:lnTo>
                <a:lnTo>
                  <a:pt x="99123" y="78613"/>
                </a:lnTo>
                <a:lnTo>
                  <a:pt x="96901" y="77838"/>
                </a:lnTo>
                <a:lnTo>
                  <a:pt x="96431" y="71259"/>
                </a:lnTo>
                <a:lnTo>
                  <a:pt x="95808" y="65100"/>
                </a:lnTo>
                <a:lnTo>
                  <a:pt x="95351" y="58674"/>
                </a:lnTo>
                <a:lnTo>
                  <a:pt x="94881" y="57950"/>
                </a:lnTo>
                <a:lnTo>
                  <a:pt x="94361" y="57277"/>
                </a:lnTo>
                <a:lnTo>
                  <a:pt x="94056" y="56705"/>
                </a:lnTo>
                <a:lnTo>
                  <a:pt x="94729" y="56553"/>
                </a:lnTo>
                <a:lnTo>
                  <a:pt x="95300" y="56134"/>
                </a:lnTo>
                <a:lnTo>
                  <a:pt x="95300" y="55105"/>
                </a:lnTo>
                <a:lnTo>
                  <a:pt x="94780" y="54686"/>
                </a:lnTo>
                <a:close/>
              </a:path>
              <a:path w="183515" h="314960">
                <a:moveTo>
                  <a:pt x="83489" y="0"/>
                </a:moveTo>
                <a:lnTo>
                  <a:pt x="82651" y="520"/>
                </a:lnTo>
                <a:lnTo>
                  <a:pt x="82042" y="1193"/>
                </a:lnTo>
                <a:lnTo>
                  <a:pt x="81153" y="1866"/>
                </a:lnTo>
                <a:lnTo>
                  <a:pt x="76352" y="8534"/>
                </a:lnTo>
                <a:lnTo>
                  <a:pt x="74752" y="16129"/>
                </a:lnTo>
                <a:lnTo>
                  <a:pt x="76352" y="23751"/>
                </a:lnTo>
                <a:lnTo>
                  <a:pt x="81153" y="30505"/>
                </a:lnTo>
                <a:lnTo>
                  <a:pt x="84467" y="33299"/>
                </a:lnTo>
                <a:lnTo>
                  <a:pt x="88823" y="34175"/>
                </a:lnTo>
                <a:lnTo>
                  <a:pt x="93014" y="34912"/>
                </a:lnTo>
                <a:lnTo>
                  <a:pt x="92382" y="41122"/>
                </a:lnTo>
                <a:lnTo>
                  <a:pt x="91986" y="46977"/>
                </a:lnTo>
                <a:lnTo>
                  <a:pt x="91516" y="53187"/>
                </a:lnTo>
                <a:lnTo>
                  <a:pt x="91719" y="53657"/>
                </a:lnTo>
                <a:lnTo>
                  <a:pt x="91986" y="54025"/>
                </a:lnTo>
                <a:lnTo>
                  <a:pt x="92189" y="54686"/>
                </a:lnTo>
                <a:lnTo>
                  <a:pt x="94310" y="54686"/>
                </a:lnTo>
                <a:lnTo>
                  <a:pt x="94361" y="54025"/>
                </a:lnTo>
                <a:lnTo>
                  <a:pt x="94729" y="53657"/>
                </a:lnTo>
                <a:lnTo>
                  <a:pt x="94881" y="53187"/>
                </a:lnTo>
                <a:lnTo>
                  <a:pt x="94361" y="46977"/>
                </a:lnTo>
                <a:lnTo>
                  <a:pt x="94042" y="40970"/>
                </a:lnTo>
                <a:lnTo>
                  <a:pt x="93535" y="35166"/>
                </a:lnTo>
                <a:lnTo>
                  <a:pt x="107478" y="35166"/>
                </a:lnTo>
                <a:lnTo>
                  <a:pt x="110315" y="32524"/>
                </a:lnTo>
                <a:lnTo>
                  <a:pt x="99614" y="32524"/>
                </a:lnTo>
                <a:lnTo>
                  <a:pt x="92078" y="30837"/>
                </a:lnTo>
                <a:lnTo>
                  <a:pt x="85458" y="26720"/>
                </a:lnTo>
                <a:lnTo>
                  <a:pt x="80903" y="20613"/>
                </a:lnTo>
                <a:lnTo>
                  <a:pt x="79054" y="13636"/>
                </a:lnTo>
                <a:lnTo>
                  <a:pt x="79914" y="6521"/>
                </a:lnTo>
                <a:lnTo>
                  <a:pt x="83489" y="0"/>
                </a:lnTo>
                <a:close/>
              </a:path>
              <a:path w="183515" h="314960">
                <a:moveTo>
                  <a:pt x="107478" y="35166"/>
                </a:moveTo>
                <a:lnTo>
                  <a:pt x="93535" y="35166"/>
                </a:lnTo>
                <a:lnTo>
                  <a:pt x="100317" y="36258"/>
                </a:lnTo>
                <a:lnTo>
                  <a:pt x="107315" y="35318"/>
                </a:lnTo>
                <a:lnTo>
                  <a:pt x="107478" y="35166"/>
                </a:lnTo>
                <a:close/>
              </a:path>
              <a:path w="183515" h="314960">
                <a:moveTo>
                  <a:pt x="114350" y="28536"/>
                </a:moveTo>
                <a:lnTo>
                  <a:pt x="107294" y="31764"/>
                </a:lnTo>
                <a:lnTo>
                  <a:pt x="99614" y="32524"/>
                </a:lnTo>
                <a:lnTo>
                  <a:pt x="110315" y="32524"/>
                </a:lnTo>
                <a:lnTo>
                  <a:pt x="112483" y="30505"/>
                </a:lnTo>
                <a:lnTo>
                  <a:pt x="113207" y="29781"/>
                </a:lnTo>
                <a:lnTo>
                  <a:pt x="113830" y="29210"/>
                </a:lnTo>
                <a:lnTo>
                  <a:pt x="114350" y="285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3" name="object 48"/>
          <p:cNvSpPr>
            <a:spLocks/>
          </p:cNvSpPr>
          <p:nvPr/>
        </p:nvSpPr>
        <p:spPr bwMode="auto">
          <a:xfrm>
            <a:off x="790192" y="3189907"/>
            <a:ext cx="82550" cy="541337"/>
          </a:xfrm>
          <a:custGeom>
            <a:avLst/>
            <a:gdLst>
              <a:gd name="T0" fmla="*/ 0 w 81915"/>
              <a:gd name="T1" fmla="*/ 379285 h 541654"/>
              <a:gd name="T2" fmla="*/ 21856 w 81915"/>
              <a:gd name="T3" fmla="*/ 541121 h 541654"/>
              <a:gd name="T4" fmla="*/ 73545 w 81915"/>
              <a:gd name="T5" fmla="*/ 379793 h 541654"/>
              <a:gd name="T6" fmla="*/ 73545 w 81915"/>
              <a:gd name="T7" fmla="*/ 235102 h 541654"/>
              <a:gd name="T8" fmla="*/ 12534 w 81915"/>
              <a:gd name="T9" fmla="*/ 248627 h 541654"/>
              <a:gd name="T10" fmla="*/ 65455 w 81915"/>
              <a:gd name="T11" fmla="*/ 366229 h 541654"/>
              <a:gd name="T12" fmla="*/ 74168 w 81915"/>
              <a:gd name="T13" fmla="*/ 248158 h 541654"/>
              <a:gd name="T14" fmla="*/ 7772 w 81915"/>
              <a:gd name="T15" fmla="*/ 98386 h 541654"/>
              <a:gd name="T16" fmla="*/ 21336 w 81915"/>
              <a:gd name="T17" fmla="*/ 118122 h 541654"/>
              <a:gd name="T18" fmla="*/ 59969 w 81915"/>
              <a:gd name="T19" fmla="*/ 118122 h 541654"/>
              <a:gd name="T20" fmla="*/ 73545 w 81915"/>
              <a:gd name="T21" fmla="*/ 98386 h 541654"/>
              <a:gd name="T22" fmla="*/ 10769 w 81915"/>
              <a:gd name="T23" fmla="*/ 66636 h 541654"/>
              <a:gd name="T24" fmla="*/ 7620 w 81915"/>
              <a:gd name="T25" fmla="*/ 69291 h 541654"/>
              <a:gd name="T26" fmla="*/ 15748 w 81915"/>
              <a:gd name="T27" fmla="*/ 98386 h 541654"/>
              <a:gd name="T28" fmla="*/ 26803 w 81915"/>
              <a:gd name="T29" fmla="*/ 83324 h 541654"/>
              <a:gd name="T30" fmla="*/ 67068 w 81915"/>
              <a:gd name="T31" fmla="*/ 70167 h 541654"/>
              <a:gd name="T32" fmla="*/ 75196 w 81915"/>
              <a:gd name="T33" fmla="*/ 67424 h 541654"/>
              <a:gd name="T34" fmla="*/ 26803 w 81915"/>
              <a:gd name="T35" fmla="*/ 83324 h 541654"/>
              <a:gd name="T36" fmla="*/ 22161 w 81915"/>
              <a:gd name="T37" fmla="*/ 98386 h 541654"/>
              <a:gd name="T38" fmla="*/ 26803 w 81915"/>
              <a:gd name="T39" fmla="*/ 83324 h 541654"/>
              <a:gd name="T40" fmla="*/ 37084 w 81915"/>
              <a:gd name="T41" fmla="*/ 85813 h 541654"/>
              <a:gd name="T42" fmla="*/ 44335 w 81915"/>
              <a:gd name="T43" fmla="*/ 85813 h 541654"/>
              <a:gd name="T44" fmla="*/ 52717 w 81915"/>
              <a:gd name="T45" fmla="*/ 75806 h 541654"/>
              <a:gd name="T46" fmla="*/ 59143 w 81915"/>
              <a:gd name="T47" fmla="*/ 98386 h 541654"/>
              <a:gd name="T48" fmla="*/ 67068 w 81915"/>
              <a:gd name="T49" fmla="*/ 83324 h 541654"/>
              <a:gd name="T50" fmla="*/ 63957 w 81915"/>
              <a:gd name="T51" fmla="*/ 83324 h 541654"/>
              <a:gd name="T52" fmla="*/ 67068 w 81915"/>
              <a:gd name="T53" fmla="*/ 98386 h 541654"/>
              <a:gd name="T54" fmla="*/ 32156 w 81915"/>
              <a:gd name="T55" fmla="*/ 41427 h 541654"/>
              <a:gd name="T56" fmla="*/ 26568 w 81915"/>
              <a:gd name="T57" fmla="*/ 42773 h 541654"/>
              <a:gd name="T58" fmla="*/ 25120 w 81915"/>
              <a:gd name="T59" fmla="*/ 45986 h 541654"/>
              <a:gd name="T60" fmla="*/ 65455 w 81915"/>
              <a:gd name="T61" fmla="*/ 57429 h 541654"/>
              <a:gd name="T62" fmla="*/ 51587 w 81915"/>
              <a:gd name="T63" fmla="*/ 43599 h 541654"/>
              <a:gd name="T64" fmla="*/ 52933 w 81915"/>
              <a:gd name="T65" fmla="*/ 42151 h 541654"/>
              <a:gd name="T66" fmla="*/ 40398 w 81915"/>
              <a:gd name="T67" fmla="*/ 0 h 541654"/>
              <a:gd name="T68" fmla="*/ 37185 w 81915"/>
              <a:gd name="T69" fmla="*/ 14808 h 541654"/>
              <a:gd name="T70" fmla="*/ 39001 w 81915"/>
              <a:gd name="T71" fmla="*/ 18478 h 541654"/>
              <a:gd name="T72" fmla="*/ 36461 w 81915"/>
              <a:gd name="T73" fmla="*/ 21640 h 541654"/>
              <a:gd name="T74" fmla="*/ 38061 w 81915"/>
              <a:gd name="T75" fmla="*/ 29616 h 541654"/>
              <a:gd name="T76" fmla="*/ 35534 w 81915"/>
              <a:gd name="T77" fmla="*/ 41211 h 541654"/>
              <a:gd name="T78" fmla="*/ 45783 w 81915"/>
              <a:gd name="T79" fmla="*/ 41211 h 541654"/>
              <a:gd name="T80" fmla="*/ 43294 w 81915"/>
              <a:gd name="T81" fmla="*/ 29616 h 541654"/>
              <a:gd name="T82" fmla="*/ 45059 w 81915"/>
              <a:gd name="T83" fmla="*/ 21640 h 541654"/>
              <a:gd name="T84" fmla="*/ 42367 w 81915"/>
              <a:gd name="T85" fmla="*/ 18478 h 541654"/>
              <a:gd name="T86" fmla="*/ 44119 w 81915"/>
              <a:gd name="T87" fmla="*/ 14808 h 541654"/>
              <a:gd name="T88" fmla="*/ 41043 w 81915"/>
              <a:gd name="T89" fmla="*/ 2692 h 541654"/>
              <a:gd name="T90" fmla="*/ 40805 w 81915"/>
              <a:gd name="T91" fmla="*/ 0 h 541654"/>
              <a:gd name="T92" fmla="*/ 40805 w 81915"/>
              <a:gd name="T93" fmla="*/ 0 h 54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915" h="541654">
                <a:moveTo>
                  <a:pt x="80581" y="366229"/>
                </a:moveTo>
                <a:lnTo>
                  <a:pt x="774" y="366229"/>
                </a:lnTo>
                <a:lnTo>
                  <a:pt x="0" y="379285"/>
                </a:lnTo>
                <a:lnTo>
                  <a:pt x="7823" y="379793"/>
                </a:lnTo>
                <a:lnTo>
                  <a:pt x="15532" y="384619"/>
                </a:lnTo>
                <a:lnTo>
                  <a:pt x="21856" y="541121"/>
                </a:lnTo>
                <a:lnTo>
                  <a:pt x="72809" y="541121"/>
                </a:lnTo>
                <a:lnTo>
                  <a:pt x="65773" y="384619"/>
                </a:lnTo>
                <a:lnTo>
                  <a:pt x="73545" y="379793"/>
                </a:lnTo>
                <a:lnTo>
                  <a:pt x="81305" y="379285"/>
                </a:lnTo>
                <a:lnTo>
                  <a:pt x="80581" y="366229"/>
                </a:lnTo>
                <a:close/>
              </a:path>
              <a:path w="81915" h="541654">
                <a:moveTo>
                  <a:pt x="73545" y="235102"/>
                </a:moveTo>
                <a:lnTo>
                  <a:pt x="7772" y="235102"/>
                </a:lnTo>
                <a:lnTo>
                  <a:pt x="7048" y="248158"/>
                </a:lnTo>
                <a:lnTo>
                  <a:pt x="12534" y="248627"/>
                </a:lnTo>
                <a:lnTo>
                  <a:pt x="18440" y="252399"/>
                </a:lnTo>
                <a:lnTo>
                  <a:pt x="15900" y="366229"/>
                </a:lnTo>
                <a:lnTo>
                  <a:pt x="65455" y="366229"/>
                </a:lnTo>
                <a:lnTo>
                  <a:pt x="62865" y="252399"/>
                </a:lnTo>
                <a:lnTo>
                  <a:pt x="68770" y="248627"/>
                </a:lnTo>
                <a:lnTo>
                  <a:pt x="74168" y="248158"/>
                </a:lnTo>
                <a:lnTo>
                  <a:pt x="73545" y="235102"/>
                </a:lnTo>
                <a:close/>
              </a:path>
              <a:path w="81915" h="541654">
                <a:moveTo>
                  <a:pt x="73545" y="98386"/>
                </a:moveTo>
                <a:lnTo>
                  <a:pt x="7772" y="98386"/>
                </a:lnTo>
                <a:lnTo>
                  <a:pt x="7048" y="111544"/>
                </a:lnTo>
                <a:lnTo>
                  <a:pt x="14605" y="112217"/>
                </a:lnTo>
                <a:lnTo>
                  <a:pt x="21336" y="118122"/>
                </a:lnTo>
                <a:lnTo>
                  <a:pt x="18745" y="235102"/>
                </a:lnTo>
                <a:lnTo>
                  <a:pt x="62560" y="235102"/>
                </a:lnTo>
                <a:lnTo>
                  <a:pt x="59969" y="118122"/>
                </a:lnTo>
                <a:lnTo>
                  <a:pt x="66700" y="112217"/>
                </a:lnTo>
                <a:lnTo>
                  <a:pt x="74168" y="111544"/>
                </a:lnTo>
                <a:lnTo>
                  <a:pt x="73545" y="98386"/>
                </a:lnTo>
                <a:close/>
              </a:path>
              <a:path w="81915" h="541654">
                <a:moveTo>
                  <a:pt x="68986" y="57429"/>
                </a:moveTo>
                <a:lnTo>
                  <a:pt x="12280" y="57429"/>
                </a:lnTo>
                <a:lnTo>
                  <a:pt x="10769" y="66636"/>
                </a:lnTo>
                <a:lnTo>
                  <a:pt x="6057" y="67424"/>
                </a:lnTo>
                <a:lnTo>
                  <a:pt x="3213" y="68097"/>
                </a:lnTo>
                <a:lnTo>
                  <a:pt x="7620" y="69291"/>
                </a:lnTo>
                <a:lnTo>
                  <a:pt x="14236" y="70167"/>
                </a:lnTo>
                <a:lnTo>
                  <a:pt x="14236" y="98386"/>
                </a:lnTo>
                <a:lnTo>
                  <a:pt x="15748" y="98386"/>
                </a:lnTo>
                <a:lnTo>
                  <a:pt x="16116" y="89839"/>
                </a:lnTo>
                <a:lnTo>
                  <a:pt x="17399" y="83324"/>
                </a:lnTo>
                <a:lnTo>
                  <a:pt x="26803" y="83324"/>
                </a:lnTo>
                <a:lnTo>
                  <a:pt x="28587" y="75806"/>
                </a:lnTo>
                <a:lnTo>
                  <a:pt x="67068" y="75806"/>
                </a:lnTo>
                <a:lnTo>
                  <a:pt x="67068" y="70167"/>
                </a:lnTo>
                <a:lnTo>
                  <a:pt x="73647" y="69291"/>
                </a:lnTo>
                <a:lnTo>
                  <a:pt x="78155" y="68097"/>
                </a:lnTo>
                <a:lnTo>
                  <a:pt x="75196" y="67424"/>
                </a:lnTo>
                <a:lnTo>
                  <a:pt x="70637" y="66636"/>
                </a:lnTo>
                <a:lnTo>
                  <a:pt x="68986" y="57429"/>
                </a:lnTo>
                <a:close/>
              </a:path>
              <a:path w="81915" h="541654">
                <a:moveTo>
                  <a:pt x="26803" y="83324"/>
                </a:moveTo>
                <a:lnTo>
                  <a:pt x="20510" y="83324"/>
                </a:lnTo>
                <a:lnTo>
                  <a:pt x="21856" y="89839"/>
                </a:lnTo>
                <a:lnTo>
                  <a:pt x="22161" y="98386"/>
                </a:lnTo>
                <a:lnTo>
                  <a:pt x="25793" y="98386"/>
                </a:lnTo>
                <a:lnTo>
                  <a:pt x="26212" y="85813"/>
                </a:lnTo>
                <a:lnTo>
                  <a:pt x="26803" y="83324"/>
                </a:lnTo>
                <a:close/>
              </a:path>
              <a:path w="81915" h="541654">
                <a:moveTo>
                  <a:pt x="46659" y="75806"/>
                </a:moveTo>
                <a:lnTo>
                  <a:pt x="34594" y="75806"/>
                </a:lnTo>
                <a:lnTo>
                  <a:pt x="37084" y="85813"/>
                </a:lnTo>
                <a:lnTo>
                  <a:pt x="37503" y="98386"/>
                </a:lnTo>
                <a:lnTo>
                  <a:pt x="43865" y="98386"/>
                </a:lnTo>
                <a:lnTo>
                  <a:pt x="44335" y="85813"/>
                </a:lnTo>
                <a:lnTo>
                  <a:pt x="46659" y="75806"/>
                </a:lnTo>
                <a:close/>
              </a:path>
              <a:path w="81915" h="541654">
                <a:moveTo>
                  <a:pt x="67068" y="75806"/>
                </a:moveTo>
                <a:lnTo>
                  <a:pt x="52717" y="75806"/>
                </a:lnTo>
                <a:lnTo>
                  <a:pt x="55105" y="85813"/>
                </a:lnTo>
                <a:lnTo>
                  <a:pt x="55575" y="98386"/>
                </a:lnTo>
                <a:lnTo>
                  <a:pt x="59143" y="98386"/>
                </a:lnTo>
                <a:lnTo>
                  <a:pt x="59448" y="89839"/>
                </a:lnTo>
                <a:lnTo>
                  <a:pt x="60693" y="83324"/>
                </a:lnTo>
                <a:lnTo>
                  <a:pt x="67068" y="83324"/>
                </a:lnTo>
                <a:lnTo>
                  <a:pt x="67068" y="75806"/>
                </a:lnTo>
                <a:close/>
              </a:path>
              <a:path w="81915" h="541654">
                <a:moveTo>
                  <a:pt x="67068" y="83324"/>
                </a:moveTo>
                <a:lnTo>
                  <a:pt x="63957" y="83324"/>
                </a:lnTo>
                <a:lnTo>
                  <a:pt x="65201" y="89839"/>
                </a:lnTo>
                <a:lnTo>
                  <a:pt x="65570" y="98386"/>
                </a:lnTo>
                <a:lnTo>
                  <a:pt x="67068" y="98386"/>
                </a:lnTo>
                <a:lnTo>
                  <a:pt x="67068" y="83324"/>
                </a:lnTo>
                <a:close/>
              </a:path>
              <a:path w="81915" h="541654">
                <a:moveTo>
                  <a:pt x="49098" y="41427"/>
                </a:moveTo>
                <a:lnTo>
                  <a:pt x="32156" y="41427"/>
                </a:lnTo>
                <a:lnTo>
                  <a:pt x="30962" y="41579"/>
                </a:lnTo>
                <a:lnTo>
                  <a:pt x="28384" y="42151"/>
                </a:lnTo>
                <a:lnTo>
                  <a:pt x="26568" y="42773"/>
                </a:lnTo>
                <a:lnTo>
                  <a:pt x="27965" y="43180"/>
                </a:lnTo>
                <a:lnTo>
                  <a:pt x="29730" y="43599"/>
                </a:lnTo>
                <a:lnTo>
                  <a:pt x="25120" y="45986"/>
                </a:lnTo>
                <a:lnTo>
                  <a:pt x="18745" y="50279"/>
                </a:lnTo>
                <a:lnTo>
                  <a:pt x="15849" y="57429"/>
                </a:lnTo>
                <a:lnTo>
                  <a:pt x="65455" y="57429"/>
                </a:lnTo>
                <a:lnTo>
                  <a:pt x="62458" y="50279"/>
                </a:lnTo>
                <a:lnTo>
                  <a:pt x="56184" y="45986"/>
                </a:lnTo>
                <a:lnTo>
                  <a:pt x="51587" y="43599"/>
                </a:lnTo>
                <a:lnTo>
                  <a:pt x="53340" y="43180"/>
                </a:lnTo>
                <a:lnTo>
                  <a:pt x="54686" y="42773"/>
                </a:lnTo>
                <a:lnTo>
                  <a:pt x="52933" y="42151"/>
                </a:lnTo>
                <a:lnTo>
                  <a:pt x="50342" y="41579"/>
                </a:lnTo>
                <a:lnTo>
                  <a:pt x="49098" y="41427"/>
                </a:lnTo>
                <a:close/>
              </a:path>
              <a:path w="81915" h="541654">
                <a:moveTo>
                  <a:pt x="40398" y="0"/>
                </a:moveTo>
                <a:lnTo>
                  <a:pt x="39357" y="13462"/>
                </a:lnTo>
                <a:lnTo>
                  <a:pt x="38112" y="13868"/>
                </a:lnTo>
                <a:lnTo>
                  <a:pt x="37185" y="14808"/>
                </a:lnTo>
                <a:lnTo>
                  <a:pt x="37185" y="17233"/>
                </a:lnTo>
                <a:lnTo>
                  <a:pt x="38011" y="18021"/>
                </a:lnTo>
                <a:lnTo>
                  <a:pt x="39001" y="18478"/>
                </a:lnTo>
                <a:lnTo>
                  <a:pt x="39001" y="18643"/>
                </a:lnTo>
                <a:lnTo>
                  <a:pt x="37503" y="19672"/>
                </a:lnTo>
                <a:lnTo>
                  <a:pt x="36461" y="21640"/>
                </a:lnTo>
                <a:lnTo>
                  <a:pt x="36461" y="26670"/>
                </a:lnTo>
                <a:lnTo>
                  <a:pt x="37084" y="28371"/>
                </a:lnTo>
                <a:lnTo>
                  <a:pt x="38061" y="29616"/>
                </a:lnTo>
                <a:lnTo>
                  <a:pt x="37185" y="40855"/>
                </a:lnTo>
                <a:lnTo>
                  <a:pt x="36042" y="41008"/>
                </a:lnTo>
                <a:lnTo>
                  <a:pt x="35534" y="41211"/>
                </a:lnTo>
                <a:lnTo>
                  <a:pt x="33972" y="41427"/>
                </a:lnTo>
                <a:lnTo>
                  <a:pt x="47332" y="41427"/>
                </a:lnTo>
                <a:lnTo>
                  <a:pt x="45783" y="41211"/>
                </a:lnTo>
                <a:lnTo>
                  <a:pt x="45161" y="41008"/>
                </a:lnTo>
                <a:lnTo>
                  <a:pt x="44119" y="40855"/>
                </a:lnTo>
                <a:lnTo>
                  <a:pt x="43294" y="29616"/>
                </a:lnTo>
                <a:lnTo>
                  <a:pt x="44221" y="28371"/>
                </a:lnTo>
                <a:lnTo>
                  <a:pt x="45059" y="26670"/>
                </a:lnTo>
                <a:lnTo>
                  <a:pt x="45059" y="21640"/>
                </a:lnTo>
                <a:lnTo>
                  <a:pt x="43815" y="19672"/>
                </a:lnTo>
                <a:lnTo>
                  <a:pt x="42367" y="18643"/>
                </a:lnTo>
                <a:lnTo>
                  <a:pt x="42367" y="18478"/>
                </a:lnTo>
                <a:lnTo>
                  <a:pt x="43395" y="18021"/>
                </a:lnTo>
                <a:lnTo>
                  <a:pt x="44119" y="17233"/>
                </a:lnTo>
                <a:lnTo>
                  <a:pt x="44119" y="14808"/>
                </a:lnTo>
                <a:lnTo>
                  <a:pt x="43243" y="13868"/>
                </a:lnTo>
                <a:lnTo>
                  <a:pt x="41998" y="13462"/>
                </a:lnTo>
                <a:lnTo>
                  <a:pt x="41043" y="2692"/>
                </a:lnTo>
                <a:lnTo>
                  <a:pt x="40601" y="2692"/>
                </a:lnTo>
                <a:lnTo>
                  <a:pt x="40398" y="0"/>
                </a:lnTo>
                <a:close/>
              </a:path>
              <a:path w="81915" h="541654">
                <a:moveTo>
                  <a:pt x="40805" y="0"/>
                </a:moveTo>
                <a:lnTo>
                  <a:pt x="40601" y="2692"/>
                </a:lnTo>
                <a:lnTo>
                  <a:pt x="41043" y="2692"/>
                </a:lnTo>
                <a:lnTo>
                  <a:pt x="408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95652" y="2880488"/>
            <a:ext cx="1738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Единые правила поведения                    в мечетях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bject 20"/>
          <p:cNvSpPr>
            <a:spLocks/>
          </p:cNvSpPr>
          <p:nvPr/>
        </p:nvSpPr>
        <p:spPr bwMode="auto">
          <a:xfrm>
            <a:off x="137320" y="4177743"/>
            <a:ext cx="990600" cy="857250"/>
          </a:xfrm>
          <a:custGeom>
            <a:avLst/>
            <a:gdLst>
              <a:gd name="T0" fmla="*/ 742467 w 989965"/>
              <a:gd name="T1" fmla="*/ 0 h 857884"/>
              <a:gd name="T2" fmla="*/ 247484 w 989965"/>
              <a:gd name="T3" fmla="*/ 0 h 857884"/>
              <a:gd name="T4" fmla="*/ 0 w 989965"/>
              <a:gd name="T5" fmla="*/ 428663 h 857884"/>
              <a:gd name="T6" fmla="*/ 247484 w 989965"/>
              <a:gd name="T7" fmla="*/ 857313 h 857884"/>
              <a:gd name="T8" fmla="*/ 742467 w 989965"/>
              <a:gd name="T9" fmla="*/ 857313 h 857884"/>
              <a:gd name="T10" fmla="*/ 989952 w 989965"/>
              <a:gd name="T11" fmla="*/ 428663 h 857884"/>
              <a:gd name="T12" fmla="*/ 742467 w 989965"/>
              <a:gd name="T13" fmla="*/ 0 h 857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9965" h="857884">
                <a:moveTo>
                  <a:pt x="742467" y="0"/>
                </a:moveTo>
                <a:lnTo>
                  <a:pt x="247484" y="0"/>
                </a:lnTo>
                <a:lnTo>
                  <a:pt x="0" y="428663"/>
                </a:lnTo>
                <a:lnTo>
                  <a:pt x="247484" y="857313"/>
                </a:lnTo>
                <a:lnTo>
                  <a:pt x="742467" y="857313"/>
                </a:lnTo>
                <a:lnTo>
                  <a:pt x="989952" y="428663"/>
                </a:lnTo>
                <a:lnTo>
                  <a:pt x="742467" y="0"/>
                </a:lnTo>
                <a:close/>
              </a:path>
            </a:pathLst>
          </a:custGeom>
          <a:solidFill>
            <a:srgbClr val="F263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" name="object 55"/>
          <p:cNvSpPr>
            <a:spLocks/>
          </p:cNvSpPr>
          <p:nvPr/>
        </p:nvSpPr>
        <p:spPr bwMode="auto">
          <a:xfrm>
            <a:off x="463167" y="4462341"/>
            <a:ext cx="368300" cy="434975"/>
          </a:xfrm>
          <a:custGeom>
            <a:avLst/>
            <a:gdLst>
              <a:gd name="T0" fmla="*/ 178968 w 368300"/>
              <a:gd name="T1" fmla="*/ 0 h 435609"/>
              <a:gd name="T2" fmla="*/ 141766 w 368300"/>
              <a:gd name="T3" fmla="*/ 10167 h 435609"/>
              <a:gd name="T4" fmla="*/ 113461 w 368300"/>
              <a:gd name="T5" fmla="*/ 38214 h 435609"/>
              <a:gd name="T6" fmla="*/ 27266 w 368300"/>
              <a:gd name="T7" fmla="*/ 185229 h 435609"/>
              <a:gd name="T8" fmla="*/ 13671 w 368300"/>
              <a:gd name="T9" fmla="*/ 229385 h 435609"/>
              <a:gd name="T10" fmla="*/ 25663 w 368300"/>
              <a:gd name="T11" fmla="*/ 264452 h 435609"/>
              <a:gd name="T12" fmla="*/ 54795 w 368300"/>
              <a:gd name="T13" fmla="*/ 293689 h 435609"/>
              <a:gd name="T14" fmla="*/ 92621 w 368300"/>
              <a:gd name="T15" fmla="*/ 320357 h 435609"/>
              <a:gd name="T16" fmla="*/ 57416 w 368300"/>
              <a:gd name="T17" fmla="*/ 320357 h 435609"/>
              <a:gd name="T18" fmla="*/ 35029 w 368300"/>
              <a:gd name="T19" fmla="*/ 324856 h 435609"/>
              <a:gd name="T20" fmla="*/ 16783 w 368300"/>
              <a:gd name="T21" fmla="*/ 337140 h 435609"/>
              <a:gd name="T22" fmla="*/ 4499 w 368300"/>
              <a:gd name="T23" fmla="*/ 355386 h 435609"/>
              <a:gd name="T24" fmla="*/ 0 w 368300"/>
              <a:gd name="T25" fmla="*/ 377774 h 435609"/>
              <a:gd name="T26" fmla="*/ 4499 w 368300"/>
              <a:gd name="T27" fmla="*/ 400166 h 435609"/>
              <a:gd name="T28" fmla="*/ 16783 w 368300"/>
              <a:gd name="T29" fmla="*/ 418412 h 435609"/>
              <a:gd name="T30" fmla="*/ 35029 w 368300"/>
              <a:gd name="T31" fmla="*/ 430693 h 435609"/>
              <a:gd name="T32" fmla="*/ 57416 w 368300"/>
              <a:gd name="T33" fmla="*/ 435190 h 435609"/>
              <a:gd name="T34" fmla="*/ 288112 w 368300"/>
              <a:gd name="T35" fmla="*/ 435190 h 435609"/>
              <a:gd name="T36" fmla="*/ 310499 w 368300"/>
              <a:gd name="T37" fmla="*/ 430693 h 435609"/>
              <a:gd name="T38" fmla="*/ 328745 w 368300"/>
              <a:gd name="T39" fmla="*/ 418412 h 435609"/>
              <a:gd name="T40" fmla="*/ 341029 w 368300"/>
              <a:gd name="T41" fmla="*/ 400166 h 435609"/>
              <a:gd name="T42" fmla="*/ 345528 w 368300"/>
              <a:gd name="T43" fmla="*/ 377774 h 435609"/>
              <a:gd name="T44" fmla="*/ 343230 w 368300"/>
              <a:gd name="T45" fmla="*/ 362264 h 435609"/>
              <a:gd name="T46" fmla="*/ 336905 w 368300"/>
              <a:gd name="T47" fmla="*/ 348581 h 435609"/>
              <a:gd name="T48" fmla="*/ 327408 w 368300"/>
              <a:gd name="T49" fmla="*/ 336878 h 435609"/>
              <a:gd name="T50" fmla="*/ 315595 w 368300"/>
              <a:gd name="T51" fmla="*/ 327304 h 435609"/>
              <a:gd name="T52" fmla="*/ 281256 w 368300"/>
              <a:gd name="T53" fmla="*/ 303698 h 435609"/>
              <a:gd name="T54" fmla="*/ 247405 w 368300"/>
              <a:gd name="T55" fmla="*/ 279379 h 435609"/>
              <a:gd name="T56" fmla="*/ 179997 w 368300"/>
              <a:gd name="T57" fmla="*/ 230301 h 435609"/>
              <a:gd name="T58" fmla="*/ 222300 w 368300"/>
              <a:gd name="T59" fmla="*/ 158038 h 435609"/>
              <a:gd name="T60" fmla="*/ 322388 w 368300"/>
              <a:gd name="T61" fmla="*/ 158038 h 435609"/>
              <a:gd name="T62" fmla="*/ 359803 w 368300"/>
              <a:gd name="T63" fmla="*/ 110820 h 435609"/>
              <a:gd name="T64" fmla="*/ 366713 w 368300"/>
              <a:gd name="T65" fmla="*/ 97296 h 435609"/>
              <a:gd name="T66" fmla="*/ 367732 w 368300"/>
              <a:gd name="T67" fmla="*/ 84289 h 435609"/>
              <a:gd name="T68" fmla="*/ 283413 w 368300"/>
              <a:gd name="T69" fmla="*/ 84289 h 435609"/>
              <a:gd name="T70" fmla="*/ 246684 w 368300"/>
              <a:gd name="T71" fmla="*/ 35890 h 435609"/>
              <a:gd name="T72" fmla="*/ 209493 w 368300"/>
              <a:gd name="T73" fmla="*/ 5832 h 435609"/>
              <a:gd name="T74" fmla="*/ 189233 w 368300"/>
              <a:gd name="T75" fmla="*/ 531 h 435609"/>
              <a:gd name="T76" fmla="*/ 178968 w 368300"/>
              <a:gd name="T77" fmla="*/ 0 h 435609"/>
              <a:gd name="T78" fmla="*/ 322388 w 368300"/>
              <a:gd name="T79" fmla="*/ 158038 h 435609"/>
              <a:gd name="T80" fmla="*/ 222300 w 368300"/>
              <a:gd name="T81" fmla="*/ 158038 h 435609"/>
              <a:gd name="T82" fmla="*/ 234480 w 368300"/>
              <a:gd name="T83" fmla="*/ 174078 h 435609"/>
              <a:gd name="T84" fmla="*/ 245008 w 368300"/>
              <a:gd name="T85" fmla="*/ 184230 h 435609"/>
              <a:gd name="T86" fmla="*/ 257646 w 368300"/>
              <a:gd name="T87" fmla="*/ 190474 h 435609"/>
              <a:gd name="T88" fmla="*/ 271400 w 368300"/>
              <a:gd name="T89" fmla="*/ 192641 h 435609"/>
              <a:gd name="T90" fmla="*/ 285280 w 368300"/>
              <a:gd name="T91" fmla="*/ 190563 h 435609"/>
              <a:gd name="T92" fmla="*/ 322388 w 368300"/>
              <a:gd name="T93" fmla="*/ 158038 h 435609"/>
              <a:gd name="T94" fmla="*/ 325493 w 368300"/>
              <a:gd name="T95" fmla="*/ 49131 h 435609"/>
              <a:gd name="T96" fmla="*/ 311547 w 368300"/>
              <a:gd name="T97" fmla="*/ 53560 h 435609"/>
              <a:gd name="T98" fmla="*/ 299948 w 368300"/>
              <a:gd name="T99" fmla="*/ 63372 h 435609"/>
              <a:gd name="T100" fmla="*/ 283413 w 368300"/>
              <a:gd name="T101" fmla="*/ 84289 h 435609"/>
              <a:gd name="T102" fmla="*/ 367732 w 368300"/>
              <a:gd name="T103" fmla="*/ 84289 h 435609"/>
              <a:gd name="T104" fmla="*/ 367855 w 368300"/>
              <a:gd name="T105" fmla="*/ 82718 h 435609"/>
              <a:gd name="T106" fmla="*/ 363425 w 368300"/>
              <a:gd name="T107" fmla="*/ 68782 h 435609"/>
              <a:gd name="T108" fmla="*/ 353618 w 368300"/>
              <a:gd name="T109" fmla="*/ 57188 h 435609"/>
              <a:gd name="T110" fmla="*/ 340083 w 368300"/>
              <a:gd name="T111" fmla="*/ 50276 h 435609"/>
              <a:gd name="T112" fmla="*/ 325493 w 368300"/>
              <a:gd name="T113" fmla="*/ 49131 h 435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8300" h="435609">
                <a:moveTo>
                  <a:pt x="178968" y="0"/>
                </a:moveTo>
                <a:lnTo>
                  <a:pt x="141766" y="10167"/>
                </a:lnTo>
                <a:lnTo>
                  <a:pt x="113461" y="38214"/>
                </a:lnTo>
                <a:lnTo>
                  <a:pt x="27266" y="185229"/>
                </a:lnTo>
                <a:lnTo>
                  <a:pt x="13671" y="229385"/>
                </a:lnTo>
                <a:lnTo>
                  <a:pt x="25663" y="264452"/>
                </a:lnTo>
                <a:lnTo>
                  <a:pt x="54795" y="293689"/>
                </a:lnTo>
                <a:lnTo>
                  <a:pt x="92621" y="320357"/>
                </a:lnTo>
                <a:lnTo>
                  <a:pt x="57416" y="320357"/>
                </a:lnTo>
                <a:lnTo>
                  <a:pt x="35029" y="324856"/>
                </a:lnTo>
                <a:lnTo>
                  <a:pt x="16783" y="337140"/>
                </a:lnTo>
                <a:lnTo>
                  <a:pt x="4499" y="355386"/>
                </a:lnTo>
                <a:lnTo>
                  <a:pt x="0" y="377774"/>
                </a:lnTo>
                <a:lnTo>
                  <a:pt x="4499" y="400166"/>
                </a:lnTo>
                <a:lnTo>
                  <a:pt x="16783" y="418412"/>
                </a:lnTo>
                <a:lnTo>
                  <a:pt x="35029" y="430693"/>
                </a:lnTo>
                <a:lnTo>
                  <a:pt x="57416" y="435190"/>
                </a:lnTo>
                <a:lnTo>
                  <a:pt x="288112" y="435190"/>
                </a:lnTo>
                <a:lnTo>
                  <a:pt x="310499" y="430693"/>
                </a:lnTo>
                <a:lnTo>
                  <a:pt x="328745" y="418412"/>
                </a:lnTo>
                <a:lnTo>
                  <a:pt x="341029" y="400166"/>
                </a:lnTo>
                <a:lnTo>
                  <a:pt x="345528" y="377774"/>
                </a:lnTo>
                <a:lnTo>
                  <a:pt x="343230" y="362264"/>
                </a:lnTo>
                <a:lnTo>
                  <a:pt x="336905" y="348581"/>
                </a:lnTo>
                <a:lnTo>
                  <a:pt x="327408" y="336878"/>
                </a:lnTo>
                <a:lnTo>
                  <a:pt x="315595" y="327304"/>
                </a:lnTo>
                <a:lnTo>
                  <a:pt x="281256" y="303698"/>
                </a:lnTo>
                <a:lnTo>
                  <a:pt x="247405" y="279379"/>
                </a:lnTo>
                <a:lnTo>
                  <a:pt x="179997" y="230301"/>
                </a:lnTo>
                <a:lnTo>
                  <a:pt x="222300" y="158038"/>
                </a:lnTo>
                <a:lnTo>
                  <a:pt x="322388" y="158038"/>
                </a:lnTo>
                <a:lnTo>
                  <a:pt x="359803" y="110820"/>
                </a:lnTo>
                <a:lnTo>
                  <a:pt x="366713" y="97296"/>
                </a:lnTo>
                <a:lnTo>
                  <a:pt x="367732" y="84289"/>
                </a:lnTo>
                <a:lnTo>
                  <a:pt x="283413" y="84289"/>
                </a:lnTo>
                <a:lnTo>
                  <a:pt x="246684" y="35890"/>
                </a:lnTo>
                <a:lnTo>
                  <a:pt x="209493" y="5832"/>
                </a:lnTo>
                <a:lnTo>
                  <a:pt x="189233" y="531"/>
                </a:lnTo>
                <a:lnTo>
                  <a:pt x="178968" y="0"/>
                </a:lnTo>
                <a:close/>
              </a:path>
              <a:path w="368300" h="435609">
                <a:moveTo>
                  <a:pt x="322388" y="158038"/>
                </a:moveTo>
                <a:lnTo>
                  <a:pt x="222300" y="158038"/>
                </a:lnTo>
                <a:lnTo>
                  <a:pt x="234480" y="174078"/>
                </a:lnTo>
                <a:lnTo>
                  <a:pt x="245008" y="184230"/>
                </a:lnTo>
                <a:lnTo>
                  <a:pt x="257646" y="190474"/>
                </a:lnTo>
                <a:lnTo>
                  <a:pt x="271400" y="192641"/>
                </a:lnTo>
                <a:lnTo>
                  <a:pt x="285280" y="190563"/>
                </a:lnTo>
                <a:lnTo>
                  <a:pt x="322388" y="158038"/>
                </a:lnTo>
                <a:close/>
              </a:path>
              <a:path w="368300" h="435609">
                <a:moveTo>
                  <a:pt x="325493" y="49131"/>
                </a:moveTo>
                <a:lnTo>
                  <a:pt x="311547" y="53560"/>
                </a:lnTo>
                <a:lnTo>
                  <a:pt x="299948" y="63372"/>
                </a:lnTo>
                <a:lnTo>
                  <a:pt x="283413" y="84289"/>
                </a:lnTo>
                <a:lnTo>
                  <a:pt x="367732" y="84289"/>
                </a:lnTo>
                <a:lnTo>
                  <a:pt x="367855" y="82718"/>
                </a:lnTo>
                <a:lnTo>
                  <a:pt x="363425" y="68782"/>
                </a:lnTo>
                <a:lnTo>
                  <a:pt x="353618" y="57188"/>
                </a:lnTo>
                <a:lnTo>
                  <a:pt x="340083" y="50276"/>
                </a:lnTo>
                <a:lnTo>
                  <a:pt x="325493" y="491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" name="object 56"/>
          <p:cNvSpPr>
            <a:spLocks/>
          </p:cNvSpPr>
          <p:nvPr/>
        </p:nvSpPr>
        <p:spPr bwMode="auto">
          <a:xfrm>
            <a:off x="650492" y="4335690"/>
            <a:ext cx="139700" cy="139700"/>
          </a:xfrm>
          <a:custGeom>
            <a:avLst/>
            <a:gdLst>
              <a:gd name="T0" fmla="*/ 69773 w 139700"/>
              <a:gd name="T1" fmla="*/ 0 h 139700"/>
              <a:gd name="T2" fmla="*/ 42616 w 139700"/>
              <a:gd name="T3" fmla="*/ 5481 h 139700"/>
              <a:gd name="T4" fmla="*/ 20437 w 139700"/>
              <a:gd name="T5" fmla="*/ 20431 h 139700"/>
              <a:gd name="T6" fmla="*/ 5483 w 139700"/>
              <a:gd name="T7" fmla="*/ 42605 h 139700"/>
              <a:gd name="T8" fmla="*/ 0 w 139700"/>
              <a:gd name="T9" fmla="*/ 69761 h 139700"/>
              <a:gd name="T10" fmla="*/ 5483 w 139700"/>
              <a:gd name="T11" fmla="*/ 96916 h 139700"/>
              <a:gd name="T12" fmla="*/ 20437 w 139700"/>
              <a:gd name="T13" fmla="*/ 119091 h 139700"/>
              <a:gd name="T14" fmla="*/ 42616 w 139700"/>
              <a:gd name="T15" fmla="*/ 134040 h 139700"/>
              <a:gd name="T16" fmla="*/ 69773 w 139700"/>
              <a:gd name="T17" fmla="*/ 139522 h 139700"/>
              <a:gd name="T18" fmla="*/ 96929 w 139700"/>
              <a:gd name="T19" fmla="*/ 134040 h 139700"/>
              <a:gd name="T20" fmla="*/ 119103 w 139700"/>
              <a:gd name="T21" fmla="*/ 119091 h 139700"/>
              <a:gd name="T22" fmla="*/ 134053 w 139700"/>
              <a:gd name="T23" fmla="*/ 96916 h 139700"/>
              <a:gd name="T24" fmla="*/ 139534 w 139700"/>
              <a:gd name="T25" fmla="*/ 69761 h 139700"/>
              <a:gd name="T26" fmla="*/ 134053 w 139700"/>
              <a:gd name="T27" fmla="*/ 42605 h 139700"/>
              <a:gd name="T28" fmla="*/ 119103 w 139700"/>
              <a:gd name="T29" fmla="*/ 20431 h 139700"/>
              <a:gd name="T30" fmla="*/ 96929 w 139700"/>
              <a:gd name="T31" fmla="*/ 5481 h 139700"/>
              <a:gd name="T32" fmla="*/ 69773 w 139700"/>
              <a:gd name="T33" fmla="*/ 0 h 139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9700" h="139700">
                <a:moveTo>
                  <a:pt x="69773" y="0"/>
                </a:moveTo>
                <a:lnTo>
                  <a:pt x="42616" y="5481"/>
                </a:lnTo>
                <a:lnTo>
                  <a:pt x="20437" y="20431"/>
                </a:lnTo>
                <a:lnTo>
                  <a:pt x="5483" y="42605"/>
                </a:lnTo>
                <a:lnTo>
                  <a:pt x="0" y="69761"/>
                </a:lnTo>
                <a:lnTo>
                  <a:pt x="5483" y="96916"/>
                </a:lnTo>
                <a:lnTo>
                  <a:pt x="20437" y="119091"/>
                </a:lnTo>
                <a:lnTo>
                  <a:pt x="42616" y="134040"/>
                </a:lnTo>
                <a:lnTo>
                  <a:pt x="69773" y="139522"/>
                </a:lnTo>
                <a:lnTo>
                  <a:pt x="96929" y="134040"/>
                </a:lnTo>
                <a:lnTo>
                  <a:pt x="119103" y="119091"/>
                </a:lnTo>
                <a:lnTo>
                  <a:pt x="134053" y="96916"/>
                </a:lnTo>
                <a:lnTo>
                  <a:pt x="139534" y="69761"/>
                </a:lnTo>
                <a:lnTo>
                  <a:pt x="134053" y="42605"/>
                </a:lnTo>
                <a:lnTo>
                  <a:pt x="119103" y="20431"/>
                </a:lnTo>
                <a:lnTo>
                  <a:pt x="96929" y="5481"/>
                </a:lnTo>
                <a:lnTo>
                  <a:pt x="697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57314" y="4213953"/>
            <a:ext cx="1723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 по унификации обрядов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object 22"/>
          <p:cNvSpPr>
            <a:spLocks/>
          </p:cNvSpPr>
          <p:nvPr/>
        </p:nvSpPr>
        <p:spPr bwMode="auto">
          <a:xfrm>
            <a:off x="166714" y="5318797"/>
            <a:ext cx="990600" cy="858837"/>
          </a:xfrm>
          <a:custGeom>
            <a:avLst/>
            <a:gdLst>
              <a:gd name="T0" fmla="*/ 742467 w 989965"/>
              <a:gd name="T1" fmla="*/ 0 h 857884"/>
              <a:gd name="T2" fmla="*/ 247497 w 989965"/>
              <a:gd name="T3" fmla="*/ 0 h 857884"/>
              <a:gd name="T4" fmla="*/ 0 w 989965"/>
              <a:gd name="T5" fmla="*/ 428650 h 857884"/>
              <a:gd name="T6" fmla="*/ 247497 w 989965"/>
              <a:gd name="T7" fmla="*/ 857300 h 857884"/>
              <a:gd name="T8" fmla="*/ 742467 w 989965"/>
              <a:gd name="T9" fmla="*/ 857300 h 857884"/>
              <a:gd name="T10" fmla="*/ 989939 w 989965"/>
              <a:gd name="T11" fmla="*/ 428650 h 857884"/>
              <a:gd name="T12" fmla="*/ 742467 w 989965"/>
              <a:gd name="T13" fmla="*/ 0 h 857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9965" h="857884">
                <a:moveTo>
                  <a:pt x="742467" y="0"/>
                </a:moveTo>
                <a:lnTo>
                  <a:pt x="247497" y="0"/>
                </a:lnTo>
                <a:lnTo>
                  <a:pt x="0" y="428650"/>
                </a:lnTo>
                <a:lnTo>
                  <a:pt x="247497" y="857300"/>
                </a:lnTo>
                <a:lnTo>
                  <a:pt x="742467" y="857300"/>
                </a:lnTo>
                <a:lnTo>
                  <a:pt x="989939" y="428650"/>
                </a:lnTo>
                <a:lnTo>
                  <a:pt x="742467" y="0"/>
                </a:lnTo>
                <a:close/>
              </a:path>
            </a:pathLst>
          </a:custGeom>
          <a:solidFill>
            <a:srgbClr val="2D68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0" name="object 60"/>
          <p:cNvSpPr>
            <a:spLocks/>
          </p:cNvSpPr>
          <p:nvPr/>
        </p:nvSpPr>
        <p:spPr bwMode="auto">
          <a:xfrm>
            <a:off x="433298" y="5489453"/>
            <a:ext cx="225425" cy="519112"/>
          </a:xfrm>
          <a:custGeom>
            <a:avLst/>
            <a:gdLst>
              <a:gd name="T0" fmla="*/ 75933 w 224790"/>
              <a:gd name="T1" fmla="*/ 0 h 518159"/>
              <a:gd name="T2" fmla="*/ 30264 w 224790"/>
              <a:gd name="T3" fmla="*/ 0 h 518159"/>
              <a:gd name="T4" fmla="*/ 18500 w 224790"/>
              <a:gd name="T5" fmla="*/ 2384 h 518159"/>
              <a:gd name="T6" fmla="*/ 8878 w 224790"/>
              <a:gd name="T7" fmla="*/ 8880 h 518159"/>
              <a:gd name="T8" fmla="*/ 2383 w 224790"/>
              <a:gd name="T9" fmla="*/ 18505 h 518159"/>
              <a:gd name="T10" fmla="*/ 0 w 224790"/>
              <a:gd name="T11" fmla="*/ 30276 h 518159"/>
              <a:gd name="T12" fmla="*/ 0 w 224790"/>
              <a:gd name="T13" fmla="*/ 487425 h 518159"/>
              <a:gd name="T14" fmla="*/ 2383 w 224790"/>
              <a:gd name="T15" fmla="*/ 499194 h 518159"/>
              <a:gd name="T16" fmla="*/ 8878 w 224790"/>
              <a:gd name="T17" fmla="*/ 508815 h 518159"/>
              <a:gd name="T18" fmla="*/ 18500 w 224790"/>
              <a:gd name="T19" fmla="*/ 515308 h 518159"/>
              <a:gd name="T20" fmla="*/ 30264 w 224790"/>
              <a:gd name="T21" fmla="*/ 517690 h 518159"/>
              <a:gd name="T22" fmla="*/ 224675 w 224790"/>
              <a:gd name="T23" fmla="*/ 517690 h 518159"/>
              <a:gd name="T24" fmla="*/ 219707 w 224790"/>
              <a:gd name="T25" fmla="*/ 509781 h 518159"/>
              <a:gd name="T26" fmla="*/ 215274 w 224790"/>
              <a:gd name="T27" fmla="*/ 501522 h 518159"/>
              <a:gd name="T28" fmla="*/ 211399 w 224790"/>
              <a:gd name="T29" fmla="*/ 492940 h 518159"/>
              <a:gd name="T30" fmla="*/ 208102 w 224790"/>
              <a:gd name="T31" fmla="*/ 484060 h 518159"/>
              <a:gd name="T32" fmla="*/ 33629 w 224790"/>
              <a:gd name="T33" fmla="*/ 484060 h 518159"/>
              <a:gd name="T34" fmla="*/ 33629 w 224790"/>
              <a:gd name="T35" fmla="*/ 33629 h 518159"/>
              <a:gd name="T36" fmla="*/ 75933 w 224790"/>
              <a:gd name="T37" fmla="*/ 33629 h 518159"/>
              <a:gd name="T38" fmla="*/ 75933 w 224790"/>
              <a:gd name="T39" fmla="*/ 0 h 518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4790" h="518159">
                <a:moveTo>
                  <a:pt x="75933" y="0"/>
                </a:moveTo>
                <a:lnTo>
                  <a:pt x="30264" y="0"/>
                </a:lnTo>
                <a:lnTo>
                  <a:pt x="18500" y="2384"/>
                </a:lnTo>
                <a:lnTo>
                  <a:pt x="8878" y="8880"/>
                </a:lnTo>
                <a:lnTo>
                  <a:pt x="2383" y="18505"/>
                </a:lnTo>
                <a:lnTo>
                  <a:pt x="0" y="30276"/>
                </a:lnTo>
                <a:lnTo>
                  <a:pt x="0" y="487425"/>
                </a:lnTo>
                <a:lnTo>
                  <a:pt x="2383" y="499194"/>
                </a:lnTo>
                <a:lnTo>
                  <a:pt x="8878" y="508815"/>
                </a:lnTo>
                <a:lnTo>
                  <a:pt x="18500" y="515308"/>
                </a:lnTo>
                <a:lnTo>
                  <a:pt x="30264" y="517690"/>
                </a:lnTo>
                <a:lnTo>
                  <a:pt x="224675" y="517690"/>
                </a:lnTo>
                <a:lnTo>
                  <a:pt x="219707" y="509781"/>
                </a:lnTo>
                <a:lnTo>
                  <a:pt x="215274" y="501522"/>
                </a:lnTo>
                <a:lnTo>
                  <a:pt x="211399" y="492940"/>
                </a:lnTo>
                <a:lnTo>
                  <a:pt x="208102" y="484060"/>
                </a:lnTo>
                <a:lnTo>
                  <a:pt x="33629" y="484060"/>
                </a:lnTo>
                <a:lnTo>
                  <a:pt x="33629" y="33629"/>
                </a:lnTo>
                <a:lnTo>
                  <a:pt x="75933" y="33629"/>
                </a:lnTo>
                <a:lnTo>
                  <a:pt x="759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" name="object 62"/>
          <p:cNvSpPr>
            <a:spLocks/>
          </p:cNvSpPr>
          <p:nvPr/>
        </p:nvSpPr>
        <p:spPr bwMode="auto">
          <a:xfrm>
            <a:off x="527845" y="5433097"/>
            <a:ext cx="209550" cy="112712"/>
          </a:xfrm>
          <a:custGeom>
            <a:avLst/>
            <a:gdLst>
              <a:gd name="T0" fmla="*/ 104457 w 208915"/>
              <a:gd name="T1" fmla="*/ 0 h 113029"/>
              <a:gd name="T2" fmla="*/ 85121 w 208915"/>
              <a:gd name="T3" fmla="*/ 3905 h 113029"/>
              <a:gd name="T4" fmla="*/ 69329 w 208915"/>
              <a:gd name="T5" fmla="*/ 14554 h 113029"/>
              <a:gd name="T6" fmla="*/ 58680 w 208915"/>
              <a:gd name="T7" fmla="*/ 30346 h 113029"/>
              <a:gd name="T8" fmla="*/ 54775 w 208915"/>
              <a:gd name="T9" fmla="*/ 49682 h 113029"/>
              <a:gd name="T10" fmla="*/ 4787 w 208915"/>
              <a:gd name="T11" fmla="*/ 49682 h 113029"/>
              <a:gd name="T12" fmla="*/ 0 w 208915"/>
              <a:gd name="T13" fmla="*/ 54470 h 113029"/>
              <a:gd name="T14" fmla="*/ 0 w 208915"/>
              <a:gd name="T15" fmla="*/ 74726 h 113029"/>
              <a:gd name="T16" fmla="*/ 3009 w 208915"/>
              <a:gd name="T17" fmla="*/ 89632 h 113029"/>
              <a:gd name="T18" fmla="*/ 11215 w 208915"/>
              <a:gd name="T19" fmla="*/ 101807 h 113029"/>
              <a:gd name="T20" fmla="*/ 23386 w 208915"/>
              <a:gd name="T21" fmla="*/ 110018 h 113029"/>
              <a:gd name="T22" fmla="*/ 38290 w 208915"/>
              <a:gd name="T23" fmla="*/ 113030 h 113029"/>
              <a:gd name="T24" fmla="*/ 170624 w 208915"/>
              <a:gd name="T25" fmla="*/ 113030 h 113029"/>
              <a:gd name="T26" fmla="*/ 185520 w 208915"/>
              <a:gd name="T27" fmla="*/ 110018 h 113029"/>
              <a:gd name="T28" fmla="*/ 197688 w 208915"/>
              <a:gd name="T29" fmla="*/ 101807 h 113029"/>
              <a:gd name="T30" fmla="*/ 205893 w 208915"/>
              <a:gd name="T31" fmla="*/ 89632 h 113029"/>
              <a:gd name="T32" fmla="*/ 208902 w 208915"/>
              <a:gd name="T33" fmla="*/ 74726 h 113029"/>
              <a:gd name="T34" fmla="*/ 208902 w 208915"/>
              <a:gd name="T35" fmla="*/ 70078 h 113029"/>
              <a:gd name="T36" fmla="*/ 104457 w 208915"/>
              <a:gd name="T37" fmla="*/ 70078 h 113029"/>
              <a:gd name="T38" fmla="*/ 96520 w 208915"/>
              <a:gd name="T39" fmla="*/ 68474 h 113029"/>
              <a:gd name="T40" fmla="*/ 90041 w 208915"/>
              <a:gd name="T41" fmla="*/ 64100 h 113029"/>
              <a:gd name="T42" fmla="*/ 85674 w 208915"/>
              <a:gd name="T43" fmla="*/ 57616 h 113029"/>
              <a:gd name="T44" fmla="*/ 84074 w 208915"/>
              <a:gd name="T45" fmla="*/ 49682 h 113029"/>
              <a:gd name="T46" fmla="*/ 85674 w 208915"/>
              <a:gd name="T47" fmla="*/ 41750 h 113029"/>
              <a:gd name="T48" fmla="*/ 90041 w 208915"/>
              <a:gd name="T49" fmla="*/ 35271 h 113029"/>
              <a:gd name="T50" fmla="*/ 96520 w 208915"/>
              <a:gd name="T51" fmla="*/ 30901 h 113029"/>
              <a:gd name="T52" fmla="*/ 104457 w 208915"/>
              <a:gd name="T53" fmla="*/ 29298 h 113029"/>
              <a:gd name="T54" fmla="*/ 149517 w 208915"/>
              <a:gd name="T55" fmla="*/ 29298 h 113029"/>
              <a:gd name="T56" fmla="*/ 139579 w 208915"/>
              <a:gd name="T57" fmla="*/ 14554 h 113029"/>
              <a:gd name="T58" fmla="*/ 123791 w 208915"/>
              <a:gd name="T59" fmla="*/ 3905 h 113029"/>
              <a:gd name="T60" fmla="*/ 104457 w 208915"/>
              <a:gd name="T61" fmla="*/ 0 h 113029"/>
              <a:gd name="T62" fmla="*/ 149517 w 208915"/>
              <a:gd name="T63" fmla="*/ 29298 h 113029"/>
              <a:gd name="T64" fmla="*/ 104457 w 208915"/>
              <a:gd name="T65" fmla="*/ 29298 h 113029"/>
              <a:gd name="T66" fmla="*/ 112387 w 208915"/>
              <a:gd name="T67" fmla="*/ 30901 h 113029"/>
              <a:gd name="T68" fmla="*/ 118862 w 208915"/>
              <a:gd name="T69" fmla="*/ 35271 h 113029"/>
              <a:gd name="T70" fmla="*/ 123227 w 208915"/>
              <a:gd name="T71" fmla="*/ 41750 h 113029"/>
              <a:gd name="T72" fmla="*/ 124828 w 208915"/>
              <a:gd name="T73" fmla="*/ 49682 h 113029"/>
              <a:gd name="T74" fmla="*/ 123227 w 208915"/>
              <a:gd name="T75" fmla="*/ 57616 h 113029"/>
              <a:gd name="T76" fmla="*/ 118862 w 208915"/>
              <a:gd name="T77" fmla="*/ 64100 h 113029"/>
              <a:gd name="T78" fmla="*/ 112387 w 208915"/>
              <a:gd name="T79" fmla="*/ 68474 h 113029"/>
              <a:gd name="T80" fmla="*/ 104457 w 208915"/>
              <a:gd name="T81" fmla="*/ 70078 h 113029"/>
              <a:gd name="T82" fmla="*/ 208902 w 208915"/>
              <a:gd name="T83" fmla="*/ 70078 h 113029"/>
              <a:gd name="T84" fmla="*/ 208902 w 208915"/>
              <a:gd name="T85" fmla="*/ 54470 h 113029"/>
              <a:gd name="T86" fmla="*/ 204127 w 208915"/>
              <a:gd name="T87" fmla="*/ 49682 h 113029"/>
              <a:gd name="T88" fmla="*/ 154127 w 208915"/>
              <a:gd name="T89" fmla="*/ 49682 h 113029"/>
              <a:gd name="T90" fmla="*/ 150223 w 208915"/>
              <a:gd name="T91" fmla="*/ 30346 h 113029"/>
              <a:gd name="T92" fmla="*/ 149517 w 208915"/>
              <a:gd name="T93" fmla="*/ 29298 h 113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8915" h="113029">
                <a:moveTo>
                  <a:pt x="104457" y="0"/>
                </a:moveTo>
                <a:lnTo>
                  <a:pt x="85121" y="3905"/>
                </a:lnTo>
                <a:lnTo>
                  <a:pt x="69329" y="14554"/>
                </a:lnTo>
                <a:lnTo>
                  <a:pt x="58680" y="30346"/>
                </a:lnTo>
                <a:lnTo>
                  <a:pt x="54775" y="49682"/>
                </a:lnTo>
                <a:lnTo>
                  <a:pt x="4787" y="49682"/>
                </a:lnTo>
                <a:lnTo>
                  <a:pt x="0" y="54470"/>
                </a:lnTo>
                <a:lnTo>
                  <a:pt x="0" y="74726"/>
                </a:lnTo>
                <a:lnTo>
                  <a:pt x="3009" y="89632"/>
                </a:lnTo>
                <a:lnTo>
                  <a:pt x="11215" y="101807"/>
                </a:lnTo>
                <a:lnTo>
                  <a:pt x="23386" y="110018"/>
                </a:lnTo>
                <a:lnTo>
                  <a:pt x="38290" y="113030"/>
                </a:lnTo>
                <a:lnTo>
                  <a:pt x="170624" y="113030"/>
                </a:lnTo>
                <a:lnTo>
                  <a:pt x="185520" y="110018"/>
                </a:lnTo>
                <a:lnTo>
                  <a:pt x="197688" y="101807"/>
                </a:lnTo>
                <a:lnTo>
                  <a:pt x="205893" y="89632"/>
                </a:lnTo>
                <a:lnTo>
                  <a:pt x="208902" y="74726"/>
                </a:lnTo>
                <a:lnTo>
                  <a:pt x="208902" y="70078"/>
                </a:lnTo>
                <a:lnTo>
                  <a:pt x="104457" y="70078"/>
                </a:lnTo>
                <a:lnTo>
                  <a:pt x="96520" y="68474"/>
                </a:lnTo>
                <a:lnTo>
                  <a:pt x="90041" y="64100"/>
                </a:lnTo>
                <a:lnTo>
                  <a:pt x="85674" y="57616"/>
                </a:lnTo>
                <a:lnTo>
                  <a:pt x="84074" y="49682"/>
                </a:lnTo>
                <a:lnTo>
                  <a:pt x="85674" y="41750"/>
                </a:lnTo>
                <a:lnTo>
                  <a:pt x="90041" y="35271"/>
                </a:lnTo>
                <a:lnTo>
                  <a:pt x="96520" y="30901"/>
                </a:lnTo>
                <a:lnTo>
                  <a:pt x="104457" y="29298"/>
                </a:lnTo>
                <a:lnTo>
                  <a:pt x="149517" y="29298"/>
                </a:lnTo>
                <a:lnTo>
                  <a:pt x="139579" y="14554"/>
                </a:lnTo>
                <a:lnTo>
                  <a:pt x="123791" y="3905"/>
                </a:lnTo>
                <a:lnTo>
                  <a:pt x="104457" y="0"/>
                </a:lnTo>
                <a:close/>
              </a:path>
              <a:path w="208915" h="113029">
                <a:moveTo>
                  <a:pt x="149517" y="29298"/>
                </a:moveTo>
                <a:lnTo>
                  <a:pt x="104457" y="29298"/>
                </a:lnTo>
                <a:lnTo>
                  <a:pt x="112387" y="30901"/>
                </a:lnTo>
                <a:lnTo>
                  <a:pt x="118862" y="35271"/>
                </a:lnTo>
                <a:lnTo>
                  <a:pt x="123227" y="41750"/>
                </a:lnTo>
                <a:lnTo>
                  <a:pt x="124828" y="49682"/>
                </a:lnTo>
                <a:lnTo>
                  <a:pt x="123227" y="57616"/>
                </a:lnTo>
                <a:lnTo>
                  <a:pt x="118862" y="64100"/>
                </a:lnTo>
                <a:lnTo>
                  <a:pt x="112387" y="68474"/>
                </a:lnTo>
                <a:lnTo>
                  <a:pt x="104457" y="70078"/>
                </a:lnTo>
                <a:lnTo>
                  <a:pt x="208902" y="70078"/>
                </a:lnTo>
                <a:lnTo>
                  <a:pt x="208902" y="54470"/>
                </a:lnTo>
                <a:lnTo>
                  <a:pt x="204127" y="49682"/>
                </a:lnTo>
                <a:lnTo>
                  <a:pt x="154127" y="49682"/>
                </a:lnTo>
                <a:lnTo>
                  <a:pt x="150223" y="30346"/>
                </a:lnTo>
                <a:lnTo>
                  <a:pt x="149517" y="292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2" name="object 61"/>
          <p:cNvSpPr>
            <a:spLocks/>
          </p:cNvSpPr>
          <p:nvPr/>
        </p:nvSpPr>
        <p:spPr bwMode="auto">
          <a:xfrm>
            <a:off x="755267" y="5489453"/>
            <a:ext cx="76200" cy="322262"/>
          </a:xfrm>
          <a:custGeom>
            <a:avLst/>
            <a:gdLst>
              <a:gd name="T0" fmla="*/ 45669 w 76200"/>
              <a:gd name="T1" fmla="*/ 0 h 321309"/>
              <a:gd name="T2" fmla="*/ 0 w 76200"/>
              <a:gd name="T3" fmla="*/ 0 h 321309"/>
              <a:gd name="T4" fmla="*/ 0 w 76200"/>
              <a:gd name="T5" fmla="*/ 33629 h 321309"/>
              <a:gd name="T6" fmla="*/ 42303 w 76200"/>
              <a:gd name="T7" fmla="*/ 33629 h 321309"/>
              <a:gd name="T8" fmla="*/ 42303 w 76200"/>
              <a:gd name="T9" fmla="*/ 307492 h 321309"/>
              <a:gd name="T10" fmla="*/ 51110 w 76200"/>
              <a:gd name="T11" fmla="*/ 310008 h 321309"/>
              <a:gd name="T12" fmla="*/ 59666 w 76200"/>
              <a:gd name="T13" fmla="*/ 313088 h 321309"/>
              <a:gd name="T14" fmla="*/ 67947 w 76200"/>
              <a:gd name="T15" fmla="*/ 316713 h 321309"/>
              <a:gd name="T16" fmla="*/ 75933 w 76200"/>
              <a:gd name="T17" fmla="*/ 320865 h 321309"/>
              <a:gd name="T18" fmla="*/ 75933 w 76200"/>
              <a:gd name="T19" fmla="*/ 30264 h 321309"/>
              <a:gd name="T20" fmla="*/ 73549 w 76200"/>
              <a:gd name="T21" fmla="*/ 18495 h 321309"/>
              <a:gd name="T22" fmla="*/ 67054 w 76200"/>
              <a:gd name="T23" fmla="*/ 8874 h 321309"/>
              <a:gd name="T24" fmla="*/ 57432 w 76200"/>
              <a:gd name="T25" fmla="*/ 2382 h 321309"/>
              <a:gd name="T26" fmla="*/ 45669 w 76200"/>
              <a:gd name="T27" fmla="*/ 0 h 32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200" h="321309">
                <a:moveTo>
                  <a:pt x="45669" y="0"/>
                </a:moveTo>
                <a:lnTo>
                  <a:pt x="0" y="0"/>
                </a:lnTo>
                <a:lnTo>
                  <a:pt x="0" y="33629"/>
                </a:lnTo>
                <a:lnTo>
                  <a:pt x="42303" y="33629"/>
                </a:lnTo>
                <a:lnTo>
                  <a:pt x="42303" y="307492"/>
                </a:lnTo>
                <a:lnTo>
                  <a:pt x="51110" y="310008"/>
                </a:lnTo>
                <a:lnTo>
                  <a:pt x="59666" y="313088"/>
                </a:lnTo>
                <a:lnTo>
                  <a:pt x="67947" y="316713"/>
                </a:lnTo>
                <a:lnTo>
                  <a:pt x="75933" y="320865"/>
                </a:lnTo>
                <a:lnTo>
                  <a:pt x="75933" y="30264"/>
                </a:lnTo>
                <a:lnTo>
                  <a:pt x="73549" y="18495"/>
                </a:lnTo>
                <a:lnTo>
                  <a:pt x="67054" y="8874"/>
                </a:lnTo>
                <a:lnTo>
                  <a:pt x="57432" y="2382"/>
                </a:lnTo>
                <a:lnTo>
                  <a:pt x="456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3" name="object 71"/>
          <p:cNvSpPr>
            <a:spLocks/>
          </p:cNvSpPr>
          <p:nvPr/>
        </p:nvSpPr>
        <p:spPr bwMode="auto">
          <a:xfrm>
            <a:off x="652012" y="5817452"/>
            <a:ext cx="222250" cy="222250"/>
          </a:xfrm>
          <a:custGeom>
            <a:avLst/>
            <a:gdLst>
              <a:gd name="T0" fmla="*/ 111277 w 222884"/>
              <a:gd name="T1" fmla="*/ 0 h 222884"/>
              <a:gd name="T2" fmla="*/ 67963 w 222884"/>
              <a:gd name="T3" fmla="*/ 8744 h 222884"/>
              <a:gd name="T4" fmla="*/ 32592 w 222884"/>
              <a:gd name="T5" fmla="*/ 32592 h 222884"/>
              <a:gd name="T6" fmla="*/ 8744 w 222884"/>
              <a:gd name="T7" fmla="*/ 67963 h 222884"/>
              <a:gd name="T8" fmla="*/ 0 w 222884"/>
              <a:gd name="T9" fmla="*/ 111277 h 222884"/>
              <a:gd name="T10" fmla="*/ 8744 w 222884"/>
              <a:gd name="T11" fmla="*/ 154592 h 222884"/>
              <a:gd name="T12" fmla="*/ 32592 w 222884"/>
              <a:gd name="T13" fmla="*/ 189968 h 222884"/>
              <a:gd name="T14" fmla="*/ 67963 w 222884"/>
              <a:gd name="T15" fmla="*/ 213820 h 222884"/>
              <a:gd name="T16" fmla="*/ 111277 w 222884"/>
              <a:gd name="T17" fmla="*/ 222567 h 222884"/>
              <a:gd name="T18" fmla="*/ 154598 w 222884"/>
              <a:gd name="T19" fmla="*/ 213820 h 222884"/>
              <a:gd name="T20" fmla="*/ 189972 w 222884"/>
              <a:gd name="T21" fmla="*/ 189968 h 222884"/>
              <a:gd name="T22" fmla="*/ 200317 w 222884"/>
              <a:gd name="T23" fmla="*/ 174625 h 222884"/>
              <a:gd name="T24" fmla="*/ 85153 w 222884"/>
              <a:gd name="T25" fmla="*/ 174625 h 222884"/>
              <a:gd name="T26" fmla="*/ 81762 w 222884"/>
              <a:gd name="T27" fmla="*/ 173075 h 222884"/>
              <a:gd name="T28" fmla="*/ 35204 w 222884"/>
              <a:gd name="T29" fmla="*/ 119799 h 222884"/>
              <a:gd name="T30" fmla="*/ 35737 w 222884"/>
              <a:gd name="T31" fmla="*/ 112001 h 222884"/>
              <a:gd name="T32" fmla="*/ 45999 w 222884"/>
              <a:gd name="T33" fmla="*/ 103022 h 222884"/>
              <a:gd name="T34" fmla="*/ 122371 w 222884"/>
              <a:gd name="T35" fmla="*/ 103022 h 222884"/>
              <a:gd name="T36" fmla="*/ 157149 w 222884"/>
              <a:gd name="T37" fmla="*/ 61607 h 222884"/>
              <a:gd name="T38" fmla="*/ 164934 w 222884"/>
              <a:gd name="T39" fmla="*/ 60934 h 222884"/>
              <a:gd name="T40" fmla="*/ 209082 w 222884"/>
              <a:gd name="T41" fmla="*/ 60934 h 222884"/>
              <a:gd name="T42" fmla="*/ 189972 w 222884"/>
              <a:gd name="T43" fmla="*/ 32592 h 222884"/>
              <a:gd name="T44" fmla="*/ 154598 w 222884"/>
              <a:gd name="T45" fmla="*/ 8744 h 222884"/>
              <a:gd name="T46" fmla="*/ 111277 w 222884"/>
              <a:gd name="T47" fmla="*/ 0 h 222884"/>
              <a:gd name="T48" fmla="*/ 209082 w 222884"/>
              <a:gd name="T49" fmla="*/ 60934 h 222884"/>
              <a:gd name="T50" fmla="*/ 164934 w 222884"/>
              <a:gd name="T51" fmla="*/ 60934 h 222884"/>
              <a:gd name="T52" fmla="*/ 175387 w 222884"/>
              <a:gd name="T53" fmla="*/ 69684 h 222884"/>
              <a:gd name="T54" fmla="*/ 176047 w 222884"/>
              <a:gd name="T55" fmla="*/ 77470 h 222884"/>
              <a:gd name="T56" fmla="*/ 95846 w 222884"/>
              <a:gd name="T57" fmla="*/ 172974 h 222884"/>
              <a:gd name="T58" fmla="*/ 92430 w 222884"/>
              <a:gd name="T59" fmla="*/ 174574 h 222884"/>
              <a:gd name="T60" fmla="*/ 85153 w 222884"/>
              <a:gd name="T61" fmla="*/ 174625 h 222884"/>
              <a:gd name="T62" fmla="*/ 200317 w 222884"/>
              <a:gd name="T63" fmla="*/ 174625 h 222884"/>
              <a:gd name="T64" fmla="*/ 213822 w 222884"/>
              <a:gd name="T65" fmla="*/ 154592 h 222884"/>
              <a:gd name="T66" fmla="*/ 222567 w 222884"/>
              <a:gd name="T67" fmla="*/ 111277 h 222884"/>
              <a:gd name="T68" fmla="*/ 213822 w 222884"/>
              <a:gd name="T69" fmla="*/ 67963 h 222884"/>
              <a:gd name="T70" fmla="*/ 209082 w 222884"/>
              <a:gd name="T71" fmla="*/ 60934 h 222884"/>
              <a:gd name="T72" fmla="*/ 122371 w 222884"/>
              <a:gd name="T73" fmla="*/ 103022 h 222884"/>
              <a:gd name="T74" fmla="*/ 45999 w 222884"/>
              <a:gd name="T75" fmla="*/ 103022 h 222884"/>
              <a:gd name="T76" fmla="*/ 53797 w 222884"/>
              <a:gd name="T77" fmla="*/ 103568 h 222884"/>
              <a:gd name="T78" fmla="*/ 88531 w 222884"/>
              <a:gd name="T79" fmla="*/ 143319 h 222884"/>
              <a:gd name="T80" fmla="*/ 122371 w 222884"/>
              <a:gd name="T81" fmla="*/ 103022 h 22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884" h="222884">
                <a:moveTo>
                  <a:pt x="111277" y="0"/>
                </a:moveTo>
                <a:lnTo>
                  <a:pt x="67963" y="8744"/>
                </a:lnTo>
                <a:lnTo>
                  <a:pt x="32592" y="32592"/>
                </a:lnTo>
                <a:lnTo>
                  <a:pt x="8744" y="67963"/>
                </a:lnTo>
                <a:lnTo>
                  <a:pt x="0" y="111277"/>
                </a:lnTo>
                <a:lnTo>
                  <a:pt x="8744" y="154592"/>
                </a:lnTo>
                <a:lnTo>
                  <a:pt x="32592" y="189968"/>
                </a:lnTo>
                <a:lnTo>
                  <a:pt x="67963" y="213820"/>
                </a:lnTo>
                <a:lnTo>
                  <a:pt x="111277" y="222567"/>
                </a:lnTo>
                <a:lnTo>
                  <a:pt x="154598" y="213820"/>
                </a:lnTo>
                <a:lnTo>
                  <a:pt x="189972" y="189968"/>
                </a:lnTo>
                <a:lnTo>
                  <a:pt x="200317" y="174625"/>
                </a:lnTo>
                <a:lnTo>
                  <a:pt x="85153" y="174625"/>
                </a:lnTo>
                <a:lnTo>
                  <a:pt x="81762" y="173075"/>
                </a:lnTo>
                <a:lnTo>
                  <a:pt x="35204" y="119799"/>
                </a:lnTo>
                <a:lnTo>
                  <a:pt x="35737" y="112001"/>
                </a:lnTo>
                <a:lnTo>
                  <a:pt x="45999" y="103022"/>
                </a:lnTo>
                <a:lnTo>
                  <a:pt x="122371" y="103022"/>
                </a:lnTo>
                <a:lnTo>
                  <a:pt x="157149" y="61607"/>
                </a:lnTo>
                <a:lnTo>
                  <a:pt x="164934" y="60934"/>
                </a:lnTo>
                <a:lnTo>
                  <a:pt x="209082" y="60934"/>
                </a:lnTo>
                <a:lnTo>
                  <a:pt x="189972" y="32592"/>
                </a:lnTo>
                <a:lnTo>
                  <a:pt x="154598" y="8744"/>
                </a:lnTo>
                <a:lnTo>
                  <a:pt x="111277" y="0"/>
                </a:lnTo>
                <a:close/>
              </a:path>
              <a:path w="222884" h="222884">
                <a:moveTo>
                  <a:pt x="209082" y="60934"/>
                </a:moveTo>
                <a:lnTo>
                  <a:pt x="164934" y="60934"/>
                </a:lnTo>
                <a:lnTo>
                  <a:pt x="175387" y="69684"/>
                </a:lnTo>
                <a:lnTo>
                  <a:pt x="176047" y="77470"/>
                </a:lnTo>
                <a:lnTo>
                  <a:pt x="95846" y="172974"/>
                </a:lnTo>
                <a:lnTo>
                  <a:pt x="92430" y="174574"/>
                </a:lnTo>
                <a:lnTo>
                  <a:pt x="85153" y="174625"/>
                </a:lnTo>
                <a:lnTo>
                  <a:pt x="200317" y="174625"/>
                </a:lnTo>
                <a:lnTo>
                  <a:pt x="213822" y="154592"/>
                </a:lnTo>
                <a:lnTo>
                  <a:pt x="222567" y="111277"/>
                </a:lnTo>
                <a:lnTo>
                  <a:pt x="213822" y="67963"/>
                </a:lnTo>
                <a:lnTo>
                  <a:pt x="209082" y="60934"/>
                </a:lnTo>
                <a:close/>
              </a:path>
              <a:path w="222884" h="222884">
                <a:moveTo>
                  <a:pt x="122371" y="103022"/>
                </a:moveTo>
                <a:lnTo>
                  <a:pt x="45999" y="103022"/>
                </a:lnTo>
                <a:lnTo>
                  <a:pt x="53797" y="103568"/>
                </a:lnTo>
                <a:lnTo>
                  <a:pt x="88531" y="143319"/>
                </a:lnTo>
                <a:lnTo>
                  <a:pt x="122371" y="1030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" name="object 69"/>
          <p:cNvSpPr>
            <a:spLocks/>
          </p:cNvSpPr>
          <p:nvPr/>
        </p:nvSpPr>
        <p:spPr bwMode="auto">
          <a:xfrm>
            <a:off x="598105" y="5650584"/>
            <a:ext cx="157162" cy="0"/>
          </a:xfrm>
          <a:custGeom>
            <a:avLst/>
            <a:gdLst>
              <a:gd name="T0" fmla="*/ 0 w 157480"/>
              <a:gd name="T1" fmla="*/ 157441 w 15748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57480">
                <a:moveTo>
                  <a:pt x="0" y="0"/>
                </a:moveTo>
                <a:lnTo>
                  <a:pt x="157441" y="0"/>
                </a:lnTo>
              </a:path>
            </a:pathLst>
          </a:custGeom>
          <a:noFill/>
          <a:ln w="2245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" name="object 69"/>
          <p:cNvSpPr>
            <a:spLocks/>
          </p:cNvSpPr>
          <p:nvPr/>
        </p:nvSpPr>
        <p:spPr bwMode="auto">
          <a:xfrm>
            <a:off x="598105" y="5749009"/>
            <a:ext cx="157162" cy="0"/>
          </a:xfrm>
          <a:custGeom>
            <a:avLst/>
            <a:gdLst>
              <a:gd name="T0" fmla="*/ 0 w 157480"/>
              <a:gd name="T1" fmla="*/ 157441 w 15748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57480">
                <a:moveTo>
                  <a:pt x="0" y="0"/>
                </a:moveTo>
                <a:lnTo>
                  <a:pt x="157441" y="0"/>
                </a:lnTo>
              </a:path>
            </a:pathLst>
          </a:custGeom>
          <a:noFill/>
          <a:ln w="2245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6" name="object 65"/>
          <p:cNvSpPr>
            <a:spLocks/>
          </p:cNvSpPr>
          <p:nvPr/>
        </p:nvSpPr>
        <p:spPr bwMode="auto">
          <a:xfrm>
            <a:off x="607491" y="5836321"/>
            <a:ext cx="133350" cy="22225"/>
          </a:xfrm>
          <a:custGeom>
            <a:avLst/>
            <a:gdLst>
              <a:gd name="T0" fmla="*/ 133146 w 133350"/>
              <a:gd name="T1" fmla="*/ 0 h 22859"/>
              <a:gd name="T2" fmla="*/ 0 w 133350"/>
              <a:gd name="T3" fmla="*/ 0 h 22859"/>
              <a:gd name="T4" fmla="*/ 812 w 133350"/>
              <a:gd name="T5" fmla="*/ 22453 h 22859"/>
              <a:gd name="T6" fmla="*/ 84493 w 133350"/>
              <a:gd name="T7" fmla="*/ 22453 h 22859"/>
              <a:gd name="T8" fmla="*/ 95651 w 133350"/>
              <a:gd name="T9" fmla="*/ 15135 h 22859"/>
              <a:gd name="T10" fmla="*/ 107529 w 133350"/>
              <a:gd name="T11" fmla="*/ 8907 h 22859"/>
              <a:gd name="T12" fmla="*/ 120052 w 133350"/>
              <a:gd name="T13" fmla="*/ 3838 h 22859"/>
              <a:gd name="T14" fmla="*/ 133146 w 133350"/>
              <a:gd name="T15" fmla="*/ 0 h 22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3350" h="22859">
                <a:moveTo>
                  <a:pt x="133146" y="0"/>
                </a:moveTo>
                <a:lnTo>
                  <a:pt x="0" y="0"/>
                </a:lnTo>
                <a:lnTo>
                  <a:pt x="812" y="22453"/>
                </a:lnTo>
                <a:lnTo>
                  <a:pt x="84493" y="22453"/>
                </a:lnTo>
                <a:lnTo>
                  <a:pt x="95651" y="15135"/>
                </a:lnTo>
                <a:lnTo>
                  <a:pt x="107529" y="8907"/>
                </a:lnTo>
                <a:lnTo>
                  <a:pt x="120052" y="3838"/>
                </a:lnTo>
                <a:lnTo>
                  <a:pt x="1331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8" name="object 64"/>
          <p:cNvSpPr>
            <a:spLocks/>
          </p:cNvSpPr>
          <p:nvPr/>
        </p:nvSpPr>
        <p:spPr bwMode="auto">
          <a:xfrm>
            <a:off x="491107" y="5605342"/>
            <a:ext cx="84138" cy="65088"/>
          </a:xfrm>
          <a:custGeom>
            <a:avLst/>
            <a:gdLst>
              <a:gd name="T0" fmla="*/ 14897 w 85090"/>
              <a:gd name="T1" fmla="*/ 19596 h 64770"/>
              <a:gd name="T2" fmla="*/ 11302 w 85090"/>
              <a:gd name="T3" fmla="*/ 19596 h 64770"/>
              <a:gd name="T4" fmla="*/ 9601 w 85090"/>
              <a:gd name="T5" fmla="*/ 20307 h 64770"/>
              <a:gd name="T6" fmla="*/ 0 w 85090"/>
              <a:gd name="T7" fmla="*/ 29908 h 64770"/>
              <a:gd name="T8" fmla="*/ 0 w 85090"/>
              <a:gd name="T9" fmla="*/ 34188 h 64770"/>
              <a:gd name="T10" fmla="*/ 29362 w 85090"/>
              <a:gd name="T11" fmla="*/ 63563 h 64770"/>
              <a:gd name="T12" fmla="*/ 31064 w 85090"/>
              <a:gd name="T13" fmla="*/ 64262 h 64770"/>
              <a:gd name="T14" fmla="*/ 34658 w 85090"/>
              <a:gd name="T15" fmla="*/ 64262 h 64770"/>
              <a:gd name="T16" fmla="*/ 36360 w 85090"/>
              <a:gd name="T17" fmla="*/ 63563 h 64770"/>
              <a:gd name="T18" fmla="*/ 63347 w 85090"/>
              <a:gd name="T19" fmla="*/ 36576 h 64770"/>
              <a:gd name="T20" fmla="*/ 32867 w 85090"/>
              <a:gd name="T21" fmla="*/ 36576 h 64770"/>
              <a:gd name="T22" fmla="*/ 16598 w 85090"/>
              <a:gd name="T23" fmla="*/ 20307 h 64770"/>
              <a:gd name="T24" fmla="*/ 14897 w 85090"/>
              <a:gd name="T25" fmla="*/ 19596 h 64770"/>
              <a:gd name="T26" fmla="*/ 74015 w 85090"/>
              <a:gd name="T27" fmla="*/ 0 h 64770"/>
              <a:gd name="T28" fmla="*/ 70421 w 85090"/>
              <a:gd name="T29" fmla="*/ 0 h 64770"/>
              <a:gd name="T30" fmla="*/ 68732 w 85090"/>
              <a:gd name="T31" fmla="*/ 711 h 64770"/>
              <a:gd name="T32" fmla="*/ 32867 w 85090"/>
              <a:gd name="T33" fmla="*/ 36576 h 64770"/>
              <a:gd name="T34" fmla="*/ 63347 w 85090"/>
              <a:gd name="T35" fmla="*/ 36576 h 64770"/>
              <a:gd name="T36" fmla="*/ 83972 w 85090"/>
              <a:gd name="T37" fmla="*/ 15951 h 64770"/>
              <a:gd name="T38" fmla="*/ 84670 w 85090"/>
              <a:gd name="T39" fmla="*/ 14249 h 64770"/>
              <a:gd name="T40" fmla="*/ 84670 w 85090"/>
              <a:gd name="T41" fmla="*/ 10655 h 64770"/>
              <a:gd name="T42" fmla="*/ 83972 w 85090"/>
              <a:gd name="T43" fmla="*/ 8966 h 64770"/>
              <a:gd name="T44" fmla="*/ 75717 w 85090"/>
              <a:gd name="T45" fmla="*/ 711 h 64770"/>
              <a:gd name="T46" fmla="*/ 74015 w 85090"/>
              <a:gd name="T47" fmla="*/ 0 h 64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5090" h="64770">
                <a:moveTo>
                  <a:pt x="14897" y="19596"/>
                </a:moveTo>
                <a:lnTo>
                  <a:pt x="11302" y="19596"/>
                </a:lnTo>
                <a:lnTo>
                  <a:pt x="9601" y="20307"/>
                </a:lnTo>
                <a:lnTo>
                  <a:pt x="0" y="29908"/>
                </a:lnTo>
                <a:lnTo>
                  <a:pt x="0" y="34188"/>
                </a:lnTo>
                <a:lnTo>
                  <a:pt x="29362" y="63563"/>
                </a:lnTo>
                <a:lnTo>
                  <a:pt x="31064" y="64262"/>
                </a:lnTo>
                <a:lnTo>
                  <a:pt x="34658" y="64262"/>
                </a:lnTo>
                <a:lnTo>
                  <a:pt x="36360" y="63563"/>
                </a:lnTo>
                <a:lnTo>
                  <a:pt x="63347" y="36576"/>
                </a:lnTo>
                <a:lnTo>
                  <a:pt x="32867" y="36576"/>
                </a:lnTo>
                <a:lnTo>
                  <a:pt x="16598" y="20307"/>
                </a:lnTo>
                <a:lnTo>
                  <a:pt x="14897" y="19596"/>
                </a:lnTo>
                <a:close/>
              </a:path>
              <a:path w="85090" h="64770">
                <a:moveTo>
                  <a:pt x="74015" y="0"/>
                </a:moveTo>
                <a:lnTo>
                  <a:pt x="70421" y="0"/>
                </a:lnTo>
                <a:lnTo>
                  <a:pt x="68732" y="711"/>
                </a:lnTo>
                <a:lnTo>
                  <a:pt x="32867" y="36576"/>
                </a:lnTo>
                <a:lnTo>
                  <a:pt x="63347" y="36576"/>
                </a:lnTo>
                <a:lnTo>
                  <a:pt x="83972" y="15951"/>
                </a:lnTo>
                <a:lnTo>
                  <a:pt x="84670" y="14249"/>
                </a:lnTo>
                <a:lnTo>
                  <a:pt x="84670" y="10655"/>
                </a:lnTo>
                <a:lnTo>
                  <a:pt x="83972" y="8966"/>
                </a:lnTo>
                <a:lnTo>
                  <a:pt x="75717" y="711"/>
                </a:lnTo>
                <a:lnTo>
                  <a:pt x="740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9" name="object 64"/>
          <p:cNvSpPr>
            <a:spLocks/>
          </p:cNvSpPr>
          <p:nvPr/>
        </p:nvSpPr>
        <p:spPr bwMode="auto">
          <a:xfrm>
            <a:off x="485776" y="5715672"/>
            <a:ext cx="84138" cy="65088"/>
          </a:xfrm>
          <a:custGeom>
            <a:avLst/>
            <a:gdLst>
              <a:gd name="T0" fmla="*/ 14897 w 85090"/>
              <a:gd name="T1" fmla="*/ 19596 h 64770"/>
              <a:gd name="T2" fmla="*/ 11302 w 85090"/>
              <a:gd name="T3" fmla="*/ 19596 h 64770"/>
              <a:gd name="T4" fmla="*/ 9601 w 85090"/>
              <a:gd name="T5" fmla="*/ 20307 h 64770"/>
              <a:gd name="T6" fmla="*/ 0 w 85090"/>
              <a:gd name="T7" fmla="*/ 29908 h 64770"/>
              <a:gd name="T8" fmla="*/ 0 w 85090"/>
              <a:gd name="T9" fmla="*/ 34188 h 64770"/>
              <a:gd name="T10" fmla="*/ 29362 w 85090"/>
              <a:gd name="T11" fmla="*/ 63563 h 64770"/>
              <a:gd name="T12" fmla="*/ 31064 w 85090"/>
              <a:gd name="T13" fmla="*/ 64262 h 64770"/>
              <a:gd name="T14" fmla="*/ 34658 w 85090"/>
              <a:gd name="T15" fmla="*/ 64262 h 64770"/>
              <a:gd name="T16" fmla="*/ 36360 w 85090"/>
              <a:gd name="T17" fmla="*/ 63563 h 64770"/>
              <a:gd name="T18" fmla="*/ 63347 w 85090"/>
              <a:gd name="T19" fmla="*/ 36576 h 64770"/>
              <a:gd name="T20" fmla="*/ 32867 w 85090"/>
              <a:gd name="T21" fmla="*/ 36576 h 64770"/>
              <a:gd name="T22" fmla="*/ 16598 w 85090"/>
              <a:gd name="T23" fmla="*/ 20307 h 64770"/>
              <a:gd name="T24" fmla="*/ 14897 w 85090"/>
              <a:gd name="T25" fmla="*/ 19596 h 64770"/>
              <a:gd name="T26" fmla="*/ 74015 w 85090"/>
              <a:gd name="T27" fmla="*/ 0 h 64770"/>
              <a:gd name="T28" fmla="*/ 70421 w 85090"/>
              <a:gd name="T29" fmla="*/ 0 h 64770"/>
              <a:gd name="T30" fmla="*/ 68732 w 85090"/>
              <a:gd name="T31" fmla="*/ 711 h 64770"/>
              <a:gd name="T32" fmla="*/ 32867 w 85090"/>
              <a:gd name="T33" fmla="*/ 36576 h 64770"/>
              <a:gd name="T34" fmla="*/ 63347 w 85090"/>
              <a:gd name="T35" fmla="*/ 36576 h 64770"/>
              <a:gd name="T36" fmla="*/ 83972 w 85090"/>
              <a:gd name="T37" fmla="*/ 15951 h 64770"/>
              <a:gd name="T38" fmla="*/ 84670 w 85090"/>
              <a:gd name="T39" fmla="*/ 14249 h 64770"/>
              <a:gd name="T40" fmla="*/ 84670 w 85090"/>
              <a:gd name="T41" fmla="*/ 10655 h 64770"/>
              <a:gd name="T42" fmla="*/ 83972 w 85090"/>
              <a:gd name="T43" fmla="*/ 8966 h 64770"/>
              <a:gd name="T44" fmla="*/ 75717 w 85090"/>
              <a:gd name="T45" fmla="*/ 711 h 64770"/>
              <a:gd name="T46" fmla="*/ 74015 w 85090"/>
              <a:gd name="T47" fmla="*/ 0 h 64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5090" h="64770">
                <a:moveTo>
                  <a:pt x="14897" y="19596"/>
                </a:moveTo>
                <a:lnTo>
                  <a:pt x="11302" y="19596"/>
                </a:lnTo>
                <a:lnTo>
                  <a:pt x="9601" y="20307"/>
                </a:lnTo>
                <a:lnTo>
                  <a:pt x="0" y="29908"/>
                </a:lnTo>
                <a:lnTo>
                  <a:pt x="0" y="34188"/>
                </a:lnTo>
                <a:lnTo>
                  <a:pt x="29362" y="63563"/>
                </a:lnTo>
                <a:lnTo>
                  <a:pt x="31064" y="64262"/>
                </a:lnTo>
                <a:lnTo>
                  <a:pt x="34658" y="64262"/>
                </a:lnTo>
                <a:lnTo>
                  <a:pt x="36360" y="63563"/>
                </a:lnTo>
                <a:lnTo>
                  <a:pt x="63347" y="36576"/>
                </a:lnTo>
                <a:lnTo>
                  <a:pt x="32867" y="36576"/>
                </a:lnTo>
                <a:lnTo>
                  <a:pt x="16598" y="20307"/>
                </a:lnTo>
                <a:lnTo>
                  <a:pt x="14897" y="19596"/>
                </a:lnTo>
                <a:close/>
              </a:path>
              <a:path w="85090" h="64770">
                <a:moveTo>
                  <a:pt x="74015" y="0"/>
                </a:moveTo>
                <a:lnTo>
                  <a:pt x="70421" y="0"/>
                </a:lnTo>
                <a:lnTo>
                  <a:pt x="68732" y="711"/>
                </a:lnTo>
                <a:lnTo>
                  <a:pt x="32867" y="36576"/>
                </a:lnTo>
                <a:lnTo>
                  <a:pt x="63347" y="36576"/>
                </a:lnTo>
                <a:lnTo>
                  <a:pt x="83972" y="15951"/>
                </a:lnTo>
                <a:lnTo>
                  <a:pt x="84670" y="14249"/>
                </a:lnTo>
                <a:lnTo>
                  <a:pt x="84670" y="10655"/>
                </a:lnTo>
                <a:lnTo>
                  <a:pt x="83972" y="8966"/>
                </a:lnTo>
                <a:lnTo>
                  <a:pt x="75717" y="711"/>
                </a:lnTo>
                <a:lnTo>
                  <a:pt x="740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0" name="object 64"/>
          <p:cNvSpPr>
            <a:spLocks/>
          </p:cNvSpPr>
          <p:nvPr/>
        </p:nvSpPr>
        <p:spPr bwMode="auto">
          <a:xfrm>
            <a:off x="485776" y="5826002"/>
            <a:ext cx="84138" cy="65088"/>
          </a:xfrm>
          <a:custGeom>
            <a:avLst/>
            <a:gdLst>
              <a:gd name="T0" fmla="*/ 14897 w 85090"/>
              <a:gd name="T1" fmla="*/ 19596 h 64770"/>
              <a:gd name="T2" fmla="*/ 11302 w 85090"/>
              <a:gd name="T3" fmla="*/ 19596 h 64770"/>
              <a:gd name="T4" fmla="*/ 9601 w 85090"/>
              <a:gd name="T5" fmla="*/ 20307 h 64770"/>
              <a:gd name="T6" fmla="*/ 0 w 85090"/>
              <a:gd name="T7" fmla="*/ 29908 h 64770"/>
              <a:gd name="T8" fmla="*/ 0 w 85090"/>
              <a:gd name="T9" fmla="*/ 34188 h 64770"/>
              <a:gd name="T10" fmla="*/ 29362 w 85090"/>
              <a:gd name="T11" fmla="*/ 63563 h 64770"/>
              <a:gd name="T12" fmla="*/ 31064 w 85090"/>
              <a:gd name="T13" fmla="*/ 64262 h 64770"/>
              <a:gd name="T14" fmla="*/ 34658 w 85090"/>
              <a:gd name="T15" fmla="*/ 64262 h 64770"/>
              <a:gd name="T16" fmla="*/ 36360 w 85090"/>
              <a:gd name="T17" fmla="*/ 63563 h 64770"/>
              <a:gd name="T18" fmla="*/ 63347 w 85090"/>
              <a:gd name="T19" fmla="*/ 36576 h 64770"/>
              <a:gd name="T20" fmla="*/ 32867 w 85090"/>
              <a:gd name="T21" fmla="*/ 36576 h 64770"/>
              <a:gd name="T22" fmla="*/ 16598 w 85090"/>
              <a:gd name="T23" fmla="*/ 20307 h 64770"/>
              <a:gd name="T24" fmla="*/ 14897 w 85090"/>
              <a:gd name="T25" fmla="*/ 19596 h 64770"/>
              <a:gd name="T26" fmla="*/ 74015 w 85090"/>
              <a:gd name="T27" fmla="*/ 0 h 64770"/>
              <a:gd name="T28" fmla="*/ 70421 w 85090"/>
              <a:gd name="T29" fmla="*/ 0 h 64770"/>
              <a:gd name="T30" fmla="*/ 68732 w 85090"/>
              <a:gd name="T31" fmla="*/ 711 h 64770"/>
              <a:gd name="T32" fmla="*/ 32867 w 85090"/>
              <a:gd name="T33" fmla="*/ 36576 h 64770"/>
              <a:gd name="T34" fmla="*/ 63347 w 85090"/>
              <a:gd name="T35" fmla="*/ 36576 h 64770"/>
              <a:gd name="T36" fmla="*/ 83972 w 85090"/>
              <a:gd name="T37" fmla="*/ 15951 h 64770"/>
              <a:gd name="T38" fmla="*/ 84670 w 85090"/>
              <a:gd name="T39" fmla="*/ 14249 h 64770"/>
              <a:gd name="T40" fmla="*/ 84670 w 85090"/>
              <a:gd name="T41" fmla="*/ 10655 h 64770"/>
              <a:gd name="T42" fmla="*/ 83972 w 85090"/>
              <a:gd name="T43" fmla="*/ 8966 h 64770"/>
              <a:gd name="T44" fmla="*/ 75717 w 85090"/>
              <a:gd name="T45" fmla="*/ 711 h 64770"/>
              <a:gd name="T46" fmla="*/ 74015 w 85090"/>
              <a:gd name="T47" fmla="*/ 0 h 64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5090" h="64770">
                <a:moveTo>
                  <a:pt x="14897" y="19596"/>
                </a:moveTo>
                <a:lnTo>
                  <a:pt x="11302" y="19596"/>
                </a:lnTo>
                <a:lnTo>
                  <a:pt x="9601" y="20307"/>
                </a:lnTo>
                <a:lnTo>
                  <a:pt x="0" y="29908"/>
                </a:lnTo>
                <a:lnTo>
                  <a:pt x="0" y="34188"/>
                </a:lnTo>
                <a:lnTo>
                  <a:pt x="29362" y="63563"/>
                </a:lnTo>
                <a:lnTo>
                  <a:pt x="31064" y="64262"/>
                </a:lnTo>
                <a:lnTo>
                  <a:pt x="34658" y="64262"/>
                </a:lnTo>
                <a:lnTo>
                  <a:pt x="36360" y="63563"/>
                </a:lnTo>
                <a:lnTo>
                  <a:pt x="63347" y="36576"/>
                </a:lnTo>
                <a:lnTo>
                  <a:pt x="32867" y="36576"/>
                </a:lnTo>
                <a:lnTo>
                  <a:pt x="16598" y="20307"/>
                </a:lnTo>
                <a:lnTo>
                  <a:pt x="14897" y="19596"/>
                </a:lnTo>
                <a:close/>
              </a:path>
              <a:path w="85090" h="64770">
                <a:moveTo>
                  <a:pt x="74015" y="0"/>
                </a:moveTo>
                <a:lnTo>
                  <a:pt x="70421" y="0"/>
                </a:lnTo>
                <a:lnTo>
                  <a:pt x="68732" y="711"/>
                </a:lnTo>
                <a:lnTo>
                  <a:pt x="32867" y="36576"/>
                </a:lnTo>
                <a:lnTo>
                  <a:pt x="63347" y="36576"/>
                </a:lnTo>
                <a:lnTo>
                  <a:pt x="83972" y="15951"/>
                </a:lnTo>
                <a:lnTo>
                  <a:pt x="84670" y="14249"/>
                </a:lnTo>
                <a:lnTo>
                  <a:pt x="84670" y="10655"/>
                </a:lnTo>
                <a:lnTo>
                  <a:pt x="83972" y="8966"/>
                </a:lnTo>
                <a:lnTo>
                  <a:pt x="75717" y="711"/>
                </a:lnTo>
                <a:lnTo>
                  <a:pt x="740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45402" y="5209606"/>
            <a:ext cx="1815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Решение социальных вопросов имамов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object 73"/>
          <p:cNvSpPr>
            <a:spLocks/>
          </p:cNvSpPr>
          <p:nvPr/>
        </p:nvSpPr>
        <p:spPr bwMode="auto">
          <a:xfrm>
            <a:off x="2943303" y="3031951"/>
            <a:ext cx="990600" cy="857250"/>
          </a:xfrm>
          <a:custGeom>
            <a:avLst/>
            <a:gdLst>
              <a:gd name="T0" fmla="*/ 742467 w 989965"/>
              <a:gd name="T1" fmla="*/ 0 h 857884"/>
              <a:gd name="T2" fmla="*/ 247484 w 989965"/>
              <a:gd name="T3" fmla="*/ 0 h 857884"/>
              <a:gd name="T4" fmla="*/ 0 w 989965"/>
              <a:gd name="T5" fmla="*/ 428663 h 857884"/>
              <a:gd name="T6" fmla="*/ 247484 w 989965"/>
              <a:gd name="T7" fmla="*/ 857313 h 857884"/>
              <a:gd name="T8" fmla="*/ 742467 w 989965"/>
              <a:gd name="T9" fmla="*/ 857313 h 857884"/>
              <a:gd name="T10" fmla="*/ 989952 w 989965"/>
              <a:gd name="T11" fmla="*/ 428663 h 857884"/>
              <a:gd name="T12" fmla="*/ 742467 w 989965"/>
              <a:gd name="T13" fmla="*/ 0 h 857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9965" h="857884">
                <a:moveTo>
                  <a:pt x="742467" y="0"/>
                </a:moveTo>
                <a:lnTo>
                  <a:pt x="247484" y="0"/>
                </a:lnTo>
                <a:lnTo>
                  <a:pt x="0" y="428663"/>
                </a:lnTo>
                <a:lnTo>
                  <a:pt x="247484" y="857313"/>
                </a:lnTo>
                <a:lnTo>
                  <a:pt x="742467" y="857313"/>
                </a:lnTo>
                <a:lnTo>
                  <a:pt x="989952" y="428663"/>
                </a:lnTo>
                <a:lnTo>
                  <a:pt x="742467" y="0"/>
                </a:lnTo>
                <a:close/>
              </a:path>
            </a:pathLst>
          </a:custGeom>
          <a:solidFill>
            <a:srgbClr val="F263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4" name="object 19"/>
          <p:cNvSpPr>
            <a:spLocks noChangeArrowheads="1"/>
          </p:cNvSpPr>
          <p:nvPr/>
        </p:nvSpPr>
        <p:spPr bwMode="auto">
          <a:xfrm>
            <a:off x="3142289" y="2513790"/>
            <a:ext cx="5891213" cy="311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55" name="object 75"/>
          <p:cNvSpPr>
            <a:spLocks/>
          </p:cNvSpPr>
          <p:nvPr/>
        </p:nvSpPr>
        <p:spPr bwMode="auto">
          <a:xfrm>
            <a:off x="3257626" y="3294916"/>
            <a:ext cx="361950" cy="371475"/>
          </a:xfrm>
          <a:custGeom>
            <a:avLst/>
            <a:gdLst>
              <a:gd name="T0" fmla="*/ 0 w 361950"/>
              <a:gd name="T1" fmla="*/ 0 h 372745"/>
              <a:gd name="T2" fmla="*/ 361442 w 361950"/>
              <a:gd name="T3" fmla="*/ 372224 h 372745"/>
              <a:gd name="T4" fmla="*/ 133858 w 361950"/>
              <a:gd name="T5" fmla="*/ 336499 h 372745"/>
              <a:gd name="T6" fmla="*/ 129705 w 361950"/>
              <a:gd name="T7" fmla="*/ 287654 h 372745"/>
              <a:gd name="T8" fmla="*/ 361442 w 361950"/>
              <a:gd name="T9" fmla="*/ 283959 h 372745"/>
              <a:gd name="T10" fmla="*/ 182118 w 361950"/>
              <a:gd name="T11" fmla="*/ 275501 h 372745"/>
              <a:gd name="T12" fmla="*/ 173723 w 361950"/>
              <a:gd name="T13" fmla="*/ 246329 h 372745"/>
              <a:gd name="T14" fmla="*/ 361442 w 361950"/>
              <a:gd name="T15" fmla="*/ 219938 h 372745"/>
              <a:gd name="T16" fmla="*/ 133858 w 361950"/>
              <a:gd name="T17" fmla="*/ 213029 h 372745"/>
              <a:gd name="T18" fmla="*/ 129705 w 361950"/>
              <a:gd name="T19" fmla="*/ 164210 h 372745"/>
              <a:gd name="T20" fmla="*/ 361442 w 361950"/>
              <a:gd name="T21" fmla="*/ 160489 h 372745"/>
              <a:gd name="T22" fmla="*/ 182156 w 361950"/>
              <a:gd name="T23" fmla="*/ 153847 h 372745"/>
              <a:gd name="T24" fmla="*/ 173748 w 361950"/>
              <a:gd name="T25" fmla="*/ 124675 h 372745"/>
              <a:gd name="T26" fmla="*/ 361442 w 361950"/>
              <a:gd name="T27" fmla="*/ 98285 h 372745"/>
              <a:gd name="T28" fmla="*/ 133858 w 361950"/>
              <a:gd name="T29" fmla="*/ 92379 h 372745"/>
              <a:gd name="T30" fmla="*/ 129705 w 361950"/>
              <a:gd name="T31" fmla="*/ 43560 h 372745"/>
              <a:gd name="T32" fmla="*/ 361442 w 361950"/>
              <a:gd name="T33" fmla="*/ 39839 h 372745"/>
              <a:gd name="T34" fmla="*/ 361442 w 361950"/>
              <a:gd name="T35" fmla="*/ 283959 h 372745"/>
              <a:gd name="T36" fmla="*/ 234657 w 361950"/>
              <a:gd name="T37" fmla="*/ 287654 h 372745"/>
              <a:gd name="T38" fmla="*/ 230416 w 361950"/>
              <a:gd name="T39" fmla="*/ 336499 h 372745"/>
              <a:gd name="T40" fmla="*/ 361442 w 361950"/>
              <a:gd name="T41" fmla="*/ 283959 h 372745"/>
              <a:gd name="T42" fmla="*/ 190525 w 361950"/>
              <a:gd name="T43" fmla="*/ 219938 h 372745"/>
              <a:gd name="T44" fmla="*/ 205054 w 361950"/>
              <a:gd name="T45" fmla="*/ 246329 h 372745"/>
              <a:gd name="T46" fmla="*/ 361442 w 361950"/>
              <a:gd name="T47" fmla="*/ 275501 h 372745"/>
              <a:gd name="T48" fmla="*/ 361442 w 361950"/>
              <a:gd name="T49" fmla="*/ 160489 h 372745"/>
              <a:gd name="T50" fmla="*/ 234657 w 361950"/>
              <a:gd name="T51" fmla="*/ 164210 h 372745"/>
              <a:gd name="T52" fmla="*/ 230416 w 361950"/>
              <a:gd name="T53" fmla="*/ 213029 h 372745"/>
              <a:gd name="T54" fmla="*/ 361442 w 361950"/>
              <a:gd name="T55" fmla="*/ 160489 h 372745"/>
              <a:gd name="T56" fmla="*/ 190525 w 361950"/>
              <a:gd name="T57" fmla="*/ 98285 h 372745"/>
              <a:gd name="T58" fmla="*/ 205054 w 361950"/>
              <a:gd name="T59" fmla="*/ 124675 h 372745"/>
              <a:gd name="T60" fmla="*/ 361442 w 361950"/>
              <a:gd name="T61" fmla="*/ 153847 h 372745"/>
              <a:gd name="T62" fmla="*/ 361442 w 361950"/>
              <a:gd name="T63" fmla="*/ 39839 h 372745"/>
              <a:gd name="T64" fmla="*/ 234657 w 361950"/>
              <a:gd name="T65" fmla="*/ 43560 h 372745"/>
              <a:gd name="T66" fmla="*/ 230416 w 361950"/>
              <a:gd name="T67" fmla="*/ 92379 h 372745"/>
              <a:gd name="T68" fmla="*/ 361442 w 361950"/>
              <a:gd name="T69" fmla="*/ 39839 h 372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1950" h="372745">
                <a:moveTo>
                  <a:pt x="361442" y="0"/>
                </a:moveTo>
                <a:lnTo>
                  <a:pt x="0" y="0"/>
                </a:lnTo>
                <a:lnTo>
                  <a:pt x="0" y="372224"/>
                </a:lnTo>
                <a:lnTo>
                  <a:pt x="361442" y="372224"/>
                </a:lnTo>
                <a:lnTo>
                  <a:pt x="361442" y="336499"/>
                </a:lnTo>
                <a:lnTo>
                  <a:pt x="133858" y="336499"/>
                </a:lnTo>
                <a:lnTo>
                  <a:pt x="129705" y="332803"/>
                </a:lnTo>
                <a:lnTo>
                  <a:pt x="129705" y="287654"/>
                </a:lnTo>
                <a:lnTo>
                  <a:pt x="133858" y="283959"/>
                </a:lnTo>
                <a:lnTo>
                  <a:pt x="361442" y="283959"/>
                </a:lnTo>
                <a:lnTo>
                  <a:pt x="361442" y="275501"/>
                </a:lnTo>
                <a:lnTo>
                  <a:pt x="182118" y="275501"/>
                </a:lnTo>
                <a:lnTo>
                  <a:pt x="159219" y="246329"/>
                </a:lnTo>
                <a:lnTo>
                  <a:pt x="173723" y="246329"/>
                </a:lnTo>
                <a:lnTo>
                  <a:pt x="173723" y="219938"/>
                </a:lnTo>
                <a:lnTo>
                  <a:pt x="361442" y="219938"/>
                </a:lnTo>
                <a:lnTo>
                  <a:pt x="361442" y="213029"/>
                </a:lnTo>
                <a:lnTo>
                  <a:pt x="133858" y="213029"/>
                </a:lnTo>
                <a:lnTo>
                  <a:pt x="129705" y="209334"/>
                </a:lnTo>
                <a:lnTo>
                  <a:pt x="129705" y="164210"/>
                </a:lnTo>
                <a:lnTo>
                  <a:pt x="133858" y="160489"/>
                </a:lnTo>
                <a:lnTo>
                  <a:pt x="361442" y="160489"/>
                </a:lnTo>
                <a:lnTo>
                  <a:pt x="361442" y="153847"/>
                </a:lnTo>
                <a:lnTo>
                  <a:pt x="182156" y="153847"/>
                </a:lnTo>
                <a:lnTo>
                  <a:pt x="159219" y="124675"/>
                </a:lnTo>
                <a:lnTo>
                  <a:pt x="173748" y="124675"/>
                </a:lnTo>
                <a:lnTo>
                  <a:pt x="173748" y="98285"/>
                </a:lnTo>
                <a:lnTo>
                  <a:pt x="361442" y="98285"/>
                </a:lnTo>
                <a:lnTo>
                  <a:pt x="361442" y="92379"/>
                </a:lnTo>
                <a:lnTo>
                  <a:pt x="133858" y="92379"/>
                </a:lnTo>
                <a:lnTo>
                  <a:pt x="129705" y="88684"/>
                </a:lnTo>
                <a:lnTo>
                  <a:pt x="129705" y="43560"/>
                </a:lnTo>
                <a:lnTo>
                  <a:pt x="133858" y="39839"/>
                </a:lnTo>
                <a:lnTo>
                  <a:pt x="361442" y="39839"/>
                </a:lnTo>
                <a:lnTo>
                  <a:pt x="361442" y="0"/>
                </a:lnTo>
                <a:close/>
              </a:path>
              <a:path w="361950" h="372745">
                <a:moveTo>
                  <a:pt x="361442" y="283959"/>
                </a:moveTo>
                <a:lnTo>
                  <a:pt x="230416" y="283959"/>
                </a:lnTo>
                <a:lnTo>
                  <a:pt x="234657" y="287654"/>
                </a:lnTo>
                <a:lnTo>
                  <a:pt x="234657" y="332803"/>
                </a:lnTo>
                <a:lnTo>
                  <a:pt x="230416" y="336499"/>
                </a:lnTo>
                <a:lnTo>
                  <a:pt x="361442" y="336499"/>
                </a:lnTo>
                <a:lnTo>
                  <a:pt x="361442" y="283959"/>
                </a:lnTo>
                <a:close/>
              </a:path>
              <a:path w="361950" h="372745">
                <a:moveTo>
                  <a:pt x="361442" y="219938"/>
                </a:moveTo>
                <a:lnTo>
                  <a:pt x="190525" y="219938"/>
                </a:lnTo>
                <a:lnTo>
                  <a:pt x="190525" y="246329"/>
                </a:lnTo>
                <a:lnTo>
                  <a:pt x="205054" y="246329"/>
                </a:lnTo>
                <a:lnTo>
                  <a:pt x="182118" y="275501"/>
                </a:lnTo>
                <a:lnTo>
                  <a:pt x="361442" y="275501"/>
                </a:lnTo>
                <a:lnTo>
                  <a:pt x="361442" y="219938"/>
                </a:lnTo>
                <a:close/>
              </a:path>
              <a:path w="361950" h="372745">
                <a:moveTo>
                  <a:pt x="361442" y="160489"/>
                </a:moveTo>
                <a:lnTo>
                  <a:pt x="230416" y="160489"/>
                </a:lnTo>
                <a:lnTo>
                  <a:pt x="234657" y="164210"/>
                </a:lnTo>
                <a:lnTo>
                  <a:pt x="234657" y="209334"/>
                </a:lnTo>
                <a:lnTo>
                  <a:pt x="230416" y="213029"/>
                </a:lnTo>
                <a:lnTo>
                  <a:pt x="361442" y="213029"/>
                </a:lnTo>
                <a:lnTo>
                  <a:pt x="361442" y="160489"/>
                </a:lnTo>
                <a:close/>
              </a:path>
              <a:path w="361950" h="372745">
                <a:moveTo>
                  <a:pt x="361442" y="98285"/>
                </a:moveTo>
                <a:lnTo>
                  <a:pt x="190525" y="98285"/>
                </a:lnTo>
                <a:lnTo>
                  <a:pt x="190525" y="124675"/>
                </a:lnTo>
                <a:lnTo>
                  <a:pt x="205054" y="124675"/>
                </a:lnTo>
                <a:lnTo>
                  <a:pt x="182156" y="153847"/>
                </a:lnTo>
                <a:lnTo>
                  <a:pt x="361442" y="153847"/>
                </a:lnTo>
                <a:lnTo>
                  <a:pt x="361442" y="98285"/>
                </a:lnTo>
                <a:close/>
              </a:path>
              <a:path w="361950" h="372745">
                <a:moveTo>
                  <a:pt x="361442" y="39839"/>
                </a:moveTo>
                <a:lnTo>
                  <a:pt x="230416" y="39839"/>
                </a:lnTo>
                <a:lnTo>
                  <a:pt x="234657" y="43560"/>
                </a:lnTo>
                <a:lnTo>
                  <a:pt x="234657" y="88684"/>
                </a:lnTo>
                <a:lnTo>
                  <a:pt x="230416" y="92379"/>
                </a:lnTo>
                <a:lnTo>
                  <a:pt x="361442" y="92379"/>
                </a:lnTo>
                <a:lnTo>
                  <a:pt x="361442" y="398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6" name="object 74"/>
          <p:cNvSpPr>
            <a:spLocks/>
          </p:cNvSpPr>
          <p:nvPr/>
        </p:nvSpPr>
        <p:spPr bwMode="auto">
          <a:xfrm>
            <a:off x="3236989" y="3274837"/>
            <a:ext cx="403225" cy="0"/>
          </a:xfrm>
          <a:custGeom>
            <a:avLst/>
            <a:gdLst>
              <a:gd name="T0" fmla="*/ 0 w 402590"/>
              <a:gd name="T1" fmla="*/ 402412 w 40259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02590">
                <a:moveTo>
                  <a:pt x="0" y="0"/>
                </a:moveTo>
                <a:lnTo>
                  <a:pt x="402412" y="0"/>
                </a:lnTo>
              </a:path>
            </a:pathLst>
          </a:custGeom>
          <a:noFill/>
          <a:ln w="15697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7" name="object 77"/>
          <p:cNvSpPr>
            <a:spLocks/>
          </p:cNvSpPr>
          <p:nvPr/>
        </p:nvSpPr>
        <p:spPr bwMode="auto">
          <a:xfrm>
            <a:off x="3399707" y="3234463"/>
            <a:ext cx="77788" cy="28575"/>
          </a:xfrm>
          <a:custGeom>
            <a:avLst/>
            <a:gdLst>
              <a:gd name="T0" fmla="*/ 56451 w 78104"/>
              <a:gd name="T1" fmla="*/ 0 h 28575"/>
              <a:gd name="T2" fmla="*/ 21196 w 78104"/>
              <a:gd name="T3" fmla="*/ 0 h 28575"/>
              <a:gd name="T4" fmla="*/ 12944 w 78104"/>
              <a:gd name="T5" fmla="*/ 1665 h 28575"/>
              <a:gd name="T6" fmla="*/ 6207 w 78104"/>
              <a:gd name="T7" fmla="*/ 6207 h 28575"/>
              <a:gd name="T8" fmla="*/ 1665 w 78104"/>
              <a:gd name="T9" fmla="*/ 12944 h 28575"/>
              <a:gd name="T10" fmla="*/ 0 w 78104"/>
              <a:gd name="T11" fmla="*/ 21196 h 28575"/>
              <a:gd name="T12" fmla="*/ 0 w 78104"/>
              <a:gd name="T13" fmla="*/ 27990 h 28575"/>
              <a:gd name="T14" fmla="*/ 21132 w 78104"/>
              <a:gd name="T15" fmla="*/ 27990 h 28575"/>
              <a:gd name="T16" fmla="*/ 21132 w 78104"/>
              <a:gd name="T17" fmla="*/ 18237 h 28575"/>
              <a:gd name="T18" fmla="*/ 25476 w 78104"/>
              <a:gd name="T19" fmla="*/ 13931 h 28575"/>
              <a:gd name="T20" fmla="*/ 76191 w 78104"/>
              <a:gd name="T21" fmla="*/ 13931 h 28575"/>
              <a:gd name="T22" fmla="*/ 75991 w 78104"/>
              <a:gd name="T23" fmla="*/ 12944 h 28575"/>
              <a:gd name="T24" fmla="*/ 71442 w 78104"/>
              <a:gd name="T25" fmla="*/ 6207 h 28575"/>
              <a:gd name="T26" fmla="*/ 64699 w 78104"/>
              <a:gd name="T27" fmla="*/ 1665 h 28575"/>
              <a:gd name="T28" fmla="*/ 56451 w 78104"/>
              <a:gd name="T29" fmla="*/ 0 h 28575"/>
              <a:gd name="T30" fmla="*/ 76191 w 78104"/>
              <a:gd name="T31" fmla="*/ 13931 h 28575"/>
              <a:gd name="T32" fmla="*/ 52184 w 78104"/>
              <a:gd name="T33" fmla="*/ 13931 h 28575"/>
              <a:gd name="T34" fmla="*/ 56451 w 78104"/>
              <a:gd name="T35" fmla="*/ 18237 h 28575"/>
              <a:gd name="T36" fmla="*/ 56451 w 78104"/>
              <a:gd name="T37" fmla="*/ 27990 h 28575"/>
              <a:gd name="T38" fmla="*/ 77660 w 78104"/>
              <a:gd name="T39" fmla="*/ 27990 h 28575"/>
              <a:gd name="T40" fmla="*/ 77660 w 78104"/>
              <a:gd name="T41" fmla="*/ 21196 h 28575"/>
              <a:gd name="T42" fmla="*/ 76191 w 78104"/>
              <a:gd name="T43" fmla="*/ 13931 h 28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104" h="28575">
                <a:moveTo>
                  <a:pt x="56451" y="0"/>
                </a:moveTo>
                <a:lnTo>
                  <a:pt x="21196" y="0"/>
                </a:lnTo>
                <a:lnTo>
                  <a:pt x="12944" y="1665"/>
                </a:lnTo>
                <a:lnTo>
                  <a:pt x="6207" y="6207"/>
                </a:lnTo>
                <a:lnTo>
                  <a:pt x="1665" y="12944"/>
                </a:lnTo>
                <a:lnTo>
                  <a:pt x="0" y="21196"/>
                </a:lnTo>
                <a:lnTo>
                  <a:pt x="0" y="27990"/>
                </a:lnTo>
                <a:lnTo>
                  <a:pt x="21132" y="27990"/>
                </a:lnTo>
                <a:lnTo>
                  <a:pt x="21132" y="18237"/>
                </a:lnTo>
                <a:lnTo>
                  <a:pt x="25476" y="13931"/>
                </a:lnTo>
                <a:lnTo>
                  <a:pt x="76191" y="13931"/>
                </a:lnTo>
                <a:lnTo>
                  <a:pt x="75991" y="12944"/>
                </a:lnTo>
                <a:lnTo>
                  <a:pt x="71442" y="6207"/>
                </a:lnTo>
                <a:lnTo>
                  <a:pt x="64699" y="1665"/>
                </a:lnTo>
                <a:lnTo>
                  <a:pt x="56451" y="0"/>
                </a:lnTo>
                <a:close/>
              </a:path>
              <a:path w="78104" h="28575">
                <a:moveTo>
                  <a:pt x="76191" y="13931"/>
                </a:moveTo>
                <a:lnTo>
                  <a:pt x="52184" y="13931"/>
                </a:lnTo>
                <a:lnTo>
                  <a:pt x="56451" y="18237"/>
                </a:lnTo>
                <a:lnTo>
                  <a:pt x="56451" y="27990"/>
                </a:lnTo>
                <a:lnTo>
                  <a:pt x="77660" y="27990"/>
                </a:lnTo>
                <a:lnTo>
                  <a:pt x="77660" y="21196"/>
                </a:lnTo>
                <a:lnTo>
                  <a:pt x="76191" y="139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8" name="object 78"/>
          <p:cNvSpPr>
            <a:spLocks/>
          </p:cNvSpPr>
          <p:nvPr/>
        </p:nvSpPr>
        <p:spPr bwMode="auto">
          <a:xfrm>
            <a:off x="3282340" y="3675087"/>
            <a:ext cx="69850" cy="84138"/>
          </a:xfrm>
          <a:custGeom>
            <a:avLst/>
            <a:gdLst>
              <a:gd name="T0" fmla="*/ 27271 w 69215"/>
              <a:gd name="T1" fmla="*/ 0 h 83820"/>
              <a:gd name="T2" fmla="*/ 1706 w 69215"/>
              <a:gd name="T3" fmla="*/ 56845 h 83820"/>
              <a:gd name="T4" fmla="*/ 0 w 69215"/>
              <a:gd name="T5" fmla="*/ 64255 h 83820"/>
              <a:gd name="T6" fmla="*/ 1228 w 69215"/>
              <a:gd name="T7" fmla="*/ 71485 h 83820"/>
              <a:gd name="T8" fmla="*/ 5083 w 69215"/>
              <a:gd name="T9" fmla="*/ 77719 h 83820"/>
              <a:gd name="T10" fmla="*/ 11256 w 69215"/>
              <a:gd name="T11" fmla="*/ 82143 h 83820"/>
              <a:gd name="T12" fmla="*/ 18662 w 69215"/>
              <a:gd name="T13" fmla="*/ 83829 h 83820"/>
              <a:gd name="T14" fmla="*/ 25895 w 69215"/>
              <a:gd name="T15" fmla="*/ 82581 h 83820"/>
              <a:gd name="T16" fmla="*/ 32139 w 69215"/>
              <a:gd name="T17" fmla="*/ 78714 h 83820"/>
              <a:gd name="T18" fmla="*/ 36580 w 69215"/>
              <a:gd name="T19" fmla="*/ 72542 h 83820"/>
              <a:gd name="T20" fmla="*/ 69156 w 69215"/>
              <a:gd name="T21" fmla="*/ 114 h 83820"/>
              <a:gd name="T22" fmla="*/ 27271 w 69215"/>
              <a:gd name="T23" fmla="*/ 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9215" h="83820">
                <a:moveTo>
                  <a:pt x="27271" y="0"/>
                </a:moveTo>
                <a:lnTo>
                  <a:pt x="1706" y="56845"/>
                </a:lnTo>
                <a:lnTo>
                  <a:pt x="0" y="64255"/>
                </a:lnTo>
                <a:lnTo>
                  <a:pt x="1228" y="71485"/>
                </a:lnTo>
                <a:lnTo>
                  <a:pt x="5083" y="77719"/>
                </a:lnTo>
                <a:lnTo>
                  <a:pt x="11256" y="82143"/>
                </a:lnTo>
                <a:lnTo>
                  <a:pt x="18662" y="83829"/>
                </a:lnTo>
                <a:lnTo>
                  <a:pt x="25895" y="82581"/>
                </a:lnTo>
                <a:lnTo>
                  <a:pt x="32139" y="78714"/>
                </a:lnTo>
                <a:lnTo>
                  <a:pt x="36580" y="72542"/>
                </a:lnTo>
                <a:lnTo>
                  <a:pt x="69156" y="114"/>
                </a:lnTo>
                <a:lnTo>
                  <a:pt x="27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" name="object 76"/>
          <p:cNvSpPr>
            <a:spLocks/>
          </p:cNvSpPr>
          <p:nvPr/>
        </p:nvSpPr>
        <p:spPr bwMode="auto">
          <a:xfrm>
            <a:off x="3516478" y="3673598"/>
            <a:ext cx="69850" cy="84138"/>
          </a:xfrm>
          <a:custGeom>
            <a:avLst/>
            <a:gdLst>
              <a:gd name="T0" fmla="*/ 41935 w 69215"/>
              <a:gd name="T1" fmla="*/ 0 h 83820"/>
              <a:gd name="T2" fmla="*/ 0 w 69215"/>
              <a:gd name="T3" fmla="*/ 114 h 83820"/>
              <a:gd name="T4" fmla="*/ 32613 w 69215"/>
              <a:gd name="T5" fmla="*/ 72542 h 83820"/>
              <a:gd name="T6" fmla="*/ 37030 w 69215"/>
              <a:gd name="T7" fmla="*/ 78714 h 83820"/>
              <a:gd name="T8" fmla="*/ 43260 w 69215"/>
              <a:gd name="T9" fmla="*/ 82581 h 83820"/>
              <a:gd name="T10" fmla="*/ 50489 w 69215"/>
              <a:gd name="T11" fmla="*/ 83829 h 83820"/>
              <a:gd name="T12" fmla="*/ 57899 w 69215"/>
              <a:gd name="T13" fmla="*/ 82143 h 83820"/>
              <a:gd name="T14" fmla="*/ 64066 w 69215"/>
              <a:gd name="T15" fmla="*/ 77719 h 83820"/>
              <a:gd name="T16" fmla="*/ 67924 w 69215"/>
              <a:gd name="T17" fmla="*/ 71485 h 83820"/>
              <a:gd name="T18" fmla="*/ 69170 w 69215"/>
              <a:gd name="T19" fmla="*/ 64255 h 83820"/>
              <a:gd name="T20" fmla="*/ 67500 w 69215"/>
              <a:gd name="T21" fmla="*/ 56845 h 83820"/>
              <a:gd name="T22" fmla="*/ 41935 w 69215"/>
              <a:gd name="T23" fmla="*/ 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9215" h="83820">
                <a:moveTo>
                  <a:pt x="41935" y="0"/>
                </a:moveTo>
                <a:lnTo>
                  <a:pt x="0" y="114"/>
                </a:lnTo>
                <a:lnTo>
                  <a:pt x="32613" y="72542"/>
                </a:lnTo>
                <a:lnTo>
                  <a:pt x="37030" y="78714"/>
                </a:lnTo>
                <a:lnTo>
                  <a:pt x="43260" y="82581"/>
                </a:lnTo>
                <a:lnTo>
                  <a:pt x="50489" y="83829"/>
                </a:lnTo>
                <a:lnTo>
                  <a:pt x="57899" y="82143"/>
                </a:lnTo>
                <a:lnTo>
                  <a:pt x="64066" y="77719"/>
                </a:lnTo>
                <a:lnTo>
                  <a:pt x="67924" y="71485"/>
                </a:lnTo>
                <a:lnTo>
                  <a:pt x="69170" y="64255"/>
                </a:lnTo>
                <a:lnTo>
                  <a:pt x="67500" y="56845"/>
                </a:lnTo>
                <a:lnTo>
                  <a:pt x="41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76043" y="2897110"/>
            <a:ext cx="3024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Фонда мусульманской благотворительности «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Уакып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object 52"/>
          <p:cNvSpPr>
            <a:spLocks/>
          </p:cNvSpPr>
          <p:nvPr/>
        </p:nvSpPr>
        <p:spPr bwMode="auto">
          <a:xfrm>
            <a:off x="2936353" y="4213953"/>
            <a:ext cx="989012" cy="857250"/>
          </a:xfrm>
          <a:custGeom>
            <a:avLst/>
            <a:gdLst>
              <a:gd name="T0" fmla="*/ 742467 w 989964"/>
              <a:gd name="T1" fmla="*/ 0 h 857884"/>
              <a:gd name="T2" fmla="*/ 247497 w 989964"/>
              <a:gd name="T3" fmla="*/ 0 h 857884"/>
              <a:gd name="T4" fmla="*/ 0 w 989964"/>
              <a:gd name="T5" fmla="*/ 428663 h 857884"/>
              <a:gd name="T6" fmla="*/ 247497 w 989964"/>
              <a:gd name="T7" fmla="*/ 857326 h 857884"/>
              <a:gd name="T8" fmla="*/ 742467 w 989964"/>
              <a:gd name="T9" fmla="*/ 857326 h 857884"/>
              <a:gd name="T10" fmla="*/ 989952 w 989964"/>
              <a:gd name="T11" fmla="*/ 428663 h 857884"/>
              <a:gd name="T12" fmla="*/ 742467 w 989964"/>
              <a:gd name="T13" fmla="*/ 0 h 857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9964" h="857884">
                <a:moveTo>
                  <a:pt x="742467" y="0"/>
                </a:moveTo>
                <a:lnTo>
                  <a:pt x="247497" y="0"/>
                </a:lnTo>
                <a:lnTo>
                  <a:pt x="0" y="428663"/>
                </a:lnTo>
                <a:lnTo>
                  <a:pt x="247497" y="857326"/>
                </a:lnTo>
                <a:lnTo>
                  <a:pt x="742467" y="857326"/>
                </a:lnTo>
                <a:lnTo>
                  <a:pt x="989952" y="428663"/>
                </a:lnTo>
                <a:lnTo>
                  <a:pt x="742467" y="0"/>
                </a:lnTo>
                <a:close/>
              </a:path>
            </a:pathLst>
          </a:custGeom>
          <a:solidFill>
            <a:srgbClr val="2691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3" name="object 53"/>
          <p:cNvSpPr>
            <a:spLocks/>
          </p:cNvSpPr>
          <p:nvPr/>
        </p:nvSpPr>
        <p:spPr bwMode="auto">
          <a:xfrm>
            <a:off x="3152057" y="4348794"/>
            <a:ext cx="573088" cy="573087"/>
          </a:xfrm>
          <a:custGeom>
            <a:avLst/>
            <a:gdLst>
              <a:gd name="T0" fmla="*/ 83769 w 572770"/>
              <a:gd name="T1" fmla="*/ 488426 h 572134"/>
              <a:gd name="T2" fmla="*/ 158126 w 572770"/>
              <a:gd name="T3" fmla="*/ 541775 h 572134"/>
              <a:gd name="T4" fmla="*/ 275890 w 572770"/>
              <a:gd name="T5" fmla="*/ 571750 h 572134"/>
              <a:gd name="T6" fmla="*/ 367177 w 572770"/>
              <a:gd name="T7" fmla="*/ 560501 h 572134"/>
              <a:gd name="T8" fmla="*/ 451606 w 572770"/>
              <a:gd name="T9" fmla="*/ 519821 h 572134"/>
              <a:gd name="T10" fmla="*/ 29311 w 572770"/>
              <a:gd name="T11" fmla="*/ 340356 h 572134"/>
              <a:gd name="T12" fmla="*/ 30577 w 572770"/>
              <a:gd name="T13" fmla="*/ 527285 h 572134"/>
              <a:gd name="T14" fmla="*/ 39420 w 572770"/>
              <a:gd name="T15" fmla="*/ 530927 h 572134"/>
              <a:gd name="T16" fmla="*/ 83769 w 572770"/>
              <a:gd name="T17" fmla="*/ 488426 h 572134"/>
              <a:gd name="T18" fmla="*/ 518990 w 572770"/>
              <a:gd name="T19" fmla="*/ 452951 h 572134"/>
              <a:gd name="T20" fmla="*/ 262719 w 572770"/>
              <a:gd name="T21" fmla="*/ 438194 h 572134"/>
              <a:gd name="T22" fmla="*/ 177291 w 572770"/>
              <a:gd name="T23" fmla="*/ 394903 h 572134"/>
              <a:gd name="T24" fmla="*/ 219830 w 572770"/>
              <a:gd name="T25" fmla="*/ 350515 h 572134"/>
              <a:gd name="T26" fmla="*/ 216153 w 572770"/>
              <a:gd name="T27" fmla="*/ 341704 h 572134"/>
              <a:gd name="T28" fmla="*/ 29311 w 572770"/>
              <a:gd name="T29" fmla="*/ 340356 h 572134"/>
              <a:gd name="T30" fmla="*/ 440461 w 572770"/>
              <a:gd name="T31" fmla="*/ 285899 h 572134"/>
              <a:gd name="T32" fmla="*/ 429179 w 572770"/>
              <a:gd name="T33" fmla="*/ 343955 h 572134"/>
              <a:gd name="T34" fmla="*/ 395350 w 572770"/>
              <a:gd name="T35" fmla="*/ 394954 h 572134"/>
              <a:gd name="T36" fmla="*/ 309951 w 572770"/>
              <a:gd name="T37" fmla="*/ 438202 h 572134"/>
              <a:gd name="T38" fmla="*/ 542446 w 572770"/>
              <a:gd name="T39" fmla="*/ 414115 h 572134"/>
              <a:gd name="T40" fmla="*/ 569253 w 572770"/>
              <a:gd name="T41" fmla="*/ 329744 h 572134"/>
              <a:gd name="T42" fmla="*/ 296756 w 572770"/>
              <a:gd name="T43" fmla="*/ 0 h 572134"/>
              <a:gd name="T44" fmla="*/ 205449 w 572770"/>
              <a:gd name="T45" fmla="*/ 11268 h 572134"/>
              <a:gd name="T46" fmla="*/ 121007 w 572770"/>
              <a:gd name="T47" fmla="*/ 51959 h 572134"/>
              <a:gd name="T48" fmla="*/ 53622 w 572770"/>
              <a:gd name="T49" fmla="*/ 118821 h 572134"/>
              <a:gd name="T50" fmla="*/ 13442 w 572770"/>
              <a:gd name="T51" fmla="*/ 198981 h 572134"/>
              <a:gd name="T52" fmla="*/ 0 w 572770"/>
              <a:gd name="T53" fmla="*/ 285899 h 572134"/>
              <a:gd name="T54" fmla="*/ 134971 w 572770"/>
              <a:gd name="T55" fmla="*/ 256427 h 572134"/>
              <a:gd name="T56" fmla="*/ 177241 w 572770"/>
              <a:gd name="T57" fmla="*/ 176844 h 572134"/>
              <a:gd name="T58" fmla="*/ 262712 w 572770"/>
              <a:gd name="T59" fmla="*/ 133513 h 572134"/>
              <a:gd name="T60" fmla="*/ 543413 w 572770"/>
              <a:gd name="T61" fmla="*/ 83359 h 572134"/>
              <a:gd name="T62" fmla="*/ 465598 w 572770"/>
              <a:gd name="T63" fmla="*/ 62540 h 572134"/>
              <a:gd name="T64" fmla="*/ 414538 w 572770"/>
              <a:gd name="T65" fmla="*/ 29956 h 572134"/>
              <a:gd name="T66" fmla="*/ 342576 w 572770"/>
              <a:gd name="T67" fmla="*/ 5376 h 572134"/>
              <a:gd name="T68" fmla="*/ 543403 w 572770"/>
              <a:gd name="T69" fmla="*/ 133503 h 572134"/>
              <a:gd name="T70" fmla="*/ 355396 w 572770"/>
              <a:gd name="T71" fmla="*/ 147930 h 572134"/>
              <a:gd name="T72" fmla="*/ 357403 w 572770"/>
              <a:gd name="T73" fmla="*/ 214792 h 572134"/>
              <a:gd name="T74" fmla="*/ 352567 w 572770"/>
              <a:gd name="T75" fmla="*/ 226510 h 572134"/>
              <a:gd name="T76" fmla="*/ 364248 w 572770"/>
              <a:gd name="T77" fmla="*/ 231390 h 572134"/>
              <a:gd name="T78" fmla="*/ 543403 w 572770"/>
              <a:gd name="T79" fmla="*/ 133503 h 572134"/>
              <a:gd name="T80" fmla="*/ 533247 w 572770"/>
              <a:gd name="T81" fmla="*/ 40803 h 572134"/>
              <a:gd name="T82" fmla="*/ 488835 w 572770"/>
              <a:gd name="T83" fmla="*/ 83359 h 572134"/>
              <a:gd name="T84" fmla="*/ 543375 w 572770"/>
              <a:gd name="T85" fmla="*/ 51959 h 572134"/>
              <a:gd name="T86" fmla="*/ 538508 w 572770"/>
              <a:gd name="T87" fmla="*/ 40576 h 572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2770" h="572134">
                <a:moveTo>
                  <a:pt x="488835" y="488426"/>
                </a:moveTo>
                <a:lnTo>
                  <a:pt x="83769" y="488426"/>
                </a:lnTo>
                <a:lnTo>
                  <a:pt x="107019" y="509236"/>
                </a:lnTo>
                <a:lnTo>
                  <a:pt x="158126" y="541775"/>
                </a:lnTo>
                <a:lnTo>
                  <a:pt x="230089" y="566356"/>
                </a:lnTo>
                <a:lnTo>
                  <a:pt x="275890" y="571750"/>
                </a:lnTo>
                <a:lnTo>
                  <a:pt x="321908" y="569801"/>
                </a:lnTo>
                <a:lnTo>
                  <a:pt x="367177" y="560501"/>
                </a:lnTo>
                <a:lnTo>
                  <a:pt x="410731" y="543844"/>
                </a:lnTo>
                <a:lnTo>
                  <a:pt x="451606" y="519821"/>
                </a:lnTo>
                <a:lnTo>
                  <a:pt x="488835" y="488426"/>
                </a:lnTo>
                <a:close/>
              </a:path>
              <a:path w="572770" h="572134">
                <a:moveTo>
                  <a:pt x="29311" y="340356"/>
                </a:moveTo>
                <a:lnTo>
                  <a:pt x="29316" y="519821"/>
                </a:lnTo>
                <a:lnTo>
                  <a:pt x="30577" y="527285"/>
                </a:lnTo>
                <a:lnTo>
                  <a:pt x="34145" y="531171"/>
                </a:lnTo>
                <a:lnTo>
                  <a:pt x="39420" y="530927"/>
                </a:lnTo>
                <a:lnTo>
                  <a:pt x="45859" y="526335"/>
                </a:lnTo>
                <a:lnTo>
                  <a:pt x="83769" y="488426"/>
                </a:lnTo>
                <a:lnTo>
                  <a:pt x="488835" y="488426"/>
                </a:lnTo>
                <a:lnTo>
                  <a:pt x="518990" y="452951"/>
                </a:lnTo>
                <a:lnTo>
                  <a:pt x="527898" y="438202"/>
                </a:lnTo>
                <a:lnTo>
                  <a:pt x="262719" y="438194"/>
                </a:lnTo>
                <a:lnTo>
                  <a:pt x="217292" y="423762"/>
                </a:lnTo>
                <a:lnTo>
                  <a:pt x="177291" y="394903"/>
                </a:lnTo>
                <a:lnTo>
                  <a:pt x="215290" y="356905"/>
                </a:lnTo>
                <a:lnTo>
                  <a:pt x="219830" y="350515"/>
                </a:lnTo>
                <a:lnTo>
                  <a:pt x="220048" y="345263"/>
                </a:lnTo>
                <a:lnTo>
                  <a:pt x="216153" y="341704"/>
                </a:lnTo>
                <a:lnTo>
                  <a:pt x="208356" y="340395"/>
                </a:lnTo>
                <a:lnTo>
                  <a:pt x="29311" y="340356"/>
                </a:lnTo>
                <a:close/>
              </a:path>
              <a:path w="572770" h="572134">
                <a:moveTo>
                  <a:pt x="572604" y="285899"/>
                </a:moveTo>
                <a:lnTo>
                  <a:pt x="440461" y="285899"/>
                </a:lnTo>
                <a:lnTo>
                  <a:pt x="437640" y="315363"/>
                </a:lnTo>
                <a:lnTo>
                  <a:pt x="429179" y="343955"/>
                </a:lnTo>
                <a:lnTo>
                  <a:pt x="415081" y="370783"/>
                </a:lnTo>
                <a:lnTo>
                  <a:pt x="395350" y="394954"/>
                </a:lnTo>
                <a:lnTo>
                  <a:pt x="355368" y="423787"/>
                </a:lnTo>
                <a:lnTo>
                  <a:pt x="309951" y="438202"/>
                </a:lnTo>
                <a:lnTo>
                  <a:pt x="527903" y="438194"/>
                </a:lnTo>
                <a:lnTo>
                  <a:pt x="542446" y="414115"/>
                </a:lnTo>
                <a:lnTo>
                  <a:pt x="559200" y="372764"/>
                </a:lnTo>
                <a:lnTo>
                  <a:pt x="569253" y="329744"/>
                </a:lnTo>
                <a:lnTo>
                  <a:pt x="572604" y="285899"/>
                </a:lnTo>
                <a:close/>
              </a:path>
              <a:path w="572770" h="572134">
                <a:moveTo>
                  <a:pt x="296756" y="0"/>
                </a:moveTo>
                <a:lnTo>
                  <a:pt x="250726" y="1961"/>
                </a:lnTo>
                <a:lnTo>
                  <a:pt x="205449" y="11268"/>
                </a:lnTo>
                <a:lnTo>
                  <a:pt x="161888" y="27931"/>
                </a:lnTo>
                <a:lnTo>
                  <a:pt x="121007" y="51959"/>
                </a:lnTo>
                <a:lnTo>
                  <a:pt x="83769" y="83359"/>
                </a:lnTo>
                <a:lnTo>
                  <a:pt x="53622" y="118821"/>
                </a:lnTo>
                <a:lnTo>
                  <a:pt x="30184" y="157640"/>
                </a:lnTo>
                <a:lnTo>
                  <a:pt x="13442" y="198981"/>
                </a:lnTo>
                <a:lnTo>
                  <a:pt x="3385" y="242013"/>
                </a:lnTo>
                <a:lnTo>
                  <a:pt x="0" y="285899"/>
                </a:lnTo>
                <a:lnTo>
                  <a:pt x="132143" y="285899"/>
                </a:lnTo>
                <a:lnTo>
                  <a:pt x="134971" y="256427"/>
                </a:lnTo>
                <a:lnTo>
                  <a:pt x="143433" y="227833"/>
                </a:lnTo>
                <a:lnTo>
                  <a:pt x="177241" y="176844"/>
                </a:lnTo>
                <a:lnTo>
                  <a:pt x="217264" y="147959"/>
                </a:lnTo>
                <a:lnTo>
                  <a:pt x="262712" y="133513"/>
                </a:lnTo>
                <a:lnTo>
                  <a:pt x="543403" y="133503"/>
                </a:lnTo>
                <a:lnTo>
                  <a:pt x="543413" y="83359"/>
                </a:lnTo>
                <a:lnTo>
                  <a:pt x="488835" y="83359"/>
                </a:lnTo>
                <a:lnTo>
                  <a:pt x="465598" y="62540"/>
                </a:lnTo>
                <a:lnTo>
                  <a:pt x="440748" y="44758"/>
                </a:lnTo>
                <a:lnTo>
                  <a:pt x="414538" y="29956"/>
                </a:lnTo>
                <a:lnTo>
                  <a:pt x="387222" y="18081"/>
                </a:lnTo>
                <a:lnTo>
                  <a:pt x="342576" y="5376"/>
                </a:lnTo>
                <a:lnTo>
                  <a:pt x="296756" y="0"/>
                </a:lnTo>
                <a:close/>
              </a:path>
              <a:path w="572770" h="572134">
                <a:moveTo>
                  <a:pt x="543403" y="133503"/>
                </a:moveTo>
                <a:lnTo>
                  <a:pt x="309963" y="133503"/>
                </a:lnTo>
                <a:lnTo>
                  <a:pt x="355396" y="147930"/>
                </a:lnTo>
                <a:lnTo>
                  <a:pt x="395389" y="176793"/>
                </a:lnTo>
                <a:lnTo>
                  <a:pt x="357403" y="214792"/>
                </a:lnTo>
                <a:lnTo>
                  <a:pt x="352811" y="221232"/>
                </a:lnTo>
                <a:lnTo>
                  <a:pt x="352567" y="226510"/>
                </a:lnTo>
                <a:lnTo>
                  <a:pt x="356453" y="230079"/>
                </a:lnTo>
                <a:lnTo>
                  <a:pt x="364248" y="231390"/>
                </a:lnTo>
                <a:lnTo>
                  <a:pt x="543382" y="231352"/>
                </a:lnTo>
                <a:lnTo>
                  <a:pt x="543403" y="133503"/>
                </a:lnTo>
                <a:close/>
              </a:path>
              <a:path w="572770" h="572134">
                <a:moveTo>
                  <a:pt x="538508" y="40576"/>
                </a:moveTo>
                <a:lnTo>
                  <a:pt x="533247" y="40803"/>
                </a:lnTo>
                <a:lnTo>
                  <a:pt x="526834" y="45374"/>
                </a:lnTo>
                <a:lnTo>
                  <a:pt x="488835" y="83359"/>
                </a:lnTo>
                <a:lnTo>
                  <a:pt x="543413" y="83359"/>
                </a:lnTo>
                <a:lnTo>
                  <a:pt x="543375" y="51959"/>
                </a:lnTo>
                <a:lnTo>
                  <a:pt x="542078" y="44459"/>
                </a:lnTo>
                <a:lnTo>
                  <a:pt x="538508" y="40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40849" y="4213953"/>
            <a:ext cx="2329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Преобразование медресе в медресе-колледжи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object 57"/>
          <p:cNvSpPr>
            <a:spLocks/>
          </p:cNvSpPr>
          <p:nvPr/>
        </p:nvSpPr>
        <p:spPr bwMode="auto">
          <a:xfrm>
            <a:off x="2931041" y="5318797"/>
            <a:ext cx="989012" cy="858837"/>
          </a:xfrm>
          <a:custGeom>
            <a:avLst/>
            <a:gdLst>
              <a:gd name="T0" fmla="*/ 742467 w 989964"/>
              <a:gd name="T1" fmla="*/ 0 h 857884"/>
              <a:gd name="T2" fmla="*/ 247484 w 989964"/>
              <a:gd name="T3" fmla="*/ 0 h 857884"/>
              <a:gd name="T4" fmla="*/ 0 w 989964"/>
              <a:gd name="T5" fmla="*/ 428663 h 857884"/>
              <a:gd name="T6" fmla="*/ 247484 w 989964"/>
              <a:gd name="T7" fmla="*/ 857313 h 857884"/>
              <a:gd name="T8" fmla="*/ 742467 w 989964"/>
              <a:gd name="T9" fmla="*/ 857313 h 857884"/>
              <a:gd name="T10" fmla="*/ 989952 w 989964"/>
              <a:gd name="T11" fmla="*/ 428663 h 857884"/>
              <a:gd name="T12" fmla="*/ 742467 w 989964"/>
              <a:gd name="T13" fmla="*/ 0 h 857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9964" h="857884">
                <a:moveTo>
                  <a:pt x="742467" y="0"/>
                </a:moveTo>
                <a:lnTo>
                  <a:pt x="247484" y="0"/>
                </a:lnTo>
                <a:lnTo>
                  <a:pt x="0" y="428663"/>
                </a:lnTo>
                <a:lnTo>
                  <a:pt x="247484" y="857313"/>
                </a:lnTo>
                <a:lnTo>
                  <a:pt x="742467" y="857313"/>
                </a:lnTo>
                <a:lnTo>
                  <a:pt x="989952" y="428663"/>
                </a:lnTo>
                <a:lnTo>
                  <a:pt x="742467" y="0"/>
                </a:lnTo>
                <a:close/>
              </a:path>
            </a:pathLst>
          </a:custGeom>
          <a:solidFill>
            <a:srgbClr val="CC30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6" name="object 58"/>
          <p:cNvSpPr>
            <a:spLocks/>
          </p:cNvSpPr>
          <p:nvPr/>
        </p:nvSpPr>
        <p:spPr bwMode="auto">
          <a:xfrm>
            <a:off x="3252509" y="5440239"/>
            <a:ext cx="346075" cy="385763"/>
          </a:xfrm>
          <a:custGeom>
            <a:avLst/>
            <a:gdLst>
              <a:gd name="T0" fmla="*/ 317229 w 346075"/>
              <a:gd name="T1" fmla="*/ 187578 h 384809"/>
              <a:gd name="T2" fmla="*/ 28659 w 346075"/>
              <a:gd name="T3" fmla="*/ 187578 h 384809"/>
              <a:gd name="T4" fmla="*/ 20315 w 346075"/>
              <a:gd name="T5" fmla="*/ 188809 h 384809"/>
              <a:gd name="T6" fmla="*/ 12830 w 346075"/>
              <a:gd name="T7" fmla="*/ 192304 h 384809"/>
              <a:gd name="T8" fmla="*/ 6644 w 346075"/>
              <a:gd name="T9" fmla="*/ 197774 h 384809"/>
              <a:gd name="T10" fmla="*/ 2193 w 346075"/>
              <a:gd name="T11" fmla="*/ 204927 h 384809"/>
              <a:gd name="T12" fmla="*/ 0 w 346075"/>
              <a:gd name="T13" fmla="*/ 213058 h 384809"/>
              <a:gd name="T14" fmla="*/ 221 w 346075"/>
              <a:gd name="T15" fmla="*/ 221313 h 384809"/>
              <a:gd name="T16" fmla="*/ 2771 w 346075"/>
              <a:gd name="T17" fmla="*/ 229173 h 384809"/>
              <a:gd name="T18" fmla="*/ 7565 w 346075"/>
              <a:gd name="T19" fmla="*/ 236118 h 384809"/>
              <a:gd name="T20" fmla="*/ 151849 w 346075"/>
              <a:gd name="T21" fmla="*/ 375145 h 384809"/>
              <a:gd name="T22" fmla="*/ 157298 w 346075"/>
              <a:gd name="T23" fmla="*/ 380974 h 384809"/>
              <a:gd name="T24" fmla="*/ 164943 w 346075"/>
              <a:gd name="T25" fmla="*/ 384301 h 384809"/>
              <a:gd name="T26" fmla="*/ 180945 w 346075"/>
              <a:gd name="T27" fmla="*/ 384301 h 384809"/>
              <a:gd name="T28" fmla="*/ 188578 w 346075"/>
              <a:gd name="T29" fmla="*/ 380974 h 384809"/>
              <a:gd name="T30" fmla="*/ 194039 w 346075"/>
              <a:gd name="T31" fmla="*/ 375145 h 384809"/>
              <a:gd name="T32" fmla="*/ 338324 w 346075"/>
              <a:gd name="T33" fmla="*/ 236118 h 384809"/>
              <a:gd name="T34" fmla="*/ 343117 w 346075"/>
              <a:gd name="T35" fmla="*/ 229173 h 384809"/>
              <a:gd name="T36" fmla="*/ 345667 w 346075"/>
              <a:gd name="T37" fmla="*/ 221313 h 384809"/>
              <a:gd name="T38" fmla="*/ 345889 w 346075"/>
              <a:gd name="T39" fmla="*/ 213058 h 384809"/>
              <a:gd name="T40" fmla="*/ 343696 w 346075"/>
              <a:gd name="T41" fmla="*/ 204927 h 384809"/>
              <a:gd name="T42" fmla="*/ 339242 w 346075"/>
              <a:gd name="T43" fmla="*/ 197774 h 384809"/>
              <a:gd name="T44" fmla="*/ 333053 w 346075"/>
              <a:gd name="T45" fmla="*/ 192304 h 384809"/>
              <a:gd name="T46" fmla="*/ 325568 w 346075"/>
              <a:gd name="T47" fmla="*/ 188809 h 384809"/>
              <a:gd name="T48" fmla="*/ 317229 w 346075"/>
              <a:gd name="T49" fmla="*/ 187578 h 384809"/>
              <a:gd name="T50" fmla="*/ 216226 w 346075"/>
              <a:gd name="T51" fmla="*/ 0 h 384809"/>
              <a:gd name="T52" fmla="*/ 129663 w 346075"/>
              <a:gd name="T53" fmla="*/ 0 h 384809"/>
              <a:gd name="T54" fmla="*/ 118428 w 346075"/>
              <a:gd name="T55" fmla="*/ 2265 h 384809"/>
              <a:gd name="T56" fmla="*/ 109252 w 346075"/>
              <a:gd name="T57" fmla="*/ 8445 h 384809"/>
              <a:gd name="T58" fmla="*/ 103065 w 346075"/>
              <a:gd name="T59" fmla="*/ 17616 h 384809"/>
              <a:gd name="T60" fmla="*/ 100795 w 346075"/>
              <a:gd name="T61" fmla="*/ 28854 h 384809"/>
              <a:gd name="T62" fmla="*/ 100795 w 346075"/>
              <a:gd name="T63" fmla="*/ 187578 h 384809"/>
              <a:gd name="T64" fmla="*/ 245080 w 346075"/>
              <a:gd name="T65" fmla="*/ 187578 h 384809"/>
              <a:gd name="T66" fmla="*/ 245080 w 346075"/>
              <a:gd name="T67" fmla="*/ 28854 h 384809"/>
              <a:gd name="T68" fmla="*/ 242813 w 346075"/>
              <a:gd name="T69" fmla="*/ 17616 h 384809"/>
              <a:gd name="T70" fmla="*/ 236630 w 346075"/>
              <a:gd name="T71" fmla="*/ 8445 h 384809"/>
              <a:gd name="T72" fmla="*/ 227458 w 346075"/>
              <a:gd name="T73" fmla="*/ 2265 h 384809"/>
              <a:gd name="T74" fmla="*/ 216226 w 346075"/>
              <a:gd name="T75" fmla="*/ 0 h 384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075" h="384809">
                <a:moveTo>
                  <a:pt x="317229" y="187578"/>
                </a:moveTo>
                <a:lnTo>
                  <a:pt x="28659" y="187578"/>
                </a:lnTo>
                <a:lnTo>
                  <a:pt x="20315" y="188809"/>
                </a:lnTo>
                <a:lnTo>
                  <a:pt x="12830" y="192304"/>
                </a:lnTo>
                <a:lnTo>
                  <a:pt x="6644" y="197774"/>
                </a:lnTo>
                <a:lnTo>
                  <a:pt x="2193" y="204927"/>
                </a:lnTo>
                <a:lnTo>
                  <a:pt x="0" y="213058"/>
                </a:lnTo>
                <a:lnTo>
                  <a:pt x="221" y="221313"/>
                </a:lnTo>
                <a:lnTo>
                  <a:pt x="2771" y="229173"/>
                </a:lnTo>
                <a:lnTo>
                  <a:pt x="7565" y="236118"/>
                </a:lnTo>
                <a:lnTo>
                  <a:pt x="151849" y="375145"/>
                </a:lnTo>
                <a:lnTo>
                  <a:pt x="157298" y="380974"/>
                </a:lnTo>
                <a:lnTo>
                  <a:pt x="164943" y="384301"/>
                </a:lnTo>
                <a:lnTo>
                  <a:pt x="180945" y="384301"/>
                </a:lnTo>
                <a:lnTo>
                  <a:pt x="188578" y="380974"/>
                </a:lnTo>
                <a:lnTo>
                  <a:pt x="194039" y="375145"/>
                </a:lnTo>
                <a:lnTo>
                  <a:pt x="338324" y="236118"/>
                </a:lnTo>
                <a:lnTo>
                  <a:pt x="343117" y="229173"/>
                </a:lnTo>
                <a:lnTo>
                  <a:pt x="345667" y="221313"/>
                </a:lnTo>
                <a:lnTo>
                  <a:pt x="345889" y="213058"/>
                </a:lnTo>
                <a:lnTo>
                  <a:pt x="343696" y="204927"/>
                </a:lnTo>
                <a:lnTo>
                  <a:pt x="339242" y="197774"/>
                </a:lnTo>
                <a:lnTo>
                  <a:pt x="333053" y="192304"/>
                </a:lnTo>
                <a:lnTo>
                  <a:pt x="325568" y="188809"/>
                </a:lnTo>
                <a:lnTo>
                  <a:pt x="317229" y="187578"/>
                </a:lnTo>
                <a:close/>
              </a:path>
              <a:path w="346075" h="384809">
                <a:moveTo>
                  <a:pt x="216226" y="0"/>
                </a:moveTo>
                <a:lnTo>
                  <a:pt x="129663" y="0"/>
                </a:lnTo>
                <a:lnTo>
                  <a:pt x="118428" y="2265"/>
                </a:lnTo>
                <a:lnTo>
                  <a:pt x="109252" y="8445"/>
                </a:lnTo>
                <a:lnTo>
                  <a:pt x="103065" y="17616"/>
                </a:lnTo>
                <a:lnTo>
                  <a:pt x="100795" y="28854"/>
                </a:lnTo>
                <a:lnTo>
                  <a:pt x="100795" y="187578"/>
                </a:lnTo>
                <a:lnTo>
                  <a:pt x="245080" y="187578"/>
                </a:lnTo>
                <a:lnTo>
                  <a:pt x="245080" y="28854"/>
                </a:lnTo>
                <a:lnTo>
                  <a:pt x="242813" y="17616"/>
                </a:lnTo>
                <a:lnTo>
                  <a:pt x="236630" y="8445"/>
                </a:lnTo>
                <a:lnTo>
                  <a:pt x="227458" y="2265"/>
                </a:lnTo>
                <a:lnTo>
                  <a:pt x="2162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7" name="object 59"/>
          <p:cNvSpPr>
            <a:spLocks/>
          </p:cNvSpPr>
          <p:nvPr/>
        </p:nvSpPr>
        <p:spPr bwMode="auto">
          <a:xfrm>
            <a:off x="3213263" y="5815458"/>
            <a:ext cx="433388" cy="173038"/>
          </a:xfrm>
          <a:custGeom>
            <a:avLst/>
            <a:gdLst>
              <a:gd name="T0" fmla="*/ 28854 w 433070"/>
              <a:gd name="T1" fmla="*/ 0 h 173354"/>
              <a:gd name="T2" fmla="*/ 17621 w 433070"/>
              <a:gd name="T3" fmla="*/ 2267 h 173354"/>
              <a:gd name="T4" fmla="*/ 8450 w 433070"/>
              <a:gd name="T5" fmla="*/ 8450 h 173354"/>
              <a:gd name="T6" fmla="*/ 2267 w 433070"/>
              <a:gd name="T7" fmla="*/ 17621 h 173354"/>
              <a:gd name="T8" fmla="*/ 0 w 433070"/>
              <a:gd name="T9" fmla="*/ 28854 h 173354"/>
              <a:gd name="T10" fmla="*/ 0 w 433070"/>
              <a:gd name="T11" fmla="*/ 144284 h 173354"/>
              <a:gd name="T12" fmla="*/ 2267 w 433070"/>
              <a:gd name="T13" fmla="*/ 155517 h 173354"/>
              <a:gd name="T14" fmla="*/ 8450 w 433070"/>
              <a:gd name="T15" fmla="*/ 164688 h 173354"/>
              <a:gd name="T16" fmla="*/ 17621 w 433070"/>
              <a:gd name="T17" fmla="*/ 170871 h 173354"/>
              <a:gd name="T18" fmla="*/ 28854 w 433070"/>
              <a:gd name="T19" fmla="*/ 173139 h 173354"/>
              <a:gd name="T20" fmla="*/ 403999 w 433070"/>
              <a:gd name="T21" fmla="*/ 173139 h 173354"/>
              <a:gd name="T22" fmla="*/ 415232 w 433070"/>
              <a:gd name="T23" fmla="*/ 170871 h 173354"/>
              <a:gd name="T24" fmla="*/ 424403 w 433070"/>
              <a:gd name="T25" fmla="*/ 164688 h 173354"/>
              <a:gd name="T26" fmla="*/ 430586 w 433070"/>
              <a:gd name="T27" fmla="*/ 155517 h 173354"/>
              <a:gd name="T28" fmla="*/ 432854 w 433070"/>
              <a:gd name="T29" fmla="*/ 144284 h 173354"/>
              <a:gd name="T30" fmla="*/ 432854 w 433070"/>
              <a:gd name="T31" fmla="*/ 115430 h 173354"/>
              <a:gd name="T32" fmla="*/ 57708 w 433070"/>
              <a:gd name="T33" fmla="*/ 115430 h 173354"/>
              <a:gd name="T34" fmla="*/ 57708 w 433070"/>
              <a:gd name="T35" fmla="*/ 28854 h 173354"/>
              <a:gd name="T36" fmla="*/ 55441 w 433070"/>
              <a:gd name="T37" fmla="*/ 17621 h 173354"/>
              <a:gd name="T38" fmla="*/ 49258 w 433070"/>
              <a:gd name="T39" fmla="*/ 8450 h 173354"/>
              <a:gd name="T40" fmla="*/ 40086 w 433070"/>
              <a:gd name="T41" fmla="*/ 2267 h 173354"/>
              <a:gd name="T42" fmla="*/ 28854 w 433070"/>
              <a:gd name="T43" fmla="*/ 0 h 173354"/>
              <a:gd name="T44" fmla="*/ 403999 w 433070"/>
              <a:gd name="T45" fmla="*/ 0 h 173354"/>
              <a:gd name="T46" fmla="*/ 392767 w 433070"/>
              <a:gd name="T47" fmla="*/ 2267 h 173354"/>
              <a:gd name="T48" fmla="*/ 383595 w 433070"/>
              <a:gd name="T49" fmla="*/ 8450 h 173354"/>
              <a:gd name="T50" fmla="*/ 377412 w 433070"/>
              <a:gd name="T51" fmla="*/ 17621 h 173354"/>
              <a:gd name="T52" fmla="*/ 375145 w 433070"/>
              <a:gd name="T53" fmla="*/ 28854 h 173354"/>
              <a:gd name="T54" fmla="*/ 375145 w 433070"/>
              <a:gd name="T55" fmla="*/ 115430 h 173354"/>
              <a:gd name="T56" fmla="*/ 432854 w 433070"/>
              <a:gd name="T57" fmla="*/ 115430 h 173354"/>
              <a:gd name="T58" fmla="*/ 432854 w 433070"/>
              <a:gd name="T59" fmla="*/ 28854 h 173354"/>
              <a:gd name="T60" fmla="*/ 430586 w 433070"/>
              <a:gd name="T61" fmla="*/ 17621 h 173354"/>
              <a:gd name="T62" fmla="*/ 424403 w 433070"/>
              <a:gd name="T63" fmla="*/ 8450 h 173354"/>
              <a:gd name="T64" fmla="*/ 415232 w 433070"/>
              <a:gd name="T65" fmla="*/ 2267 h 173354"/>
              <a:gd name="T66" fmla="*/ 403999 w 433070"/>
              <a:gd name="T67" fmla="*/ 0 h 173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3070" h="173354">
                <a:moveTo>
                  <a:pt x="28854" y="0"/>
                </a:moveTo>
                <a:lnTo>
                  <a:pt x="17621" y="2267"/>
                </a:lnTo>
                <a:lnTo>
                  <a:pt x="8450" y="8450"/>
                </a:lnTo>
                <a:lnTo>
                  <a:pt x="2267" y="17621"/>
                </a:lnTo>
                <a:lnTo>
                  <a:pt x="0" y="28854"/>
                </a:lnTo>
                <a:lnTo>
                  <a:pt x="0" y="144284"/>
                </a:lnTo>
                <a:lnTo>
                  <a:pt x="2267" y="155517"/>
                </a:lnTo>
                <a:lnTo>
                  <a:pt x="8450" y="164688"/>
                </a:lnTo>
                <a:lnTo>
                  <a:pt x="17621" y="170871"/>
                </a:lnTo>
                <a:lnTo>
                  <a:pt x="28854" y="173139"/>
                </a:lnTo>
                <a:lnTo>
                  <a:pt x="403999" y="173139"/>
                </a:lnTo>
                <a:lnTo>
                  <a:pt x="415232" y="170871"/>
                </a:lnTo>
                <a:lnTo>
                  <a:pt x="424403" y="164688"/>
                </a:lnTo>
                <a:lnTo>
                  <a:pt x="430586" y="155517"/>
                </a:lnTo>
                <a:lnTo>
                  <a:pt x="432854" y="144284"/>
                </a:lnTo>
                <a:lnTo>
                  <a:pt x="432854" y="115430"/>
                </a:lnTo>
                <a:lnTo>
                  <a:pt x="57708" y="115430"/>
                </a:lnTo>
                <a:lnTo>
                  <a:pt x="57708" y="28854"/>
                </a:lnTo>
                <a:lnTo>
                  <a:pt x="55441" y="17621"/>
                </a:lnTo>
                <a:lnTo>
                  <a:pt x="49258" y="8450"/>
                </a:lnTo>
                <a:lnTo>
                  <a:pt x="40086" y="2267"/>
                </a:lnTo>
                <a:lnTo>
                  <a:pt x="28854" y="0"/>
                </a:lnTo>
                <a:close/>
              </a:path>
              <a:path w="433070" h="173354">
                <a:moveTo>
                  <a:pt x="403999" y="0"/>
                </a:moveTo>
                <a:lnTo>
                  <a:pt x="392767" y="2267"/>
                </a:lnTo>
                <a:lnTo>
                  <a:pt x="383595" y="8450"/>
                </a:lnTo>
                <a:lnTo>
                  <a:pt x="377412" y="17621"/>
                </a:lnTo>
                <a:lnTo>
                  <a:pt x="375145" y="28854"/>
                </a:lnTo>
                <a:lnTo>
                  <a:pt x="375145" y="115430"/>
                </a:lnTo>
                <a:lnTo>
                  <a:pt x="432854" y="115430"/>
                </a:lnTo>
                <a:lnTo>
                  <a:pt x="432854" y="28854"/>
                </a:lnTo>
                <a:lnTo>
                  <a:pt x="430586" y="17621"/>
                </a:lnTo>
                <a:lnTo>
                  <a:pt x="424403" y="8450"/>
                </a:lnTo>
                <a:lnTo>
                  <a:pt x="415232" y="2267"/>
                </a:lnTo>
                <a:lnTo>
                  <a:pt x="4039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40849" y="5286550"/>
            <a:ext cx="2035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Модернизация университета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Нур-Мубарак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object 72"/>
          <p:cNvSpPr>
            <a:spLocks/>
          </p:cNvSpPr>
          <p:nvPr/>
        </p:nvSpPr>
        <p:spPr bwMode="auto">
          <a:xfrm>
            <a:off x="6756044" y="4206712"/>
            <a:ext cx="990600" cy="857250"/>
          </a:xfrm>
          <a:custGeom>
            <a:avLst/>
            <a:gdLst>
              <a:gd name="T0" fmla="*/ 742467 w 989965"/>
              <a:gd name="T1" fmla="*/ 0 h 857885"/>
              <a:gd name="T2" fmla="*/ 247497 w 989965"/>
              <a:gd name="T3" fmla="*/ 0 h 857885"/>
              <a:gd name="T4" fmla="*/ 0 w 989965"/>
              <a:gd name="T5" fmla="*/ 428650 h 857885"/>
              <a:gd name="T6" fmla="*/ 247497 w 989965"/>
              <a:gd name="T7" fmla="*/ 857313 h 857885"/>
              <a:gd name="T8" fmla="*/ 742467 w 989965"/>
              <a:gd name="T9" fmla="*/ 857313 h 857885"/>
              <a:gd name="T10" fmla="*/ 989952 w 989965"/>
              <a:gd name="T11" fmla="*/ 428650 h 857885"/>
              <a:gd name="T12" fmla="*/ 742467 w 989965"/>
              <a:gd name="T13" fmla="*/ 0 h 857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9965" h="857885">
                <a:moveTo>
                  <a:pt x="742467" y="0"/>
                </a:moveTo>
                <a:lnTo>
                  <a:pt x="247497" y="0"/>
                </a:lnTo>
                <a:lnTo>
                  <a:pt x="0" y="428650"/>
                </a:lnTo>
                <a:lnTo>
                  <a:pt x="247497" y="857313"/>
                </a:lnTo>
                <a:lnTo>
                  <a:pt x="742467" y="857313"/>
                </a:lnTo>
                <a:lnTo>
                  <a:pt x="989952" y="428650"/>
                </a:lnTo>
                <a:lnTo>
                  <a:pt x="742467" y="0"/>
                </a:lnTo>
                <a:close/>
              </a:path>
            </a:pathLst>
          </a:custGeom>
          <a:solidFill>
            <a:srgbClr val="8045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" name="object 83"/>
          <p:cNvSpPr>
            <a:spLocks/>
          </p:cNvSpPr>
          <p:nvPr/>
        </p:nvSpPr>
        <p:spPr bwMode="auto">
          <a:xfrm>
            <a:off x="7000598" y="4335197"/>
            <a:ext cx="541337" cy="519113"/>
          </a:xfrm>
          <a:custGeom>
            <a:avLst/>
            <a:gdLst>
              <a:gd name="T0" fmla="*/ 207635 w 541654"/>
              <a:gd name="T1" fmla="*/ 518160 h 519429"/>
              <a:gd name="T2" fmla="*/ 326284 w 541654"/>
              <a:gd name="T3" fmla="*/ 487680 h 519429"/>
              <a:gd name="T4" fmla="*/ 306908 w 541654"/>
              <a:gd name="T5" fmla="*/ 408940 h 519429"/>
              <a:gd name="T6" fmla="*/ 334093 w 541654"/>
              <a:gd name="T7" fmla="*/ 436880 h 519429"/>
              <a:gd name="T8" fmla="*/ 343852 w 541654"/>
              <a:gd name="T9" fmla="*/ 486410 h 519429"/>
              <a:gd name="T10" fmla="*/ 460990 w 541654"/>
              <a:gd name="T11" fmla="*/ 518160 h 519429"/>
              <a:gd name="T12" fmla="*/ 530914 w 541654"/>
              <a:gd name="T13" fmla="*/ 441960 h 519429"/>
              <a:gd name="T14" fmla="*/ 410408 w 541654"/>
              <a:gd name="T15" fmla="*/ 408940 h 519429"/>
              <a:gd name="T16" fmla="*/ 72072 w 541654"/>
              <a:gd name="T17" fmla="*/ 461010 h 519429"/>
              <a:gd name="T18" fmla="*/ 143822 w 541654"/>
              <a:gd name="T19" fmla="*/ 488950 h 519429"/>
              <a:gd name="T20" fmla="*/ 323989 w 541654"/>
              <a:gd name="T21" fmla="*/ 461010 h 519429"/>
              <a:gd name="T22" fmla="*/ 0 w 541654"/>
              <a:gd name="T23" fmla="*/ 424180 h 519429"/>
              <a:gd name="T24" fmla="*/ 72072 w 541654"/>
              <a:gd name="T25" fmla="*/ 461010 h 519429"/>
              <a:gd name="T26" fmla="*/ 274226 w 541654"/>
              <a:gd name="T27" fmla="*/ 426720 h 519429"/>
              <a:gd name="T28" fmla="*/ 107619 w 541654"/>
              <a:gd name="T29" fmla="*/ 405130 h 519429"/>
              <a:gd name="T30" fmla="*/ 274226 w 541654"/>
              <a:gd name="T31" fmla="*/ 426720 h 519429"/>
              <a:gd name="T32" fmla="*/ 488352 w 541654"/>
              <a:gd name="T33" fmla="*/ 424180 h 519429"/>
              <a:gd name="T34" fmla="*/ 203822 w 541654"/>
              <a:gd name="T35" fmla="*/ 354330 h 519429"/>
              <a:gd name="T36" fmla="*/ 247637 w 541654"/>
              <a:gd name="T37" fmla="*/ 412750 h 519429"/>
              <a:gd name="T38" fmla="*/ 285258 w 541654"/>
              <a:gd name="T39" fmla="*/ 328930 h 519429"/>
              <a:gd name="T40" fmla="*/ 460997 w 541654"/>
              <a:gd name="T41" fmla="*/ 308610 h 519429"/>
              <a:gd name="T42" fmla="*/ 436724 w 541654"/>
              <a:gd name="T43" fmla="*/ 401320 h 519429"/>
              <a:gd name="T44" fmla="*/ 503931 w 541654"/>
              <a:gd name="T45" fmla="*/ 353060 h 519429"/>
              <a:gd name="T46" fmla="*/ 476514 w 541654"/>
              <a:gd name="T47" fmla="*/ 311150 h 519429"/>
              <a:gd name="T48" fmla="*/ 176909 w 541654"/>
              <a:gd name="T49" fmla="*/ 405130 h 519429"/>
              <a:gd name="T50" fmla="*/ 109446 w 541654"/>
              <a:gd name="T51" fmla="*/ 314960 h 519429"/>
              <a:gd name="T52" fmla="*/ 143802 w 541654"/>
              <a:gd name="T53" fmla="*/ 391160 h 519429"/>
              <a:gd name="T54" fmla="*/ 183680 w 541654"/>
              <a:gd name="T55" fmla="*/ 327660 h 519429"/>
              <a:gd name="T56" fmla="*/ 144500 w 541654"/>
              <a:gd name="T57" fmla="*/ 298450 h 519429"/>
              <a:gd name="T58" fmla="*/ 326882 w 541654"/>
              <a:gd name="T59" fmla="*/ 320040 h 519429"/>
              <a:gd name="T60" fmla="*/ 357974 w 541654"/>
              <a:gd name="T61" fmla="*/ 389890 h 519429"/>
              <a:gd name="T62" fmla="*/ 390326 w 541654"/>
              <a:gd name="T63" fmla="*/ 320040 h 519429"/>
              <a:gd name="T64" fmla="*/ 58305 w 541654"/>
              <a:gd name="T65" fmla="*/ 309880 h 519429"/>
              <a:gd name="T66" fmla="*/ 27101 w 541654"/>
              <a:gd name="T67" fmla="*/ 332740 h 519429"/>
              <a:gd name="T68" fmla="*/ 63296 w 541654"/>
              <a:gd name="T69" fmla="*/ 383540 h 519429"/>
              <a:gd name="T70" fmla="*/ 79225 w 541654"/>
              <a:gd name="T71" fmla="*/ 316230 h 519429"/>
              <a:gd name="T72" fmla="*/ 22364 w 541654"/>
              <a:gd name="T73" fmla="*/ 0 h 519429"/>
              <a:gd name="T74" fmla="*/ 1219 w 541654"/>
              <a:gd name="T75" fmla="*/ 21590 h 519429"/>
              <a:gd name="T76" fmla="*/ 14147 w 541654"/>
              <a:gd name="T77" fmla="*/ 290830 h 519429"/>
              <a:gd name="T78" fmla="*/ 78087 w 541654"/>
              <a:gd name="T79" fmla="*/ 295910 h 519429"/>
              <a:gd name="T80" fmla="*/ 115427 w 541654"/>
              <a:gd name="T81" fmla="*/ 287020 h 519429"/>
              <a:gd name="T82" fmla="*/ 168826 w 541654"/>
              <a:gd name="T83" fmla="*/ 261620 h 519429"/>
              <a:gd name="T84" fmla="*/ 451954 w 541654"/>
              <a:gd name="T85" fmla="*/ 21590 h 519429"/>
              <a:gd name="T86" fmla="*/ 430796 w 541654"/>
              <a:gd name="T87" fmla="*/ 0 h 519429"/>
              <a:gd name="T88" fmla="*/ 185521 w 541654"/>
              <a:gd name="T89" fmla="*/ 261620 h 519429"/>
              <a:gd name="T90" fmla="*/ 445747 w 541654"/>
              <a:gd name="T91" fmla="*/ 287020 h 519429"/>
              <a:gd name="T92" fmla="*/ 167551 w 541654"/>
              <a:gd name="T93" fmla="*/ 280670 h 519429"/>
              <a:gd name="T94" fmla="*/ 167551 w 541654"/>
              <a:gd name="T95" fmla="*/ 280670 h 519429"/>
              <a:gd name="T96" fmla="*/ 50965 w 541654"/>
              <a:gd name="T97" fmla="*/ 261620 h 519429"/>
              <a:gd name="T98" fmla="*/ 170726 w 541654"/>
              <a:gd name="T99" fmla="*/ 234950 h 519429"/>
              <a:gd name="T100" fmla="*/ 95681 w 541654"/>
              <a:gd name="T101" fmla="*/ 189230 h 519429"/>
              <a:gd name="T102" fmla="*/ 363689 w 541654"/>
              <a:gd name="T103" fmla="*/ 241300 h 519429"/>
              <a:gd name="T104" fmla="*/ 110972 w 541654"/>
              <a:gd name="T105" fmla="*/ 187960 h 519429"/>
              <a:gd name="T106" fmla="*/ 128028 w 541654"/>
              <a:gd name="T107" fmla="*/ 222250 h 519429"/>
              <a:gd name="T108" fmla="*/ 126911 w 541654"/>
              <a:gd name="T109" fmla="*/ 186690 h 519429"/>
              <a:gd name="T110" fmla="*/ 204367 w 541654"/>
              <a:gd name="T111" fmla="*/ 222250 h 519429"/>
              <a:gd name="T112" fmla="*/ 259560 w 541654"/>
              <a:gd name="T113" fmla="*/ 181610 h 519429"/>
              <a:gd name="T114" fmla="*/ 81488 w 541654"/>
              <a:gd name="T115" fmla="*/ 127000 h 519429"/>
              <a:gd name="T116" fmla="*/ 119621 w 541654"/>
              <a:gd name="T117" fmla="*/ 179070 h 519429"/>
              <a:gd name="T118" fmla="*/ 152381 w 541654"/>
              <a:gd name="T119" fmla="*/ 105410 h 519429"/>
              <a:gd name="T120" fmla="*/ 328523 w 541654"/>
              <a:gd name="T121" fmla="*/ 54610 h 519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1654" h="519429">
                <a:moveTo>
                  <a:pt x="326284" y="487680"/>
                </a:moveTo>
                <a:lnTo>
                  <a:pt x="167474" y="487680"/>
                </a:lnTo>
                <a:lnTo>
                  <a:pt x="168401" y="510540"/>
                </a:lnTo>
                <a:lnTo>
                  <a:pt x="207635" y="518160"/>
                </a:lnTo>
                <a:lnTo>
                  <a:pt x="246868" y="519430"/>
                </a:lnTo>
                <a:lnTo>
                  <a:pt x="286102" y="518160"/>
                </a:lnTo>
                <a:lnTo>
                  <a:pt x="325335" y="510540"/>
                </a:lnTo>
                <a:lnTo>
                  <a:pt x="326284" y="487680"/>
                </a:lnTo>
                <a:close/>
              </a:path>
              <a:path w="541654" h="519429">
                <a:moveTo>
                  <a:pt x="351956" y="397510"/>
                </a:moveTo>
                <a:lnTo>
                  <a:pt x="321741" y="402590"/>
                </a:lnTo>
                <a:lnTo>
                  <a:pt x="313651" y="405130"/>
                </a:lnTo>
                <a:lnTo>
                  <a:pt x="306908" y="408940"/>
                </a:lnTo>
                <a:lnTo>
                  <a:pt x="301548" y="414020"/>
                </a:lnTo>
                <a:lnTo>
                  <a:pt x="313957" y="420370"/>
                </a:lnTo>
                <a:lnTo>
                  <a:pt x="324981" y="427990"/>
                </a:lnTo>
                <a:lnTo>
                  <a:pt x="334093" y="436880"/>
                </a:lnTo>
                <a:lnTo>
                  <a:pt x="340766" y="448310"/>
                </a:lnTo>
                <a:lnTo>
                  <a:pt x="343611" y="454660"/>
                </a:lnTo>
                <a:lnTo>
                  <a:pt x="344855" y="462280"/>
                </a:lnTo>
                <a:lnTo>
                  <a:pt x="343852" y="486410"/>
                </a:lnTo>
                <a:lnTo>
                  <a:pt x="381596" y="486410"/>
                </a:lnTo>
                <a:lnTo>
                  <a:pt x="382523" y="509270"/>
                </a:lnTo>
                <a:lnTo>
                  <a:pt x="421757" y="515620"/>
                </a:lnTo>
                <a:lnTo>
                  <a:pt x="460990" y="518160"/>
                </a:lnTo>
                <a:lnTo>
                  <a:pt x="500224" y="515620"/>
                </a:lnTo>
                <a:lnTo>
                  <a:pt x="539457" y="509270"/>
                </a:lnTo>
                <a:lnTo>
                  <a:pt x="541197" y="466090"/>
                </a:lnTo>
                <a:lnTo>
                  <a:pt x="530914" y="441960"/>
                </a:lnTo>
                <a:lnTo>
                  <a:pt x="503162" y="426720"/>
                </a:lnTo>
                <a:lnTo>
                  <a:pt x="488352" y="424180"/>
                </a:lnTo>
                <a:lnTo>
                  <a:pt x="428028" y="424180"/>
                </a:lnTo>
                <a:lnTo>
                  <a:pt x="410408" y="408940"/>
                </a:lnTo>
                <a:lnTo>
                  <a:pt x="383281" y="400050"/>
                </a:lnTo>
                <a:lnTo>
                  <a:pt x="351956" y="397510"/>
                </a:lnTo>
                <a:close/>
              </a:path>
              <a:path w="541654" h="519429">
                <a:moveTo>
                  <a:pt x="323989" y="461010"/>
                </a:moveTo>
                <a:lnTo>
                  <a:pt x="72072" y="461010"/>
                </a:lnTo>
                <a:lnTo>
                  <a:pt x="72859" y="481330"/>
                </a:lnTo>
                <a:lnTo>
                  <a:pt x="96512" y="485140"/>
                </a:lnTo>
                <a:lnTo>
                  <a:pt x="120167" y="487680"/>
                </a:lnTo>
                <a:lnTo>
                  <a:pt x="143822" y="488950"/>
                </a:lnTo>
                <a:lnTo>
                  <a:pt x="167474" y="487680"/>
                </a:lnTo>
                <a:lnTo>
                  <a:pt x="326284" y="487680"/>
                </a:lnTo>
                <a:lnTo>
                  <a:pt x="327075" y="468630"/>
                </a:lnTo>
                <a:lnTo>
                  <a:pt x="323989" y="461010"/>
                </a:lnTo>
                <a:close/>
              </a:path>
              <a:path w="541654" h="519429">
                <a:moveTo>
                  <a:pt x="78959" y="392430"/>
                </a:moveTo>
                <a:lnTo>
                  <a:pt x="42913" y="392430"/>
                </a:lnTo>
                <a:lnTo>
                  <a:pt x="12315" y="402590"/>
                </a:lnTo>
                <a:lnTo>
                  <a:pt x="0" y="424180"/>
                </a:lnTo>
                <a:lnTo>
                  <a:pt x="1257" y="455930"/>
                </a:lnTo>
                <a:lnTo>
                  <a:pt x="36669" y="461010"/>
                </a:lnTo>
                <a:lnTo>
                  <a:pt x="54372" y="462280"/>
                </a:lnTo>
                <a:lnTo>
                  <a:pt x="72072" y="461010"/>
                </a:lnTo>
                <a:lnTo>
                  <a:pt x="323989" y="461010"/>
                </a:lnTo>
                <a:lnTo>
                  <a:pt x="316786" y="443230"/>
                </a:lnTo>
                <a:lnTo>
                  <a:pt x="289036" y="429260"/>
                </a:lnTo>
                <a:lnTo>
                  <a:pt x="274226" y="426720"/>
                </a:lnTo>
                <a:lnTo>
                  <a:pt x="213906" y="426720"/>
                </a:lnTo>
                <a:lnTo>
                  <a:pt x="196286" y="411480"/>
                </a:lnTo>
                <a:lnTo>
                  <a:pt x="176909" y="405130"/>
                </a:lnTo>
                <a:lnTo>
                  <a:pt x="107619" y="405130"/>
                </a:lnTo>
                <a:lnTo>
                  <a:pt x="78959" y="392430"/>
                </a:lnTo>
                <a:close/>
              </a:path>
              <a:path w="541654" h="519429">
                <a:moveTo>
                  <a:pt x="252012" y="422910"/>
                </a:moveTo>
                <a:lnTo>
                  <a:pt x="213906" y="426720"/>
                </a:lnTo>
                <a:lnTo>
                  <a:pt x="274226" y="426720"/>
                </a:lnTo>
                <a:lnTo>
                  <a:pt x="252012" y="422910"/>
                </a:lnTo>
                <a:close/>
              </a:path>
              <a:path w="541654" h="519429">
                <a:moveTo>
                  <a:pt x="466136" y="420370"/>
                </a:moveTo>
                <a:lnTo>
                  <a:pt x="428028" y="424180"/>
                </a:lnTo>
                <a:lnTo>
                  <a:pt x="488352" y="424180"/>
                </a:lnTo>
                <a:lnTo>
                  <a:pt x="466136" y="420370"/>
                </a:lnTo>
                <a:close/>
              </a:path>
              <a:path w="541654" h="519429">
                <a:moveTo>
                  <a:pt x="246875" y="311150"/>
                </a:moveTo>
                <a:lnTo>
                  <a:pt x="208475" y="328930"/>
                </a:lnTo>
                <a:lnTo>
                  <a:pt x="203822" y="354330"/>
                </a:lnTo>
                <a:lnTo>
                  <a:pt x="204990" y="368300"/>
                </a:lnTo>
                <a:lnTo>
                  <a:pt x="222596" y="403860"/>
                </a:lnTo>
                <a:lnTo>
                  <a:pt x="246100" y="412750"/>
                </a:lnTo>
                <a:lnTo>
                  <a:pt x="247637" y="412750"/>
                </a:lnTo>
                <a:lnTo>
                  <a:pt x="282701" y="391160"/>
                </a:lnTo>
                <a:lnTo>
                  <a:pt x="289915" y="354330"/>
                </a:lnTo>
                <a:lnTo>
                  <a:pt x="289788" y="342900"/>
                </a:lnTo>
                <a:lnTo>
                  <a:pt x="285258" y="328930"/>
                </a:lnTo>
                <a:lnTo>
                  <a:pt x="275656" y="318770"/>
                </a:lnTo>
                <a:lnTo>
                  <a:pt x="262392" y="312420"/>
                </a:lnTo>
                <a:lnTo>
                  <a:pt x="246875" y="311150"/>
                </a:lnTo>
                <a:close/>
              </a:path>
              <a:path w="541654" h="519429">
                <a:moveTo>
                  <a:pt x="460997" y="308610"/>
                </a:moveTo>
                <a:lnTo>
                  <a:pt x="422603" y="326390"/>
                </a:lnTo>
                <a:lnTo>
                  <a:pt x="418050" y="353060"/>
                </a:lnTo>
                <a:lnTo>
                  <a:pt x="419112" y="365760"/>
                </a:lnTo>
                <a:lnTo>
                  <a:pt x="436724" y="401320"/>
                </a:lnTo>
                <a:lnTo>
                  <a:pt x="460222" y="410210"/>
                </a:lnTo>
                <a:lnTo>
                  <a:pt x="461759" y="410210"/>
                </a:lnTo>
                <a:lnTo>
                  <a:pt x="496823" y="388620"/>
                </a:lnTo>
                <a:lnTo>
                  <a:pt x="503931" y="353060"/>
                </a:lnTo>
                <a:lnTo>
                  <a:pt x="503910" y="340360"/>
                </a:lnTo>
                <a:lnTo>
                  <a:pt x="499380" y="326390"/>
                </a:lnTo>
                <a:lnTo>
                  <a:pt x="489778" y="316230"/>
                </a:lnTo>
                <a:lnTo>
                  <a:pt x="476514" y="311150"/>
                </a:lnTo>
                <a:lnTo>
                  <a:pt x="460997" y="308610"/>
                </a:lnTo>
                <a:close/>
              </a:path>
              <a:path w="541654" h="519429">
                <a:moveTo>
                  <a:pt x="137834" y="400050"/>
                </a:moveTo>
                <a:lnTo>
                  <a:pt x="107619" y="405130"/>
                </a:lnTo>
                <a:lnTo>
                  <a:pt x="176909" y="405130"/>
                </a:lnTo>
                <a:lnTo>
                  <a:pt x="169159" y="402590"/>
                </a:lnTo>
                <a:lnTo>
                  <a:pt x="137834" y="400050"/>
                </a:lnTo>
                <a:close/>
              </a:path>
              <a:path w="541654" h="519429">
                <a:moveTo>
                  <a:pt x="144500" y="298450"/>
                </a:moveTo>
                <a:lnTo>
                  <a:pt x="109446" y="314960"/>
                </a:lnTo>
                <a:lnTo>
                  <a:pt x="105191" y="337820"/>
                </a:lnTo>
                <a:lnTo>
                  <a:pt x="106259" y="349250"/>
                </a:lnTo>
                <a:lnTo>
                  <a:pt x="129841" y="387350"/>
                </a:lnTo>
                <a:lnTo>
                  <a:pt x="143802" y="391160"/>
                </a:lnTo>
                <a:lnTo>
                  <a:pt x="145199" y="391160"/>
                </a:lnTo>
                <a:lnTo>
                  <a:pt x="180520" y="361950"/>
                </a:lnTo>
                <a:lnTo>
                  <a:pt x="183796" y="337820"/>
                </a:lnTo>
                <a:lnTo>
                  <a:pt x="183680" y="327660"/>
                </a:lnTo>
                <a:lnTo>
                  <a:pt x="179544" y="314960"/>
                </a:lnTo>
                <a:lnTo>
                  <a:pt x="170776" y="304800"/>
                </a:lnTo>
                <a:lnTo>
                  <a:pt x="158666" y="299720"/>
                </a:lnTo>
                <a:lnTo>
                  <a:pt x="144500" y="298450"/>
                </a:lnTo>
                <a:close/>
              </a:path>
              <a:path w="541654" h="519429">
                <a:moveTo>
                  <a:pt x="358609" y="306070"/>
                </a:moveTo>
                <a:lnTo>
                  <a:pt x="345786" y="307340"/>
                </a:lnTo>
                <a:lnTo>
                  <a:pt x="334821" y="312420"/>
                </a:lnTo>
                <a:lnTo>
                  <a:pt x="326882" y="320040"/>
                </a:lnTo>
                <a:lnTo>
                  <a:pt x="323138" y="332740"/>
                </a:lnTo>
                <a:lnTo>
                  <a:pt x="323139" y="342900"/>
                </a:lnTo>
                <a:lnTo>
                  <a:pt x="338551" y="382270"/>
                </a:lnTo>
                <a:lnTo>
                  <a:pt x="357974" y="389890"/>
                </a:lnTo>
                <a:lnTo>
                  <a:pt x="359232" y="389890"/>
                </a:lnTo>
                <a:lnTo>
                  <a:pt x="391207" y="363220"/>
                </a:lnTo>
                <a:lnTo>
                  <a:pt x="394068" y="332740"/>
                </a:lnTo>
                <a:lnTo>
                  <a:pt x="390326" y="320040"/>
                </a:lnTo>
                <a:lnTo>
                  <a:pt x="382392" y="312420"/>
                </a:lnTo>
                <a:lnTo>
                  <a:pt x="371431" y="307340"/>
                </a:lnTo>
                <a:lnTo>
                  <a:pt x="358609" y="306070"/>
                </a:lnTo>
                <a:close/>
              </a:path>
              <a:path w="541654" h="519429">
                <a:moveTo>
                  <a:pt x="58305" y="309880"/>
                </a:moveTo>
                <a:lnTo>
                  <a:pt x="47020" y="311150"/>
                </a:lnTo>
                <a:lnTo>
                  <a:pt x="37374" y="316230"/>
                </a:lnTo>
                <a:lnTo>
                  <a:pt x="30393" y="322580"/>
                </a:lnTo>
                <a:lnTo>
                  <a:pt x="27101" y="332740"/>
                </a:lnTo>
                <a:lnTo>
                  <a:pt x="27126" y="342900"/>
                </a:lnTo>
                <a:lnTo>
                  <a:pt x="46632" y="381000"/>
                </a:lnTo>
                <a:lnTo>
                  <a:pt x="53301" y="383540"/>
                </a:lnTo>
                <a:lnTo>
                  <a:pt x="63296" y="383540"/>
                </a:lnTo>
                <a:lnTo>
                  <a:pt x="88733" y="350520"/>
                </a:lnTo>
                <a:lnTo>
                  <a:pt x="89496" y="332740"/>
                </a:lnTo>
                <a:lnTo>
                  <a:pt x="86205" y="322580"/>
                </a:lnTo>
                <a:lnTo>
                  <a:pt x="79225" y="316230"/>
                </a:lnTo>
                <a:lnTo>
                  <a:pt x="69583" y="311150"/>
                </a:lnTo>
                <a:lnTo>
                  <a:pt x="58305" y="309880"/>
                </a:lnTo>
                <a:close/>
              </a:path>
              <a:path w="541654" h="519429">
                <a:moveTo>
                  <a:pt x="430796" y="0"/>
                </a:moveTo>
                <a:lnTo>
                  <a:pt x="22364" y="0"/>
                </a:lnTo>
                <a:lnTo>
                  <a:pt x="14147" y="2540"/>
                </a:lnTo>
                <a:lnTo>
                  <a:pt x="7424" y="6350"/>
                </a:lnTo>
                <a:lnTo>
                  <a:pt x="2885" y="13970"/>
                </a:lnTo>
                <a:lnTo>
                  <a:pt x="1219" y="21590"/>
                </a:lnTo>
                <a:lnTo>
                  <a:pt x="1219" y="271780"/>
                </a:lnTo>
                <a:lnTo>
                  <a:pt x="2885" y="279400"/>
                </a:lnTo>
                <a:lnTo>
                  <a:pt x="7424" y="287020"/>
                </a:lnTo>
                <a:lnTo>
                  <a:pt x="14147" y="290830"/>
                </a:lnTo>
                <a:lnTo>
                  <a:pt x="22364" y="292100"/>
                </a:lnTo>
                <a:lnTo>
                  <a:pt x="58305" y="292100"/>
                </a:lnTo>
                <a:lnTo>
                  <a:pt x="68471" y="293370"/>
                </a:lnTo>
                <a:lnTo>
                  <a:pt x="78087" y="295910"/>
                </a:lnTo>
                <a:lnTo>
                  <a:pt x="86839" y="299720"/>
                </a:lnTo>
                <a:lnTo>
                  <a:pt x="94411" y="306070"/>
                </a:lnTo>
                <a:lnTo>
                  <a:pt x="103513" y="294640"/>
                </a:lnTo>
                <a:lnTo>
                  <a:pt x="115427" y="287020"/>
                </a:lnTo>
                <a:lnTo>
                  <a:pt x="129355" y="281940"/>
                </a:lnTo>
                <a:lnTo>
                  <a:pt x="144500" y="280670"/>
                </a:lnTo>
                <a:lnTo>
                  <a:pt x="167551" y="280670"/>
                </a:lnTo>
                <a:lnTo>
                  <a:pt x="168826" y="261620"/>
                </a:lnTo>
                <a:lnTo>
                  <a:pt x="31788" y="261620"/>
                </a:lnTo>
                <a:lnTo>
                  <a:pt x="31788" y="31750"/>
                </a:lnTo>
                <a:lnTo>
                  <a:pt x="451954" y="31750"/>
                </a:lnTo>
                <a:lnTo>
                  <a:pt x="451954" y="21590"/>
                </a:lnTo>
                <a:lnTo>
                  <a:pt x="450284" y="13970"/>
                </a:lnTo>
                <a:lnTo>
                  <a:pt x="445738" y="6350"/>
                </a:lnTo>
                <a:lnTo>
                  <a:pt x="439010" y="2540"/>
                </a:lnTo>
                <a:lnTo>
                  <a:pt x="430796" y="0"/>
                </a:lnTo>
                <a:close/>
              </a:path>
              <a:path w="541654" h="519429">
                <a:moveTo>
                  <a:pt x="451954" y="31750"/>
                </a:moveTo>
                <a:lnTo>
                  <a:pt x="421385" y="31750"/>
                </a:lnTo>
                <a:lnTo>
                  <a:pt x="421385" y="261620"/>
                </a:lnTo>
                <a:lnTo>
                  <a:pt x="185521" y="261620"/>
                </a:lnTo>
                <a:lnTo>
                  <a:pt x="185521" y="292100"/>
                </a:lnTo>
                <a:lnTo>
                  <a:pt x="430796" y="292100"/>
                </a:lnTo>
                <a:lnTo>
                  <a:pt x="439021" y="290830"/>
                </a:lnTo>
                <a:lnTo>
                  <a:pt x="445747" y="287020"/>
                </a:lnTo>
                <a:lnTo>
                  <a:pt x="450288" y="279400"/>
                </a:lnTo>
                <a:lnTo>
                  <a:pt x="451954" y="271780"/>
                </a:lnTo>
                <a:lnTo>
                  <a:pt x="451954" y="31750"/>
                </a:lnTo>
                <a:close/>
              </a:path>
              <a:path w="541654" h="519429">
                <a:moveTo>
                  <a:pt x="167551" y="280670"/>
                </a:moveTo>
                <a:lnTo>
                  <a:pt x="152425" y="280670"/>
                </a:lnTo>
                <a:lnTo>
                  <a:pt x="160185" y="281940"/>
                </a:lnTo>
                <a:lnTo>
                  <a:pt x="167297" y="284480"/>
                </a:lnTo>
                <a:lnTo>
                  <a:pt x="167551" y="280670"/>
                </a:lnTo>
                <a:close/>
              </a:path>
              <a:path w="541654" h="519429">
                <a:moveTo>
                  <a:pt x="95681" y="189230"/>
                </a:moveTo>
                <a:lnTo>
                  <a:pt x="57281" y="207010"/>
                </a:lnTo>
                <a:lnTo>
                  <a:pt x="49136" y="227330"/>
                </a:lnTo>
                <a:lnTo>
                  <a:pt x="50965" y="261620"/>
                </a:lnTo>
                <a:lnTo>
                  <a:pt x="168826" y="261620"/>
                </a:lnTo>
                <a:lnTo>
                  <a:pt x="169760" y="247650"/>
                </a:lnTo>
                <a:lnTo>
                  <a:pt x="170548" y="237490"/>
                </a:lnTo>
                <a:lnTo>
                  <a:pt x="170726" y="234950"/>
                </a:lnTo>
                <a:lnTo>
                  <a:pt x="178828" y="231140"/>
                </a:lnTo>
                <a:lnTo>
                  <a:pt x="204367" y="222250"/>
                </a:lnTo>
                <a:lnTo>
                  <a:pt x="110604" y="222250"/>
                </a:lnTo>
                <a:lnTo>
                  <a:pt x="95681" y="189230"/>
                </a:lnTo>
                <a:close/>
              </a:path>
              <a:path w="541654" h="519429">
                <a:moveTo>
                  <a:pt x="363689" y="147320"/>
                </a:moveTo>
                <a:lnTo>
                  <a:pt x="293369" y="147320"/>
                </a:lnTo>
                <a:lnTo>
                  <a:pt x="293369" y="241300"/>
                </a:lnTo>
                <a:lnTo>
                  <a:pt x="363689" y="241300"/>
                </a:lnTo>
                <a:lnTo>
                  <a:pt x="363689" y="147320"/>
                </a:lnTo>
                <a:close/>
              </a:path>
              <a:path w="541654" h="519429">
                <a:moveTo>
                  <a:pt x="126911" y="186690"/>
                </a:moveTo>
                <a:lnTo>
                  <a:pt x="111721" y="186690"/>
                </a:lnTo>
                <a:lnTo>
                  <a:pt x="110972" y="187960"/>
                </a:lnTo>
                <a:lnTo>
                  <a:pt x="111213" y="190500"/>
                </a:lnTo>
                <a:lnTo>
                  <a:pt x="112712" y="198120"/>
                </a:lnTo>
                <a:lnTo>
                  <a:pt x="110604" y="222250"/>
                </a:lnTo>
                <a:lnTo>
                  <a:pt x="128028" y="222250"/>
                </a:lnTo>
                <a:lnTo>
                  <a:pt x="125920" y="198120"/>
                </a:lnTo>
                <a:lnTo>
                  <a:pt x="127419" y="190500"/>
                </a:lnTo>
                <a:lnTo>
                  <a:pt x="127660" y="187960"/>
                </a:lnTo>
                <a:lnTo>
                  <a:pt x="126911" y="186690"/>
                </a:lnTo>
                <a:close/>
              </a:path>
              <a:path w="541654" h="519429">
                <a:moveTo>
                  <a:pt x="253593" y="179070"/>
                </a:moveTo>
                <a:lnTo>
                  <a:pt x="144576" y="186690"/>
                </a:lnTo>
                <a:lnTo>
                  <a:pt x="128028" y="222250"/>
                </a:lnTo>
                <a:lnTo>
                  <a:pt x="204367" y="222250"/>
                </a:lnTo>
                <a:lnTo>
                  <a:pt x="259092" y="203200"/>
                </a:lnTo>
                <a:lnTo>
                  <a:pt x="263141" y="198120"/>
                </a:lnTo>
                <a:lnTo>
                  <a:pt x="263020" y="190500"/>
                </a:lnTo>
                <a:lnTo>
                  <a:pt x="259560" y="181610"/>
                </a:lnTo>
                <a:lnTo>
                  <a:pt x="253593" y="179070"/>
                </a:lnTo>
                <a:close/>
              </a:path>
              <a:path w="541654" h="519429">
                <a:moveTo>
                  <a:pt x="118960" y="88900"/>
                </a:moveTo>
                <a:lnTo>
                  <a:pt x="81597" y="118110"/>
                </a:lnTo>
                <a:lnTo>
                  <a:pt x="81488" y="127000"/>
                </a:lnTo>
                <a:lnTo>
                  <a:pt x="82505" y="139700"/>
                </a:lnTo>
                <a:lnTo>
                  <a:pt x="104982" y="175260"/>
                </a:lnTo>
                <a:lnTo>
                  <a:pt x="118287" y="179070"/>
                </a:lnTo>
                <a:lnTo>
                  <a:pt x="119621" y="179070"/>
                </a:lnTo>
                <a:lnTo>
                  <a:pt x="153313" y="151130"/>
                </a:lnTo>
                <a:lnTo>
                  <a:pt x="156433" y="127000"/>
                </a:lnTo>
                <a:lnTo>
                  <a:pt x="156324" y="118110"/>
                </a:lnTo>
                <a:lnTo>
                  <a:pt x="152381" y="105410"/>
                </a:lnTo>
                <a:lnTo>
                  <a:pt x="144019" y="96520"/>
                </a:lnTo>
                <a:lnTo>
                  <a:pt x="132469" y="91440"/>
                </a:lnTo>
                <a:lnTo>
                  <a:pt x="118960" y="88900"/>
                </a:lnTo>
                <a:close/>
              </a:path>
              <a:path w="541654" h="519429">
                <a:moveTo>
                  <a:pt x="328523" y="54610"/>
                </a:moveTo>
                <a:lnTo>
                  <a:pt x="258216" y="147320"/>
                </a:lnTo>
                <a:lnTo>
                  <a:pt x="398843" y="147320"/>
                </a:lnTo>
                <a:lnTo>
                  <a:pt x="328523" y="546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853622" y="4213953"/>
            <a:ext cx="2575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Организация хаджа казахстанских паломников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object 72"/>
          <p:cNvSpPr>
            <a:spLocks/>
          </p:cNvSpPr>
          <p:nvPr/>
        </p:nvSpPr>
        <p:spPr bwMode="auto">
          <a:xfrm>
            <a:off x="6775966" y="5350577"/>
            <a:ext cx="990600" cy="857250"/>
          </a:xfrm>
          <a:custGeom>
            <a:avLst/>
            <a:gdLst>
              <a:gd name="T0" fmla="*/ 742467 w 989965"/>
              <a:gd name="T1" fmla="*/ 0 h 857885"/>
              <a:gd name="T2" fmla="*/ 247497 w 989965"/>
              <a:gd name="T3" fmla="*/ 0 h 857885"/>
              <a:gd name="T4" fmla="*/ 0 w 989965"/>
              <a:gd name="T5" fmla="*/ 428650 h 857885"/>
              <a:gd name="T6" fmla="*/ 247497 w 989965"/>
              <a:gd name="T7" fmla="*/ 857313 h 857885"/>
              <a:gd name="T8" fmla="*/ 742467 w 989965"/>
              <a:gd name="T9" fmla="*/ 857313 h 857885"/>
              <a:gd name="T10" fmla="*/ 989952 w 989965"/>
              <a:gd name="T11" fmla="*/ 428650 h 857885"/>
              <a:gd name="T12" fmla="*/ 742467 w 989965"/>
              <a:gd name="T13" fmla="*/ 0 h 857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9965" h="857885">
                <a:moveTo>
                  <a:pt x="742467" y="0"/>
                </a:moveTo>
                <a:lnTo>
                  <a:pt x="247497" y="0"/>
                </a:lnTo>
                <a:lnTo>
                  <a:pt x="0" y="428650"/>
                </a:lnTo>
                <a:lnTo>
                  <a:pt x="247497" y="857313"/>
                </a:lnTo>
                <a:lnTo>
                  <a:pt x="742467" y="857313"/>
                </a:lnTo>
                <a:lnTo>
                  <a:pt x="989952" y="428650"/>
                </a:lnTo>
                <a:lnTo>
                  <a:pt x="742467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ru-RU">
              <a:solidFill>
                <a:srgbClr val="C93354"/>
              </a:solidFill>
            </a:endParaRPr>
          </a:p>
        </p:txBody>
      </p:sp>
      <p:sp>
        <p:nvSpPr>
          <p:cNvPr id="64" name="object 24"/>
          <p:cNvSpPr>
            <a:spLocks/>
          </p:cNvSpPr>
          <p:nvPr/>
        </p:nvSpPr>
        <p:spPr bwMode="auto">
          <a:xfrm>
            <a:off x="6939797" y="5475076"/>
            <a:ext cx="685180" cy="608251"/>
          </a:xfrm>
          <a:custGeom>
            <a:avLst/>
            <a:gdLst>
              <a:gd name="T0" fmla="*/ 722993 w 1543685"/>
              <a:gd name="T1" fmla="*/ 1518 h 1543685"/>
              <a:gd name="T2" fmla="*/ 627882 w 1543685"/>
              <a:gd name="T3" fmla="*/ 13394 h 1543685"/>
              <a:gd name="T4" fmla="*/ 536722 w 1543685"/>
              <a:gd name="T5" fmla="*/ 36453 h 1543685"/>
              <a:gd name="T6" fmla="*/ 450236 w 1543685"/>
              <a:gd name="T7" fmla="*/ 69971 h 1543685"/>
              <a:gd name="T8" fmla="*/ 369147 w 1543685"/>
              <a:gd name="T9" fmla="*/ 113226 h 1543685"/>
              <a:gd name="T10" fmla="*/ 294178 w 1543685"/>
              <a:gd name="T11" fmla="*/ 165494 h 1543685"/>
              <a:gd name="T12" fmla="*/ 226053 w 1543685"/>
              <a:gd name="T13" fmla="*/ 226052 h 1543685"/>
              <a:gd name="T14" fmla="*/ 165495 w 1543685"/>
              <a:gd name="T15" fmla="*/ 294176 h 1543685"/>
              <a:gd name="T16" fmla="*/ 113227 w 1543685"/>
              <a:gd name="T17" fmla="*/ 369143 h 1543685"/>
              <a:gd name="T18" fmla="*/ 69971 w 1543685"/>
              <a:gd name="T19" fmla="*/ 450231 h 1543685"/>
              <a:gd name="T20" fmla="*/ 36453 w 1543685"/>
              <a:gd name="T21" fmla="*/ 536716 h 1543685"/>
              <a:gd name="T22" fmla="*/ 13394 w 1543685"/>
              <a:gd name="T23" fmla="*/ 627873 h 1543685"/>
              <a:gd name="T24" fmla="*/ 1518 w 1543685"/>
              <a:gd name="T25" fmla="*/ 722982 h 1543685"/>
              <a:gd name="T26" fmla="*/ 1518 w 1543685"/>
              <a:gd name="T27" fmla="*/ 820601 h 1543685"/>
              <a:gd name="T28" fmla="*/ 13394 w 1543685"/>
              <a:gd name="T29" fmla="*/ 915709 h 1543685"/>
              <a:gd name="T30" fmla="*/ 36453 w 1543685"/>
              <a:gd name="T31" fmla="*/ 1006868 h 1543685"/>
              <a:gd name="T32" fmla="*/ 69971 w 1543685"/>
              <a:gd name="T33" fmla="*/ 1093354 h 1543685"/>
              <a:gd name="T34" fmla="*/ 113227 w 1543685"/>
              <a:gd name="T35" fmla="*/ 1174442 h 1543685"/>
              <a:gd name="T36" fmla="*/ 165495 w 1543685"/>
              <a:gd name="T37" fmla="*/ 1249411 h 1543685"/>
              <a:gd name="T38" fmla="*/ 226053 w 1543685"/>
              <a:gd name="T39" fmla="*/ 1317537 h 1543685"/>
              <a:gd name="T40" fmla="*/ 294178 w 1543685"/>
              <a:gd name="T41" fmla="*/ 1378096 h 1543685"/>
              <a:gd name="T42" fmla="*/ 369147 w 1543685"/>
              <a:gd name="T43" fmla="*/ 1430366 h 1543685"/>
              <a:gd name="T44" fmla="*/ 450236 w 1543685"/>
              <a:gd name="T45" fmla="*/ 1473622 h 1543685"/>
              <a:gd name="T46" fmla="*/ 536722 w 1543685"/>
              <a:gd name="T47" fmla="*/ 1507141 h 1543685"/>
              <a:gd name="T48" fmla="*/ 627882 w 1543685"/>
              <a:gd name="T49" fmla="*/ 1530201 h 1543685"/>
              <a:gd name="T50" fmla="*/ 722993 w 1543685"/>
              <a:gd name="T51" fmla="*/ 1542077 h 1543685"/>
              <a:gd name="T52" fmla="*/ 820613 w 1543685"/>
              <a:gd name="T53" fmla="*/ 1542077 h 1543685"/>
              <a:gd name="T54" fmla="*/ 915722 w 1543685"/>
              <a:gd name="T55" fmla="*/ 1530201 h 1543685"/>
              <a:gd name="T56" fmla="*/ 1006880 w 1543685"/>
              <a:gd name="T57" fmla="*/ 1507141 h 1543685"/>
              <a:gd name="T58" fmla="*/ 1093364 w 1543685"/>
              <a:gd name="T59" fmla="*/ 1473622 h 1543685"/>
              <a:gd name="T60" fmla="*/ 1174452 w 1543685"/>
              <a:gd name="T61" fmla="*/ 1430366 h 1543685"/>
              <a:gd name="T62" fmla="*/ 1249419 w 1543685"/>
              <a:gd name="T63" fmla="*/ 1378096 h 1543685"/>
              <a:gd name="T64" fmla="*/ 1317544 w 1543685"/>
              <a:gd name="T65" fmla="*/ 1317537 h 1543685"/>
              <a:gd name="T66" fmla="*/ 1378101 w 1543685"/>
              <a:gd name="T67" fmla="*/ 1249411 h 1543685"/>
              <a:gd name="T68" fmla="*/ 1430369 w 1543685"/>
              <a:gd name="T69" fmla="*/ 1174442 h 1543685"/>
              <a:gd name="T70" fmla="*/ 1473624 w 1543685"/>
              <a:gd name="T71" fmla="*/ 1093354 h 1543685"/>
              <a:gd name="T72" fmla="*/ 1507142 w 1543685"/>
              <a:gd name="T73" fmla="*/ 1006868 h 1543685"/>
              <a:gd name="T74" fmla="*/ 1530201 w 1543685"/>
              <a:gd name="T75" fmla="*/ 915709 h 1543685"/>
              <a:gd name="T76" fmla="*/ 1542077 w 1543685"/>
              <a:gd name="T77" fmla="*/ 820601 h 1543685"/>
              <a:gd name="T78" fmla="*/ 1542077 w 1543685"/>
              <a:gd name="T79" fmla="*/ 722982 h 1543685"/>
              <a:gd name="T80" fmla="*/ 1530201 w 1543685"/>
              <a:gd name="T81" fmla="*/ 627873 h 1543685"/>
              <a:gd name="T82" fmla="*/ 1507142 w 1543685"/>
              <a:gd name="T83" fmla="*/ 536716 h 1543685"/>
              <a:gd name="T84" fmla="*/ 1473624 w 1543685"/>
              <a:gd name="T85" fmla="*/ 450231 h 1543685"/>
              <a:gd name="T86" fmla="*/ 1430369 w 1543685"/>
              <a:gd name="T87" fmla="*/ 369143 h 1543685"/>
              <a:gd name="T88" fmla="*/ 1378101 w 1543685"/>
              <a:gd name="T89" fmla="*/ 294176 h 1543685"/>
              <a:gd name="T90" fmla="*/ 1317544 w 1543685"/>
              <a:gd name="T91" fmla="*/ 226052 h 1543685"/>
              <a:gd name="T92" fmla="*/ 1249419 w 1543685"/>
              <a:gd name="T93" fmla="*/ 165494 h 1543685"/>
              <a:gd name="T94" fmla="*/ 1174452 w 1543685"/>
              <a:gd name="T95" fmla="*/ 113226 h 1543685"/>
              <a:gd name="T96" fmla="*/ 1093364 w 1543685"/>
              <a:gd name="T97" fmla="*/ 69971 h 1543685"/>
              <a:gd name="T98" fmla="*/ 1006880 w 1543685"/>
              <a:gd name="T99" fmla="*/ 36453 h 1543685"/>
              <a:gd name="T100" fmla="*/ 915722 w 1543685"/>
              <a:gd name="T101" fmla="*/ 13394 h 1543685"/>
              <a:gd name="T102" fmla="*/ 820613 w 1543685"/>
              <a:gd name="T103" fmla="*/ 1518 h 1543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43685" h="1543685">
                <a:moveTo>
                  <a:pt x="771804" y="0"/>
                </a:moveTo>
                <a:lnTo>
                  <a:pt x="722993" y="1518"/>
                </a:lnTo>
                <a:lnTo>
                  <a:pt x="674989" y="6013"/>
                </a:lnTo>
                <a:lnTo>
                  <a:pt x="627882" y="13394"/>
                </a:lnTo>
                <a:lnTo>
                  <a:pt x="581763" y="23571"/>
                </a:lnTo>
                <a:lnTo>
                  <a:pt x="536722" y="36453"/>
                </a:lnTo>
                <a:lnTo>
                  <a:pt x="492850" y="51950"/>
                </a:lnTo>
                <a:lnTo>
                  <a:pt x="450236" y="69971"/>
                </a:lnTo>
                <a:lnTo>
                  <a:pt x="408972" y="90427"/>
                </a:lnTo>
                <a:lnTo>
                  <a:pt x="369147" y="113226"/>
                </a:lnTo>
                <a:lnTo>
                  <a:pt x="330852" y="138278"/>
                </a:lnTo>
                <a:lnTo>
                  <a:pt x="294178" y="165494"/>
                </a:lnTo>
                <a:lnTo>
                  <a:pt x="259215" y="194782"/>
                </a:lnTo>
                <a:lnTo>
                  <a:pt x="226053" y="226052"/>
                </a:lnTo>
                <a:lnTo>
                  <a:pt x="194783" y="259213"/>
                </a:lnTo>
                <a:lnTo>
                  <a:pt x="165495" y="294176"/>
                </a:lnTo>
                <a:lnTo>
                  <a:pt x="138279" y="330849"/>
                </a:lnTo>
                <a:lnTo>
                  <a:pt x="113227" y="369143"/>
                </a:lnTo>
                <a:lnTo>
                  <a:pt x="90427" y="408967"/>
                </a:lnTo>
                <a:lnTo>
                  <a:pt x="69971" y="450231"/>
                </a:lnTo>
                <a:lnTo>
                  <a:pt x="51950" y="492844"/>
                </a:lnTo>
                <a:lnTo>
                  <a:pt x="36453" y="536716"/>
                </a:lnTo>
                <a:lnTo>
                  <a:pt x="23571" y="581756"/>
                </a:lnTo>
                <a:lnTo>
                  <a:pt x="13394" y="627873"/>
                </a:lnTo>
                <a:lnTo>
                  <a:pt x="6013" y="674979"/>
                </a:lnTo>
                <a:lnTo>
                  <a:pt x="1518" y="722982"/>
                </a:lnTo>
                <a:lnTo>
                  <a:pt x="0" y="771791"/>
                </a:lnTo>
                <a:lnTo>
                  <a:pt x="1518" y="820601"/>
                </a:lnTo>
                <a:lnTo>
                  <a:pt x="6013" y="868604"/>
                </a:lnTo>
                <a:lnTo>
                  <a:pt x="13394" y="915709"/>
                </a:lnTo>
                <a:lnTo>
                  <a:pt x="23571" y="961828"/>
                </a:lnTo>
                <a:lnTo>
                  <a:pt x="36453" y="1006868"/>
                </a:lnTo>
                <a:lnTo>
                  <a:pt x="51950" y="1050740"/>
                </a:lnTo>
                <a:lnTo>
                  <a:pt x="69971" y="1093354"/>
                </a:lnTo>
                <a:lnTo>
                  <a:pt x="90427" y="1134618"/>
                </a:lnTo>
                <a:lnTo>
                  <a:pt x="113227" y="1174442"/>
                </a:lnTo>
                <a:lnTo>
                  <a:pt x="138279" y="1212737"/>
                </a:lnTo>
                <a:lnTo>
                  <a:pt x="165495" y="1249411"/>
                </a:lnTo>
                <a:lnTo>
                  <a:pt x="194783" y="1284375"/>
                </a:lnTo>
                <a:lnTo>
                  <a:pt x="226053" y="1317537"/>
                </a:lnTo>
                <a:lnTo>
                  <a:pt x="259215" y="1348808"/>
                </a:lnTo>
                <a:lnTo>
                  <a:pt x="294178" y="1378096"/>
                </a:lnTo>
                <a:lnTo>
                  <a:pt x="330852" y="1405312"/>
                </a:lnTo>
                <a:lnTo>
                  <a:pt x="369147" y="1430366"/>
                </a:lnTo>
                <a:lnTo>
                  <a:pt x="408972" y="1453165"/>
                </a:lnTo>
                <a:lnTo>
                  <a:pt x="450236" y="1473622"/>
                </a:lnTo>
                <a:lnTo>
                  <a:pt x="492850" y="1491644"/>
                </a:lnTo>
                <a:lnTo>
                  <a:pt x="536722" y="1507141"/>
                </a:lnTo>
                <a:lnTo>
                  <a:pt x="581763" y="1520024"/>
                </a:lnTo>
                <a:lnTo>
                  <a:pt x="627882" y="1530201"/>
                </a:lnTo>
                <a:lnTo>
                  <a:pt x="674989" y="1537582"/>
                </a:lnTo>
                <a:lnTo>
                  <a:pt x="722993" y="1542077"/>
                </a:lnTo>
                <a:lnTo>
                  <a:pt x="771804" y="1543596"/>
                </a:lnTo>
                <a:lnTo>
                  <a:pt x="820613" y="1542077"/>
                </a:lnTo>
                <a:lnTo>
                  <a:pt x="868616" y="1537582"/>
                </a:lnTo>
                <a:lnTo>
                  <a:pt x="915722" y="1530201"/>
                </a:lnTo>
                <a:lnTo>
                  <a:pt x="961840" y="1520024"/>
                </a:lnTo>
                <a:lnTo>
                  <a:pt x="1006880" y="1507141"/>
                </a:lnTo>
                <a:lnTo>
                  <a:pt x="1050751" y="1491644"/>
                </a:lnTo>
                <a:lnTo>
                  <a:pt x="1093364" y="1473622"/>
                </a:lnTo>
                <a:lnTo>
                  <a:pt x="1134628" y="1453165"/>
                </a:lnTo>
                <a:lnTo>
                  <a:pt x="1174452" y="1430366"/>
                </a:lnTo>
                <a:lnTo>
                  <a:pt x="1212746" y="1405312"/>
                </a:lnTo>
                <a:lnTo>
                  <a:pt x="1249419" y="1378096"/>
                </a:lnTo>
                <a:lnTo>
                  <a:pt x="1284382" y="1348808"/>
                </a:lnTo>
                <a:lnTo>
                  <a:pt x="1317544" y="1317537"/>
                </a:lnTo>
                <a:lnTo>
                  <a:pt x="1348813" y="1284375"/>
                </a:lnTo>
                <a:lnTo>
                  <a:pt x="1378101" y="1249411"/>
                </a:lnTo>
                <a:lnTo>
                  <a:pt x="1405317" y="1212737"/>
                </a:lnTo>
                <a:lnTo>
                  <a:pt x="1430369" y="1174442"/>
                </a:lnTo>
                <a:lnTo>
                  <a:pt x="1453168" y="1134618"/>
                </a:lnTo>
                <a:lnTo>
                  <a:pt x="1473624" y="1093354"/>
                </a:lnTo>
                <a:lnTo>
                  <a:pt x="1491645" y="1050740"/>
                </a:lnTo>
                <a:lnTo>
                  <a:pt x="1507142" y="1006868"/>
                </a:lnTo>
                <a:lnTo>
                  <a:pt x="1520024" y="961828"/>
                </a:lnTo>
                <a:lnTo>
                  <a:pt x="1530201" y="915709"/>
                </a:lnTo>
                <a:lnTo>
                  <a:pt x="1537582" y="868604"/>
                </a:lnTo>
                <a:lnTo>
                  <a:pt x="1542077" y="820601"/>
                </a:lnTo>
                <a:lnTo>
                  <a:pt x="1543596" y="771791"/>
                </a:lnTo>
                <a:lnTo>
                  <a:pt x="1542077" y="722982"/>
                </a:lnTo>
                <a:lnTo>
                  <a:pt x="1537582" y="674979"/>
                </a:lnTo>
                <a:lnTo>
                  <a:pt x="1530201" y="627873"/>
                </a:lnTo>
                <a:lnTo>
                  <a:pt x="1520024" y="581756"/>
                </a:lnTo>
                <a:lnTo>
                  <a:pt x="1507142" y="536716"/>
                </a:lnTo>
                <a:lnTo>
                  <a:pt x="1491645" y="492844"/>
                </a:lnTo>
                <a:lnTo>
                  <a:pt x="1473624" y="450231"/>
                </a:lnTo>
                <a:lnTo>
                  <a:pt x="1453168" y="408967"/>
                </a:lnTo>
                <a:lnTo>
                  <a:pt x="1430369" y="369143"/>
                </a:lnTo>
                <a:lnTo>
                  <a:pt x="1405317" y="330849"/>
                </a:lnTo>
                <a:lnTo>
                  <a:pt x="1378101" y="294176"/>
                </a:lnTo>
                <a:lnTo>
                  <a:pt x="1348813" y="259213"/>
                </a:lnTo>
                <a:lnTo>
                  <a:pt x="1317544" y="226052"/>
                </a:lnTo>
                <a:lnTo>
                  <a:pt x="1284382" y="194782"/>
                </a:lnTo>
                <a:lnTo>
                  <a:pt x="1249419" y="165494"/>
                </a:lnTo>
                <a:lnTo>
                  <a:pt x="1212746" y="138278"/>
                </a:lnTo>
                <a:lnTo>
                  <a:pt x="1174452" y="113226"/>
                </a:lnTo>
                <a:lnTo>
                  <a:pt x="1134628" y="90427"/>
                </a:lnTo>
                <a:lnTo>
                  <a:pt x="1093364" y="69971"/>
                </a:lnTo>
                <a:lnTo>
                  <a:pt x="1050751" y="51950"/>
                </a:lnTo>
                <a:lnTo>
                  <a:pt x="1006880" y="36453"/>
                </a:lnTo>
                <a:lnTo>
                  <a:pt x="961840" y="23571"/>
                </a:lnTo>
                <a:lnTo>
                  <a:pt x="915722" y="13394"/>
                </a:lnTo>
                <a:lnTo>
                  <a:pt x="868616" y="6013"/>
                </a:lnTo>
                <a:lnTo>
                  <a:pt x="820613" y="1518"/>
                </a:lnTo>
                <a:lnTo>
                  <a:pt x="771804" y="0"/>
                </a:lnTo>
                <a:close/>
              </a:path>
            </a:pathLst>
          </a:custGeom>
          <a:solidFill>
            <a:srgbClr val="EDF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" name="object 49"/>
          <p:cNvSpPr>
            <a:spLocks noChangeArrowheads="1"/>
          </p:cNvSpPr>
          <p:nvPr/>
        </p:nvSpPr>
        <p:spPr bwMode="auto">
          <a:xfrm>
            <a:off x="6933071" y="5436992"/>
            <a:ext cx="698631" cy="65981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" name="TextBox 14"/>
          <p:cNvSpPr txBox="1"/>
          <p:nvPr/>
        </p:nvSpPr>
        <p:spPr>
          <a:xfrm>
            <a:off x="7853622" y="5305232"/>
            <a:ext cx="2817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404040"/>
                </a:solidFill>
              </a:rPr>
              <a:t>Сформирован пул имамов для выступления в СМИ</a:t>
            </a:r>
            <a:endParaRPr lang="ru-RU" b="1" dirty="0">
              <a:solidFill>
                <a:srgbClr val="40404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37615" y="4177743"/>
            <a:ext cx="2608976" cy="104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4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3"/>
          <p:cNvSpPr txBox="1">
            <a:spLocks noChangeArrowheads="1"/>
          </p:cNvSpPr>
          <p:nvPr/>
        </p:nvSpPr>
        <p:spPr bwMode="auto">
          <a:xfrm>
            <a:off x="92573" y="1037"/>
            <a:ext cx="11001356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0C779D"/>
                </a:solidFill>
              </a:rPr>
              <a:t>Корпоративный благотворительный фонд</a:t>
            </a:r>
            <a:endParaRPr lang="ru-RU" sz="2800" dirty="0">
              <a:solidFill>
                <a:srgbClr val="0C779D"/>
              </a:solidFill>
            </a:endParaRPr>
          </a:p>
          <a:p>
            <a:pPr algn="ctr"/>
            <a:r>
              <a:rPr lang="ru-RU" sz="2800" b="1" dirty="0">
                <a:solidFill>
                  <a:srgbClr val="0C779D"/>
                </a:solidFill>
              </a:rPr>
              <a:t>«Казахстанский </a:t>
            </a:r>
            <a:r>
              <a:rPr lang="ru-RU" sz="2800" b="1" dirty="0" smtClean="0">
                <a:solidFill>
                  <a:srgbClr val="0C779D"/>
                </a:solidFill>
              </a:rPr>
              <a:t>фонд «УАҚЫП»</a:t>
            </a:r>
          </a:p>
        </p:txBody>
      </p:sp>
      <p:sp>
        <p:nvSpPr>
          <p:cNvPr id="33797" name="TextBox 23"/>
          <p:cNvSpPr txBox="1">
            <a:spLocks noChangeArrowheads="1"/>
          </p:cNvSpPr>
          <p:nvPr/>
        </p:nvSpPr>
        <p:spPr bwMode="auto">
          <a:xfrm>
            <a:off x="11215688" y="211138"/>
            <a:ext cx="63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dirty="0" smtClean="0"/>
              <a:t>12</a:t>
            </a:r>
            <a:endParaRPr lang="ru-RU" altLang="ru-RU" sz="24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92573" y="894172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ject 6"/>
          <p:cNvSpPr>
            <a:spLocks/>
          </p:cNvSpPr>
          <p:nvPr/>
        </p:nvSpPr>
        <p:spPr bwMode="auto">
          <a:xfrm>
            <a:off x="7031922" y="1844423"/>
            <a:ext cx="4921181" cy="4199325"/>
          </a:xfrm>
          <a:custGeom>
            <a:avLst/>
            <a:gdLst>
              <a:gd name="T0" fmla="*/ 0 w 3038475"/>
              <a:gd name="T1" fmla="*/ 1092657 h 1092835"/>
              <a:gd name="T2" fmla="*/ 3037954 w 3038475"/>
              <a:gd name="T3" fmla="*/ 1092657 h 1092835"/>
              <a:gd name="T4" fmla="*/ 3037954 w 3038475"/>
              <a:gd name="T5" fmla="*/ 0 h 1092835"/>
              <a:gd name="T6" fmla="*/ 0 w 3038475"/>
              <a:gd name="T7" fmla="*/ 0 h 1092835"/>
              <a:gd name="T8" fmla="*/ 0 w 3038475"/>
              <a:gd name="T9" fmla="*/ 1092657 h 1092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8475" h="1092835">
                <a:moveTo>
                  <a:pt x="0" y="1092657"/>
                </a:moveTo>
                <a:lnTo>
                  <a:pt x="3037954" y="1092657"/>
                </a:lnTo>
                <a:lnTo>
                  <a:pt x="3037954" y="0"/>
                </a:lnTo>
                <a:lnTo>
                  <a:pt x="0" y="0"/>
                </a:lnTo>
                <a:lnTo>
                  <a:pt x="0" y="1092657"/>
                </a:lnTo>
                <a:close/>
              </a:path>
            </a:pathLst>
          </a:custGeom>
          <a:solidFill>
            <a:srgbClr val="C933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" name="object 7"/>
          <p:cNvSpPr>
            <a:spLocks/>
          </p:cNvSpPr>
          <p:nvPr/>
        </p:nvSpPr>
        <p:spPr bwMode="auto">
          <a:xfrm>
            <a:off x="169541" y="1835169"/>
            <a:ext cx="6639100" cy="4685147"/>
          </a:xfrm>
          <a:custGeom>
            <a:avLst/>
            <a:gdLst>
              <a:gd name="T0" fmla="*/ 2874467 w 3038475"/>
              <a:gd name="T1" fmla="*/ 0 h 1092835"/>
              <a:gd name="T2" fmla="*/ 0 w 3038475"/>
              <a:gd name="T3" fmla="*/ 0 h 1092835"/>
              <a:gd name="T4" fmla="*/ 0 w 3038475"/>
              <a:gd name="T5" fmla="*/ 1092657 h 1092835"/>
              <a:gd name="T6" fmla="*/ 2874467 w 3038475"/>
              <a:gd name="T7" fmla="*/ 1092657 h 1092835"/>
              <a:gd name="T8" fmla="*/ 2968983 w 3038475"/>
              <a:gd name="T9" fmla="*/ 1090102 h 1092835"/>
              <a:gd name="T10" fmla="*/ 3017518 w 3038475"/>
              <a:gd name="T11" fmla="*/ 1072221 h 1092835"/>
              <a:gd name="T12" fmla="*/ 3035399 w 3038475"/>
              <a:gd name="T13" fmla="*/ 1023686 h 1092835"/>
              <a:gd name="T14" fmla="*/ 3037954 w 3038475"/>
              <a:gd name="T15" fmla="*/ 929170 h 1092835"/>
              <a:gd name="T16" fmla="*/ 3037954 w 3038475"/>
              <a:gd name="T17" fmla="*/ 163487 h 1092835"/>
              <a:gd name="T18" fmla="*/ 3035399 w 3038475"/>
              <a:gd name="T19" fmla="*/ 68971 h 1092835"/>
              <a:gd name="T20" fmla="*/ 3017518 w 3038475"/>
              <a:gd name="T21" fmla="*/ 20435 h 1092835"/>
              <a:gd name="T22" fmla="*/ 2968983 w 3038475"/>
              <a:gd name="T23" fmla="*/ 2554 h 1092835"/>
              <a:gd name="T24" fmla="*/ 2874467 w 3038475"/>
              <a:gd name="T25" fmla="*/ 0 h 1092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38475" h="1092835">
                <a:moveTo>
                  <a:pt x="2874467" y="0"/>
                </a:moveTo>
                <a:lnTo>
                  <a:pt x="0" y="0"/>
                </a:lnTo>
                <a:lnTo>
                  <a:pt x="0" y="1092657"/>
                </a:lnTo>
                <a:lnTo>
                  <a:pt x="2874467" y="1092657"/>
                </a:lnTo>
                <a:lnTo>
                  <a:pt x="2968983" y="1090102"/>
                </a:lnTo>
                <a:lnTo>
                  <a:pt x="3017518" y="1072221"/>
                </a:lnTo>
                <a:lnTo>
                  <a:pt x="3035399" y="1023686"/>
                </a:lnTo>
                <a:lnTo>
                  <a:pt x="3037954" y="929170"/>
                </a:lnTo>
                <a:lnTo>
                  <a:pt x="3037954" y="163487"/>
                </a:lnTo>
                <a:lnTo>
                  <a:pt x="3035399" y="68971"/>
                </a:lnTo>
                <a:lnTo>
                  <a:pt x="3017518" y="20435"/>
                </a:lnTo>
                <a:lnTo>
                  <a:pt x="2968983" y="2554"/>
                </a:lnTo>
                <a:lnTo>
                  <a:pt x="2874467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576458" y="1816915"/>
            <a:ext cx="4376646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700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Учредители фонда Министерство по делам религий и гражданского общества и ДУМК: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РГУ  </a:t>
            </a:r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kk-KZ" dirty="0">
                <a:solidFill>
                  <a:schemeClr val="bg1"/>
                </a:solidFill>
              </a:rPr>
              <a:t>Международный центр культур и религий</a:t>
            </a:r>
            <a:r>
              <a:rPr lang="kk-KZ" dirty="0" smtClean="0">
                <a:solidFill>
                  <a:schemeClr val="bg1"/>
                </a:solidFill>
              </a:rPr>
              <a:t>»; </a:t>
            </a:r>
          </a:p>
          <a:p>
            <a:pPr marL="171450" indent="-171450">
              <a:buFontTx/>
              <a:buChar char="-"/>
            </a:pPr>
            <a:r>
              <a:rPr lang="kk-KZ" dirty="0" smtClean="0">
                <a:solidFill>
                  <a:schemeClr val="bg1"/>
                </a:solidFill>
              </a:rPr>
              <a:t>РГУ </a:t>
            </a:r>
            <a:r>
              <a:rPr lang="kk-KZ" dirty="0">
                <a:solidFill>
                  <a:schemeClr val="bg1"/>
                </a:solidFill>
              </a:rPr>
              <a:t>«</a:t>
            </a:r>
            <a:r>
              <a:rPr lang="kk-KZ" dirty="0" smtClean="0">
                <a:solidFill>
                  <a:schemeClr val="bg1"/>
                </a:solidFill>
              </a:rPr>
              <a:t>Научно-исследовательский </a:t>
            </a:r>
            <a:r>
              <a:rPr lang="kk-KZ" dirty="0">
                <a:solidFill>
                  <a:schemeClr val="bg1"/>
                </a:solidFill>
              </a:rPr>
              <a:t>и аналитический центр по вопросам религии</a:t>
            </a:r>
            <a:r>
              <a:rPr lang="kk-KZ" dirty="0" smtClean="0">
                <a:solidFill>
                  <a:schemeClr val="bg1"/>
                </a:solidFill>
              </a:rPr>
              <a:t>»; </a:t>
            </a:r>
          </a:p>
          <a:p>
            <a:pPr marL="171450" indent="-171450">
              <a:buFontTx/>
              <a:buChar char="-"/>
            </a:pPr>
            <a:r>
              <a:rPr lang="kk-KZ" dirty="0" smtClean="0">
                <a:solidFill>
                  <a:schemeClr val="bg1"/>
                </a:solidFill>
              </a:rPr>
              <a:t>РОО </a:t>
            </a:r>
            <a:r>
              <a:rPr lang="kk-KZ" dirty="0">
                <a:solidFill>
                  <a:schemeClr val="bg1"/>
                </a:solidFill>
              </a:rPr>
              <a:t>«Конгресс религиоведов Казахстана</a:t>
            </a:r>
            <a:r>
              <a:rPr lang="kk-KZ" dirty="0" smtClean="0">
                <a:solidFill>
                  <a:schemeClr val="bg1"/>
                </a:solidFill>
              </a:rPr>
              <a:t>»; </a:t>
            </a:r>
          </a:p>
          <a:p>
            <a:pPr marL="171450" indent="-171450">
              <a:buFontTx/>
              <a:buChar char="-"/>
            </a:pPr>
            <a:r>
              <a:rPr lang="kk-KZ" dirty="0" smtClean="0">
                <a:solidFill>
                  <a:schemeClr val="bg1"/>
                </a:solidFill>
              </a:rPr>
              <a:t>Корпоративный </a:t>
            </a:r>
            <a:r>
              <a:rPr lang="kk-KZ" dirty="0">
                <a:solidFill>
                  <a:schemeClr val="bg1"/>
                </a:solidFill>
              </a:rPr>
              <a:t>фонд «Фонд Закят Духовного управления Мусульман Казахстана</a:t>
            </a:r>
            <a:r>
              <a:rPr lang="kk-KZ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8" name="object 18"/>
          <p:cNvSpPr>
            <a:spLocks/>
          </p:cNvSpPr>
          <p:nvPr/>
        </p:nvSpPr>
        <p:spPr bwMode="auto">
          <a:xfrm>
            <a:off x="7188589" y="2067696"/>
            <a:ext cx="513789" cy="597113"/>
          </a:xfrm>
          <a:custGeom>
            <a:avLst/>
            <a:gdLst>
              <a:gd name="T0" fmla="*/ 356395 w 783589"/>
              <a:gd name="T1" fmla="*/ 957059 h 979804"/>
              <a:gd name="T2" fmla="*/ 431036 w 783589"/>
              <a:gd name="T3" fmla="*/ 953252 h 979804"/>
              <a:gd name="T4" fmla="*/ 217991 w 783589"/>
              <a:gd name="T5" fmla="*/ 945641 h 979804"/>
              <a:gd name="T6" fmla="*/ 256113 w 783589"/>
              <a:gd name="T7" fmla="*/ 964673 h 979804"/>
              <a:gd name="T8" fmla="*/ 526353 w 783589"/>
              <a:gd name="T9" fmla="*/ 959596 h 979804"/>
              <a:gd name="T10" fmla="*/ 557977 w 783589"/>
              <a:gd name="T11" fmla="*/ 932953 h 979804"/>
              <a:gd name="T12" fmla="*/ 356012 w 783589"/>
              <a:gd name="T13" fmla="*/ 845407 h 979804"/>
              <a:gd name="T14" fmla="*/ 98606 w 783589"/>
              <a:gd name="T15" fmla="*/ 452088 h 979804"/>
              <a:gd name="T16" fmla="*/ 92 w 783589"/>
              <a:gd name="T17" fmla="*/ 809883 h 979804"/>
              <a:gd name="T18" fmla="*/ 123901 w 783589"/>
              <a:gd name="T19" fmla="*/ 939297 h 979804"/>
              <a:gd name="T20" fmla="*/ 214369 w 783589"/>
              <a:gd name="T21" fmla="*/ 916458 h 979804"/>
              <a:gd name="T22" fmla="*/ 741120 w 783589"/>
              <a:gd name="T23" fmla="*/ 570084 h 979804"/>
              <a:gd name="T24" fmla="*/ 654108 w 783589"/>
              <a:gd name="T25" fmla="*/ 570084 h 979804"/>
              <a:gd name="T26" fmla="*/ 572436 w 783589"/>
              <a:gd name="T27" fmla="*/ 926609 h 979804"/>
              <a:gd name="T28" fmla="*/ 722758 w 783589"/>
              <a:gd name="T29" fmla="*/ 906309 h 979804"/>
              <a:gd name="T30" fmla="*/ 776554 w 783589"/>
              <a:gd name="T31" fmla="*/ 756594 h 979804"/>
              <a:gd name="T32" fmla="*/ 510503 w 783589"/>
              <a:gd name="T33" fmla="*/ 925339 h 979804"/>
              <a:gd name="T34" fmla="*/ 229480 w 783589"/>
              <a:gd name="T35" fmla="*/ 922802 h 979804"/>
              <a:gd name="T36" fmla="*/ 527295 w 783589"/>
              <a:gd name="T37" fmla="*/ 901233 h 979804"/>
              <a:gd name="T38" fmla="*/ 431380 w 783589"/>
              <a:gd name="T39" fmla="*/ 878396 h 979804"/>
              <a:gd name="T40" fmla="*/ 229899 w 783589"/>
              <a:gd name="T41" fmla="*/ 886008 h 979804"/>
              <a:gd name="T42" fmla="*/ 527893 w 783589"/>
              <a:gd name="T43" fmla="*/ 863170 h 979804"/>
              <a:gd name="T44" fmla="*/ 431545 w 783589"/>
              <a:gd name="T45" fmla="*/ 841600 h 979804"/>
              <a:gd name="T46" fmla="*/ 228486 w 783589"/>
              <a:gd name="T47" fmla="*/ 830182 h 979804"/>
              <a:gd name="T48" fmla="*/ 225940 w 783589"/>
              <a:gd name="T49" fmla="*/ 825108 h 979804"/>
              <a:gd name="T50" fmla="*/ 555023 w 783589"/>
              <a:gd name="T51" fmla="*/ 835257 h 979804"/>
              <a:gd name="T52" fmla="*/ 271797 w 783589"/>
              <a:gd name="T53" fmla="*/ 816227 h 979804"/>
              <a:gd name="T54" fmla="*/ 512451 w 783589"/>
              <a:gd name="T55" fmla="*/ 790851 h 979804"/>
              <a:gd name="T56" fmla="*/ 512451 w 783589"/>
              <a:gd name="T57" fmla="*/ 790851 h 979804"/>
              <a:gd name="T58" fmla="*/ 253898 w 783589"/>
              <a:gd name="T59" fmla="*/ 790851 h 979804"/>
              <a:gd name="T60" fmla="*/ 528758 w 783589"/>
              <a:gd name="T61" fmla="*/ 809883 h 979804"/>
              <a:gd name="T62" fmla="*/ 271390 w 783589"/>
              <a:gd name="T63" fmla="*/ 778163 h 979804"/>
              <a:gd name="T64" fmla="*/ 292284 w 783589"/>
              <a:gd name="T65" fmla="*/ 759131 h 979804"/>
              <a:gd name="T66" fmla="*/ 512679 w 783589"/>
              <a:gd name="T67" fmla="*/ 774356 h 979804"/>
              <a:gd name="T68" fmla="*/ 253694 w 783589"/>
              <a:gd name="T69" fmla="*/ 775626 h 979804"/>
              <a:gd name="T70" fmla="*/ 529765 w 783589"/>
              <a:gd name="T71" fmla="*/ 750250 h 979804"/>
              <a:gd name="T72" fmla="*/ 270702 w 783589"/>
              <a:gd name="T73" fmla="*/ 715993 h 979804"/>
              <a:gd name="T74" fmla="*/ 334398 w 783589"/>
              <a:gd name="T75" fmla="*/ 727411 h 979804"/>
              <a:gd name="T76" fmla="*/ 432003 w 783589"/>
              <a:gd name="T77" fmla="*/ 748980 h 979804"/>
              <a:gd name="T78" fmla="*/ 270511 w 783589"/>
              <a:gd name="T79" fmla="*/ 700768 h 979804"/>
              <a:gd name="T80" fmla="*/ 291568 w 783589"/>
              <a:gd name="T81" fmla="*/ 681736 h 979804"/>
              <a:gd name="T82" fmla="*/ 252434 w 783589"/>
              <a:gd name="T83" fmla="*/ 674123 h 979804"/>
              <a:gd name="T84" fmla="*/ 312768 w 783589"/>
              <a:gd name="T85" fmla="*/ 667779 h 979804"/>
              <a:gd name="T86" fmla="*/ 269824 w 783589"/>
              <a:gd name="T87" fmla="*/ 638598 h 979804"/>
              <a:gd name="T88" fmla="*/ 251924 w 783589"/>
              <a:gd name="T89" fmla="*/ 634791 h 979804"/>
              <a:gd name="T90" fmla="*/ 392372 w 783589"/>
              <a:gd name="T91" fmla="*/ 613222 h 979804"/>
              <a:gd name="T92" fmla="*/ 354065 w 783589"/>
              <a:gd name="T93" fmla="*/ 407680 h 979804"/>
              <a:gd name="T94" fmla="*/ 432882 w 783589"/>
              <a:gd name="T95" fmla="*/ 566277 h 979804"/>
              <a:gd name="T96" fmla="*/ 431176 w 783589"/>
              <a:gd name="T97" fmla="*/ 403876 h 979804"/>
              <a:gd name="T98" fmla="*/ 432882 w 783589"/>
              <a:gd name="T99" fmla="*/ 566277 h 979804"/>
              <a:gd name="T100" fmla="*/ 427726 w 783589"/>
              <a:gd name="T101" fmla="*/ 401337 h 979804"/>
              <a:gd name="T102" fmla="*/ 396255 w 783589"/>
              <a:gd name="T103" fmla="*/ 0 h 979804"/>
              <a:gd name="T104" fmla="*/ 244413 w 783589"/>
              <a:gd name="T105" fmla="*/ 118377 h 979804"/>
              <a:gd name="T106" fmla="*/ 308740 w 783589"/>
              <a:gd name="T107" fmla="*/ 339020 h 979804"/>
              <a:gd name="T108" fmla="*/ 499509 w 783589"/>
              <a:gd name="T109" fmla="*/ 317619 h 979804"/>
              <a:gd name="T110" fmla="*/ 525319 w 783589"/>
              <a:gd name="T111" fmla="*/ 67326 h 9798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83589" h="979804">
                <a:moveTo>
                  <a:pt x="272572" y="946556"/>
                </a:moveTo>
                <a:lnTo>
                  <a:pt x="272813" y="968146"/>
                </a:lnTo>
                <a:lnTo>
                  <a:pt x="293500" y="970686"/>
                </a:lnTo>
                <a:lnTo>
                  <a:pt x="355604" y="979576"/>
                </a:lnTo>
                <a:lnTo>
                  <a:pt x="355528" y="957986"/>
                </a:lnTo>
                <a:lnTo>
                  <a:pt x="314040" y="952906"/>
                </a:lnTo>
                <a:lnTo>
                  <a:pt x="293299" y="949096"/>
                </a:lnTo>
                <a:lnTo>
                  <a:pt x="272572" y="946556"/>
                </a:lnTo>
                <a:close/>
              </a:path>
              <a:path w="783589" h="979804">
                <a:moveTo>
                  <a:pt x="509058" y="941476"/>
                </a:moveTo>
                <a:lnTo>
                  <a:pt x="429988" y="954176"/>
                </a:lnTo>
                <a:lnTo>
                  <a:pt x="429874" y="975766"/>
                </a:lnTo>
                <a:lnTo>
                  <a:pt x="508741" y="963066"/>
                </a:lnTo>
                <a:lnTo>
                  <a:pt x="509058" y="941476"/>
                </a:lnTo>
                <a:close/>
              </a:path>
              <a:path w="783589" h="979804">
                <a:moveTo>
                  <a:pt x="223626" y="938936"/>
                </a:moveTo>
                <a:lnTo>
                  <a:pt x="217460" y="946556"/>
                </a:lnTo>
                <a:lnTo>
                  <a:pt x="209467" y="951636"/>
                </a:lnTo>
                <a:lnTo>
                  <a:pt x="199943" y="954176"/>
                </a:lnTo>
                <a:lnTo>
                  <a:pt x="189184" y="955446"/>
                </a:lnTo>
                <a:lnTo>
                  <a:pt x="188345" y="955446"/>
                </a:lnTo>
                <a:lnTo>
                  <a:pt x="255490" y="965606"/>
                </a:lnTo>
                <a:lnTo>
                  <a:pt x="255211" y="944016"/>
                </a:lnTo>
                <a:lnTo>
                  <a:pt x="223626" y="938936"/>
                </a:lnTo>
                <a:close/>
              </a:path>
              <a:path w="783589" h="979804">
                <a:moveTo>
                  <a:pt x="556620" y="933856"/>
                </a:moveTo>
                <a:lnTo>
                  <a:pt x="525416" y="938936"/>
                </a:lnTo>
                <a:lnTo>
                  <a:pt x="525073" y="960526"/>
                </a:lnTo>
                <a:lnTo>
                  <a:pt x="575124" y="951636"/>
                </a:lnTo>
                <a:lnTo>
                  <a:pt x="569172" y="949096"/>
                </a:lnTo>
                <a:lnTo>
                  <a:pt x="564034" y="945286"/>
                </a:lnTo>
                <a:lnTo>
                  <a:pt x="559815" y="940206"/>
                </a:lnTo>
                <a:lnTo>
                  <a:pt x="556620" y="933856"/>
                </a:lnTo>
                <a:close/>
              </a:path>
              <a:path w="783589" h="979804">
                <a:moveTo>
                  <a:pt x="271314" y="833526"/>
                </a:moveTo>
                <a:lnTo>
                  <a:pt x="272394" y="931316"/>
                </a:lnTo>
                <a:lnTo>
                  <a:pt x="334704" y="940206"/>
                </a:lnTo>
                <a:lnTo>
                  <a:pt x="355477" y="942746"/>
                </a:lnTo>
                <a:lnTo>
                  <a:pt x="355147" y="846226"/>
                </a:lnTo>
                <a:lnTo>
                  <a:pt x="313217" y="839876"/>
                </a:lnTo>
                <a:lnTo>
                  <a:pt x="292259" y="836066"/>
                </a:lnTo>
                <a:lnTo>
                  <a:pt x="271314" y="833526"/>
                </a:lnTo>
                <a:close/>
              </a:path>
              <a:path w="783589" h="979804">
                <a:moveTo>
                  <a:pt x="269752" y="386486"/>
                </a:moveTo>
                <a:lnTo>
                  <a:pt x="98366" y="452526"/>
                </a:lnTo>
                <a:lnTo>
                  <a:pt x="65324" y="476656"/>
                </a:lnTo>
                <a:lnTo>
                  <a:pt x="8374" y="757326"/>
                </a:lnTo>
                <a:lnTo>
                  <a:pt x="4676" y="773836"/>
                </a:lnTo>
                <a:lnTo>
                  <a:pt x="1427" y="792886"/>
                </a:lnTo>
                <a:lnTo>
                  <a:pt x="92" y="810666"/>
                </a:lnTo>
                <a:lnTo>
                  <a:pt x="0" y="814476"/>
                </a:lnTo>
                <a:lnTo>
                  <a:pt x="1376" y="832256"/>
                </a:lnTo>
                <a:lnTo>
                  <a:pt x="34980" y="880516"/>
                </a:lnTo>
                <a:lnTo>
                  <a:pt x="87330" y="928776"/>
                </a:lnTo>
                <a:lnTo>
                  <a:pt x="123601" y="940206"/>
                </a:lnTo>
                <a:lnTo>
                  <a:pt x="189158" y="940206"/>
                </a:lnTo>
                <a:lnTo>
                  <a:pt x="198990" y="938936"/>
                </a:lnTo>
                <a:lnTo>
                  <a:pt x="206813" y="935126"/>
                </a:lnTo>
                <a:lnTo>
                  <a:pt x="211981" y="927506"/>
                </a:lnTo>
                <a:lnTo>
                  <a:pt x="213847" y="917346"/>
                </a:lnTo>
                <a:lnTo>
                  <a:pt x="213847" y="833526"/>
                </a:lnTo>
                <a:lnTo>
                  <a:pt x="207980" y="824636"/>
                </a:lnTo>
                <a:lnTo>
                  <a:pt x="141063" y="794156"/>
                </a:lnTo>
                <a:lnTo>
                  <a:pt x="130497" y="570636"/>
                </a:lnTo>
                <a:lnTo>
                  <a:pt x="739318" y="570636"/>
                </a:lnTo>
                <a:lnTo>
                  <a:pt x="738596" y="566826"/>
                </a:lnTo>
                <a:lnTo>
                  <a:pt x="351197" y="566826"/>
                </a:lnTo>
                <a:lnTo>
                  <a:pt x="269752" y="386486"/>
                </a:lnTo>
                <a:close/>
              </a:path>
              <a:path w="783589" h="979804">
                <a:moveTo>
                  <a:pt x="739318" y="570636"/>
                </a:moveTo>
                <a:lnTo>
                  <a:pt x="652518" y="570636"/>
                </a:lnTo>
                <a:lnTo>
                  <a:pt x="641964" y="794156"/>
                </a:lnTo>
                <a:lnTo>
                  <a:pt x="575048" y="824636"/>
                </a:lnTo>
                <a:lnTo>
                  <a:pt x="569180" y="833526"/>
                </a:lnTo>
                <a:lnTo>
                  <a:pt x="569180" y="917346"/>
                </a:lnTo>
                <a:lnTo>
                  <a:pt x="571045" y="927506"/>
                </a:lnTo>
                <a:lnTo>
                  <a:pt x="576210" y="935126"/>
                </a:lnTo>
                <a:lnTo>
                  <a:pt x="584032" y="938936"/>
                </a:lnTo>
                <a:lnTo>
                  <a:pt x="593869" y="940206"/>
                </a:lnTo>
                <a:lnTo>
                  <a:pt x="659414" y="940206"/>
                </a:lnTo>
                <a:lnTo>
                  <a:pt x="721001" y="907186"/>
                </a:lnTo>
                <a:lnTo>
                  <a:pt x="770420" y="855116"/>
                </a:lnTo>
                <a:lnTo>
                  <a:pt x="783126" y="813206"/>
                </a:lnTo>
                <a:lnTo>
                  <a:pt x="781602" y="792886"/>
                </a:lnTo>
                <a:lnTo>
                  <a:pt x="778356" y="773836"/>
                </a:lnTo>
                <a:lnTo>
                  <a:pt x="774666" y="757326"/>
                </a:lnTo>
                <a:lnTo>
                  <a:pt x="739318" y="570636"/>
                </a:lnTo>
                <a:close/>
              </a:path>
              <a:path w="783589" h="979804">
                <a:moveTo>
                  <a:pt x="509579" y="904646"/>
                </a:moveTo>
                <a:lnTo>
                  <a:pt x="430153" y="917346"/>
                </a:lnTo>
                <a:lnTo>
                  <a:pt x="430052" y="938936"/>
                </a:lnTo>
                <a:lnTo>
                  <a:pt x="509262" y="926236"/>
                </a:lnTo>
                <a:lnTo>
                  <a:pt x="509579" y="904646"/>
                </a:lnTo>
                <a:close/>
              </a:path>
              <a:path w="783589" h="979804">
                <a:moveTo>
                  <a:pt x="229341" y="902106"/>
                </a:moveTo>
                <a:lnTo>
                  <a:pt x="229341" y="919886"/>
                </a:lnTo>
                <a:lnTo>
                  <a:pt x="229201" y="922426"/>
                </a:lnTo>
                <a:lnTo>
                  <a:pt x="228922" y="923696"/>
                </a:lnTo>
                <a:lnTo>
                  <a:pt x="255020" y="927506"/>
                </a:lnTo>
                <a:lnTo>
                  <a:pt x="254728" y="905916"/>
                </a:lnTo>
                <a:lnTo>
                  <a:pt x="229341" y="902106"/>
                </a:lnTo>
                <a:close/>
              </a:path>
              <a:path w="783589" h="979804">
                <a:moveTo>
                  <a:pt x="553674" y="897026"/>
                </a:moveTo>
                <a:lnTo>
                  <a:pt x="526013" y="902106"/>
                </a:lnTo>
                <a:lnTo>
                  <a:pt x="525657" y="923696"/>
                </a:lnTo>
                <a:lnTo>
                  <a:pt x="553686" y="918616"/>
                </a:lnTo>
                <a:lnTo>
                  <a:pt x="553674" y="897026"/>
                </a:lnTo>
                <a:close/>
              </a:path>
              <a:path w="783589" h="979804">
                <a:moveTo>
                  <a:pt x="510113" y="866546"/>
                </a:moveTo>
                <a:lnTo>
                  <a:pt x="430331" y="879246"/>
                </a:lnTo>
                <a:lnTo>
                  <a:pt x="430230" y="902106"/>
                </a:lnTo>
                <a:lnTo>
                  <a:pt x="509795" y="889406"/>
                </a:lnTo>
                <a:lnTo>
                  <a:pt x="510113" y="866546"/>
                </a:lnTo>
                <a:close/>
              </a:path>
              <a:path w="783589" h="979804">
                <a:moveTo>
                  <a:pt x="229341" y="864006"/>
                </a:moveTo>
                <a:lnTo>
                  <a:pt x="229341" y="886866"/>
                </a:lnTo>
                <a:lnTo>
                  <a:pt x="254538" y="890676"/>
                </a:lnTo>
                <a:lnTo>
                  <a:pt x="254258" y="867816"/>
                </a:lnTo>
                <a:lnTo>
                  <a:pt x="229341" y="864006"/>
                </a:lnTo>
                <a:close/>
              </a:path>
              <a:path w="783589" h="979804">
                <a:moveTo>
                  <a:pt x="553674" y="860196"/>
                </a:moveTo>
                <a:lnTo>
                  <a:pt x="526610" y="864006"/>
                </a:lnTo>
                <a:lnTo>
                  <a:pt x="526254" y="885596"/>
                </a:lnTo>
                <a:lnTo>
                  <a:pt x="553674" y="881786"/>
                </a:lnTo>
                <a:lnTo>
                  <a:pt x="553674" y="860196"/>
                </a:lnTo>
                <a:close/>
              </a:path>
              <a:path w="783589" h="979804">
                <a:moveTo>
                  <a:pt x="510646" y="829716"/>
                </a:moveTo>
                <a:lnTo>
                  <a:pt x="430496" y="842416"/>
                </a:lnTo>
                <a:lnTo>
                  <a:pt x="430395" y="864006"/>
                </a:lnTo>
                <a:lnTo>
                  <a:pt x="510328" y="851306"/>
                </a:lnTo>
                <a:lnTo>
                  <a:pt x="510646" y="829716"/>
                </a:lnTo>
                <a:close/>
              </a:path>
              <a:path w="783589" h="979804">
                <a:moveTo>
                  <a:pt x="225391" y="825906"/>
                </a:moveTo>
                <a:lnTo>
                  <a:pt x="227931" y="830986"/>
                </a:lnTo>
                <a:lnTo>
                  <a:pt x="229341" y="837336"/>
                </a:lnTo>
                <a:lnTo>
                  <a:pt x="229341" y="848766"/>
                </a:lnTo>
                <a:lnTo>
                  <a:pt x="254055" y="852576"/>
                </a:lnTo>
                <a:lnTo>
                  <a:pt x="253763" y="829716"/>
                </a:lnTo>
                <a:lnTo>
                  <a:pt x="225391" y="825906"/>
                </a:lnTo>
                <a:close/>
              </a:path>
              <a:path w="783589" h="979804">
                <a:moveTo>
                  <a:pt x="559858" y="822096"/>
                </a:moveTo>
                <a:lnTo>
                  <a:pt x="527219" y="827176"/>
                </a:lnTo>
                <a:lnTo>
                  <a:pt x="526864" y="848766"/>
                </a:lnTo>
                <a:lnTo>
                  <a:pt x="553674" y="844956"/>
                </a:lnTo>
                <a:lnTo>
                  <a:pt x="553674" y="836066"/>
                </a:lnTo>
                <a:lnTo>
                  <a:pt x="555934" y="828446"/>
                </a:lnTo>
                <a:lnTo>
                  <a:pt x="559858" y="822096"/>
                </a:lnTo>
                <a:close/>
              </a:path>
              <a:path w="783589" h="979804">
                <a:moveTo>
                  <a:pt x="270908" y="794156"/>
                </a:moveTo>
                <a:lnTo>
                  <a:pt x="271018" y="806856"/>
                </a:lnTo>
                <a:lnTo>
                  <a:pt x="271137" y="817016"/>
                </a:lnTo>
                <a:lnTo>
                  <a:pt x="355096" y="830986"/>
                </a:lnTo>
                <a:lnTo>
                  <a:pt x="355033" y="808126"/>
                </a:lnTo>
                <a:lnTo>
                  <a:pt x="333991" y="804316"/>
                </a:lnTo>
                <a:lnTo>
                  <a:pt x="270908" y="794156"/>
                </a:lnTo>
                <a:close/>
              </a:path>
              <a:path w="783589" h="979804">
                <a:moveTo>
                  <a:pt x="511205" y="791616"/>
                </a:moveTo>
                <a:lnTo>
                  <a:pt x="430674" y="804316"/>
                </a:lnTo>
                <a:lnTo>
                  <a:pt x="430572" y="825906"/>
                </a:lnTo>
                <a:lnTo>
                  <a:pt x="510862" y="813206"/>
                </a:lnTo>
                <a:lnTo>
                  <a:pt x="511065" y="799236"/>
                </a:lnTo>
                <a:lnTo>
                  <a:pt x="511205" y="791616"/>
                </a:lnTo>
                <a:close/>
              </a:path>
              <a:path w="783589" h="979804">
                <a:moveTo>
                  <a:pt x="167886" y="777646"/>
                </a:moveTo>
                <a:lnTo>
                  <a:pt x="168102" y="789076"/>
                </a:lnTo>
                <a:lnTo>
                  <a:pt x="207395" y="806856"/>
                </a:lnTo>
                <a:lnTo>
                  <a:pt x="253573" y="814476"/>
                </a:lnTo>
                <a:lnTo>
                  <a:pt x="253280" y="791616"/>
                </a:lnTo>
                <a:lnTo>
                  <a:pt x="210685" y="785266"/>
                </a:lnTo>
                <a:lnTo>
                  <a:pt x="167886" y="777646"/>
                </a:lnTo>
                <a:close/>
              </a:path>
              <a:path w="783589" h="979804">
                <a:moveTo>
                  <a:pt x="608004" y="776376"/>
                </a:moveTo>
                <a:lnTo>
                  <a:pt x="527842" y="789076"/>
                </a:lnTo>
                <a:lnTo>
                  <a:pt x="527473" y="810666"/>
                </a:lnTo>
                <a:lnTo>
                  <a:pt x="587887" y="801776"/>
                </a:lnTo>
                <a:lnTo>
                  <a:pt x="607585" y="792886"/>
                </a:lnTo>
                <a:lnTo>
                  <a:pt x="608004" y="776376"/>
                </a:lnTo>
                <a:close/>
              </a:path>
              <a:path w="783589" h="979804">
                <a:moveTo>
                  <a:pt x="270476" y="756056"/>
                </a:moveTo>
                <a:lnTo>
                  <a:pt x="270730" y="778916"/>
                </a:lnTo>
                <a:lnTo>
                  <a:pt x="291779" y="781456"/>
                </a:lnTo>
                <a:lnTo>
                  <a:pt x="354969" y="791616"/>
                </a:lnTo>
                <a:lnTo>
                  <a:pt x="354893" y="770026"/>
                </a:lnTo>
                <a:lnTo>
                  <a:pt x="333790" y="766216"/>
                </a:lnTo>
                <a:lnTo>
                  <a:pt x="291573" y="759866"/>
                </a:lnTo>
                <a:lnTo>
                  <a:pt x="270476" y="756056"/>
                </a:lnTo>
                <a:close/>
              </a:path>
              <a:path w="783589" h="979804">
                <a:moveTo>
                  <a:pt x="511751" y="753516"/>
                </a:moveTo>
                <a:lnTo>
                  <a:pt x="430877" y="766216"/>
                </a:lnTo>
                <a:lnTo>
                  <a:pt x="430750" y="787806"/>
                </a:lnTo>
                <a:lnTo>
                  <a:pt x="511433" y="775106"/>
                </a:lnTo>
                <a:lnTo>
                  <a:pt x="511751" y="753516"/>
                </a:lnTo>
                <a:close/>
              </a:path>
              <a:path w="783589" h="979804">
                <a:moveTo>
                  <a:pt x="166285" y="700176"/>
                </a:moveTo>
                <a:lnTo>
                  <a:pt x="167543" y="762406"/>
                </a:lnTo>
                <a:lnTo>
                  <a:pt x="188926" y="764946"/>
                </a:lnTo>
                <a:lnTo>
                  <a:pt x="253077" y="776376"/>
                </a:lnTo>
                <a:lnTo>
                  <a:pt x="252290" y="714146"/>
                </a:lnTo>
                <a:lnTo>
                  <a:pt x="187775" y="703986"/>
                </a:lnTo>
                <a:lnTo>
                  <a:pt x="166285" y="700176"/>
                </a:lnTo>
                <a:close/>
              </a:path>
              <a:path w="783589" h="979804">
                <a:moveTo>
                  <a:pt x="608982" y="738276"/>
                </a:moveTo>
                <a:lnTo>
                  <a:pt x="528477" y="750976"/>
                </a:lnTo>
                <a:lnTo>
                  <a:pt x="528121" y="772566"/>
                </a:lnTo>
                <a:lnTo>
                  <a:pt x="548192" y="770026"/>
                </a:lnTo>
                <a:lnTo>
                  <a:pt x="608411" y="759866"/>
                </a:lnTo>
                <a:lnTo>
                  <a:pt x="608982" y="738276"/>
                </a:lnTo>
                <a:close/>
              </a:path>
              <a:path w="783589" h="979804">
                <a:moveTo>
                  <a:pt x="270044" y="716686"/>
                </a:moveTo>
                <a:lnTo>
                  <a:pt x="270298" y="739546"/>
                </a:lnTo>
                <a:lnTo>
                  <a:pt x="291429" y="743356"/>
                </a:lnTo>
                <a:lnTo>
                  <a:pt x="354842" y="753516"/>
                </a:lnTo>
                <a:lnTo>
                  <a:pt x="354766" y="730656"/>
                </a:lnTo>
                <a:lnTo>
                  <a:pt x="333585" y="728116"/>
                </a:lnTo>
                <a:lnTo>
                  <a:pt x="270044" y="716686"/>
                </a:lnTo>
                <a:close/>
              </a:path>
              <a:path w="783589" h="979804">
                <a:moveTo>
                  <a:pt x="612005" y="621436"/>
                </a:moveTo>
                <a:lnTo>
                  <a:pt x="431423" y="649376"/>
                </a:lnTo>
                <a:lnTo>
                  <a:pt x="431159" y="716686"/>
                </a:lnTo>
                <a:lnTo>
                  <a:pt x="430953" y="749706"/>
                </a:lnTo>
                <a:lnTo>
                  <a:pt x="564776" y="729386"/>
                </a:lnTo>
                <a:lnTo>
                  <a:pt x="609388" y="721766"/>
                </a:lnTo>
                <a:lnTo>
                  <a:pt x="612005" y="621436"/>
                </a:lnTo>
                <a:close/>
              </a:path>
              <a:path w="783589" h="979804">
                <a:moveTo>
                  <a:pt x="269613" y="678586"/>
                </a:moveTo>
                <a:lnTo>
                  <a:pt x="269854" y="701446"/>
                </a:lnTo>
                <a:lnTo>
                  <a:pt x="291061" y="705256"/>
                </a:lnTo>
                <a:lnTo>
                  <a:pt x="312274" y="707796"/>
                </a:lnTo>
                <a:lnTo>
                  <a:pt x="354703" y="715416"/>
                </a:lnTo>
                <a:lnTo>
                  <a:pt x="354626" y="692556"/>
                </a:lnTo>
                <a:lnTo>
                  <a:pt x="290860" y="682396"/>
                </a:lnTo>
                <a:lnTo>
                  <a:pt x="269613" y="678586"/>
                </a:lnTo>
                <a:close/>
              </a:path>
              <a:path w="783589" h="979804">
                <a:moveTo>
                  <a:pt x="165473" y="660806"/>
                </a:moveTo>
                <a:lnTo>
                  <a:pt x="165943" y="683666"/>
                </a:lnTo>
                <a:lnTo>
                  <a:pt x="252112" y="697636"/>
                </a:lnTo>
                <a:lnTo>
                  <a:pt x="251820" y="674776"/>
                </a:lnTo>
                <a:lnTo>
                  <a:pt x="165473" y="660806"/>
                </a:lnTo>
                <a:close/>
              </a:path>
              <a:path w="783589" h="979804">
                <a:moveTo>
                  <a:pt x="269168" y="639216"/>
                </a:moveTo>
                <a:lnTo>
                  <a:pt x="269435" y="662076"/>
                </a:lnTo>
                <a:lnTo>
                  <a:pt x="290718" y="665886"/>
                </a:lnTo>
                <a:lnTo>
                  <a:pt x="312008" y="668426"/>
                </a:lnTo>
                <a:lnTo>
                  <a:pt x="354601" y="676046"/>
                </a:lnTo>
                <a:lnTo>
                  <a:pt x="354525" y="653186"/>
                </a:lnTo>
                <a:lnTo>
                  <a:pt x="333187" y="649376"/>
                </a:lnTo>
                <a:lnTo>
                  <a:pt x="290506" y="643026"/>
                </a:lnTo>
                <a:lnTo>
                  <a:pt x="269168" y="639216"/>
                </a:lnTo>
                <a:close/>
              </a:path>
              <a:path w="783589" h="979804">
                <a:moveTo>
                  <a:pt x="164660" y="621436"/>
                </a:moveTo>
                <a:lnTo>
                  <a:pt x="165142" y="644296"/>
                </a:lnTo>
                <a:lnTo>
                  <a:pt x="186750" y="648106"/>
                </a:lnTo>
                <a:lnTo>
                  <a:pt x="251604" y="658266"/>
                </a:lnTo>
                <a:lnTo>
                  <a:pt x="251312" y="635406"/>
                </a:lnTo>
                <a:lnTo>
                  <a:pt x="207986" y="627786"/>
                </a:lnTo>
                <a:lnTo>
                  <a:pt x="164660" y="621436"/>
                </a:lnTo>
                <a:close/>
              </a:path>
              <a:path w="783589" h="979804">
                <a:moveTo>
                  <a:pt x="652518" y="570636"/>
                </a:moveTo>
                <a:lnTo>
                  <a:pt x="130497" y="570636"/>
                </a:lnTo>
                <a:lnTo>
                  <a:pt x="391418" y="613816"/>
                </a:lnTo>
                <a:lnTo>
                  <a:pt x="652518" y="570636"/>
                </a:lnTo>
                <a:close/>
              </a:path>
              <a:path w="783589" h="979804">
                <a:moveTo>
                  <a:pt x="375788" y="401726"/>
                </a:moveTo>
                <a:lnTo>
                  <a:pt x="356354" y="401726"/>
                </a:lnTo>
                <a:lnTo>
                  <a:pt x="352899" y="404266"/>
                </a:lnTo>
                <a:lnTo>
                  <a:pt x="353204" y="408076"/>
                </a:lnTo>
                <a:lnTo>
                  <a:pt x="354735" y="419506"/>
                </a:lnTo>
                <a:lnTo>
                  <a:pt x="357346" y="434746"/>
                </a:lnTo>
                <a:lnTo>
                  <a:pt x="360888" y="455066"/>
                </a:lnTo>
                <a:lnTo>
                  <a:pt x="351197" y="566826"/>
                </a:lnTo>
                <a:lnTo>
                  <a:pt x="431830" y="566826"/>
                </a:lnTo>
                <a:lnTo>
                  <a:pt x="422140" y="455066"/>
                </a:lnTo>
                <a:lnTo>
                  <a:pt x="425681" y="434746"/>
                </a:lnTo>
                <a:lnTo>
                  <a:pt x="428292" y="419506"/>
                </a:lnTo>
                <a:lnTo>
                  <a:pt x="429823" y="408076"/>
                </a:lnTo>
                <a:lnTo>
                  <a:pt x="430128" y="404266"/>
                </a:lnTo>
                <a:lnTo>
                  <a:pt x="428407" y="402996"/>
                </a:lnTo>
                <a:lnTo>
                  <a:pt x="391520" y="402996"/>
                </a:lnTo>
                <a:lnTo>
                  <a:pt x="375788" y="401726"/>
                </a:lnTo>
                <a:close/>
              </a:path>
              <a:path w="783589" h="979804">
                <a:moveTo>
                  <a:pt x="513262" y="386486"/>
                </a:moveTo>
                <a:lnTo>
                  <a:pt x="431830" y="566826"/>
                </a:lnTo>
                <a:lnTo>
                  <a:pt x="738596" y="566826"/>
                </a:lnTo>
                <a:lnTo>
                  <a:pt x="723447" y="486816"/>
                </a:lnTo>
                <a:lnTo>
                  <a:pt x="695276" y="458876"/>
                </a:lnTo>
                <a:lnTo>
                  <a:pt x="513262" y="386486"/>
                </a:lnTo>
                <a:close/>
              </a:path>
              <a:path w="783589" h="979804">
                <a:moveTo>
                  <a:pt x="426686" y="401726"/>
                </a:moveTo>
                <a:lnTo>
                  <a:pt x="407252" y="401726"/>
                </a:lnTo>
                <a:lnTo>
                  <a:pt x="391520" y="402996"/>
                </a:lnTo>
                <a:lnTo>
                  <a:pt x="428407" y="402996"/>
                </a:lnTo>
                <a:lnTo>
                  <a:pt x="426686" y="401726"/>
                </a:lnTo>
                <a:close/>
              </a:path>
              <a:path w="783589" h="979804">
                <a:moveTo>
                  <a:pt x="395292" y="0"/>
                </a:moveTo>
                <a:lnTo>
                  <a:pt x="387875" y="0"/>
                </a:lnTo>
                <a:lnTo>
                  <a:pt x="335654" y="8120"/>
                </a:lnTo>
                <a:lnTo>
                  <a:pt x="291153" y="30575"/>
                </a:lnTo>
                <a:lnTo>
                  <a:pt x="258992" y="67392"/>
                </a:lnTo>
                <a:lnTo>
                  <a:pt x="243819" y="118491"/>
                </a:lnTo>
                <a:lnTo>
                  <a:pt x="243383" y="158154"/>
                </a:lnTo>
                <a:lnTo>
                  <a:pt x="247402" y="207976"/>
                </a:lnTo>
                <a:lnTo>
                  <a:pt x="255719" y="256992"/>
                </a:lnTo>
                <a:lnTo>
                  <a:pt x="268178" y="294233"/>
                </a:lnTo>
                <a:lnTo>
                  <a:pt x="307990" y="339347"/>
                </a:lnTo>
                <a:lnTo>
                  <a:pt x="367796" y="368173"/>
                </a:lnTo>
                <a:lnTo>
                  <a:pt x="391509" y="370449"/>
                </a:lnTo>
                <a:lnTo>
                  <a:pt x="402402" y="369880"/>
                </a:lnTo>
                <a:lnTo>
                  <a:pt x="446788" y="356694"/>
                </a:lnTo>
                <a:lnTo>
                  <a:pt x="498295" y="317927"/>
                </a:lnTo>
                <a:lnTo>
                  <a:pt x="527301" y="256992"/>
                </a:lnTo>
                <a:lnTo>
                  <a:pt x="535616" y="207976"/>
                </a:lnTo>
                <a:lnTo>
                  <a:pt x="539637" y="158154"/>
                </a:lnTo>
                <a:lnTo>
                  <a:pt x="539208" y="118491"/>
                </a:lnTo>
                <a:lnTo>
                  <a:pt x="524042" y="67392"/>
                </a:lnTo>
                <a:lnTo>
                  <a:pt x="491925" y="30608"/>
                </a:lnTo>
                <a:lnTo>
                  <a:pt x="447470" y="8143"/>
                </a:lnTo>
                <a:lnTo>
                  <a:pt x="3952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01857" y="1853923"/>
            <a:ext cx="65744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chemeClr val="bg2"/>
                </a:solidFill>
              </a:rPr>
              <a:t>КАПИТАЛ </a:t>
            </a:r>
            <a:r>
              <a:rPr lang="ru-RU" u="sng" dirty="0" smtClean="0">
                <a:solidFill>
                  <a:schemeClr val="bg2"/>
                </a:solidFill>
              </a:rPr>
              <a:t>ФОНДА</a:t>
            </a:r>
            <a:r>
              <a:rPr lang="ru-RU" dirty="0" smtClean="0">
                <a:solidFill>
                  <a:schemeClr val="bg2"/>
                </a:solidFill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mtClean="0">
                <a:solidFill>
                  <a:schemeClr val="bg2"/>
                </a:solidFill>
              </a:rPr>
              <a:t>формируется </a:t>
            </a:r>
            <a:r>
              <a:rPr lang="ru-RU" dirty="0">
                <a:solidFill>
                  <a:schemeClr val="bg2"/>
                </a:solidFill>
              </a:rPr>
              <a:t>за счет </a:t>
            </a:r>
            <a:r>
              <a:rPr lang="ru-RU" dirty="0" smtClean="0">
                <a:solidFill>
                  <a:schemeClr val="bg2"/>
                </a:solidFill>
              </a:rPr>
              <a:t>пожертвований и благотворительной помощи;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bg2"/>
                </a:solidFill>
              </a:rPr>
              <a:t>инвестируется в развитие социальной сферы</a:t>
            </a:r>
          </a:p>
          <a:p>
            <a:pPr marL="285750" indent="-285750" algn="just">
              <a:buFontTx/>
              <a:buChar char="-"/>
            </a:pPr>
            <a:endParaRPr lang="ru-RU" sz="500" dirty="0">
              <a:solidFill>
                <a:schemeClr val="bg2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500" dirty="0" smtClean="0">
              <a:solidFill>
                <a:schemeClr val="bg2"/>
              </a:solidFill>
            </a:endParaRPr>
          </a:p>
          <a:p>
            <a:pPr algn="ctr"/>
            <a:r>
              <a:rPr lang="ru-RU" u="sng" dirty="0" smtClean="0">
                <a:solidFill>
                  <a:schemeClr val="accent3">
                    <a:lumMod val="75000"/>
                  </a:schemeClr>
                </a:solidFill>
              </a:rPr>
              <a:t>Задачи фонда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285750" indent="-285750" algn="just">
              <a:buFontTx/>
              <a:buChar char="-"/>
            </a:pPr>
            <a:endParaRPr lang="ru-RU" sz="5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оказание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поддержки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священнослужителям, повышение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их квалификации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по вопросам профилактики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религиозного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экстремизма;</a:t>
            </a:r>
          </a:p>
          <a:p>
            <a:pPr marL="285750" indent="-285750" algn="just">
              <a:buFontTx/>
              <a:buChar char="-"/>
            </a:pP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социальная реабилитация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лиц, пострадавших от деятельности деструктивных религиозных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течений;</a:t>
            </a:r>
          </a:p>
          <a:p>
            <a:pPr marL="285750" indent="-285750" algn="just">
              <a:buFontTx/>
              <a:buChar char="-"/>
            </a:pP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поддержка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и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защита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граждан,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оказание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материальной помощи (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благотворительной) малообеспеченным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;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285750" indent="-285750" algn="just">
              <a:buFontTx/>
              <a:buChar char="-"/>
            </a:pPr>
            <a:endParaRPr lang="ru-RU" sz="9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финансирование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Института переподготовки в сфере профилактики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экстремизма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3"/>
          <p:cNvSpPr txBox="1">
            <a:spLocks noChangeArrowheads="1"/>
          </p:cNvSpPr>
          <p:nvPr/>
        </p:nvSpPr>
        <p:spPr bwMode="auto">
          <a:xfrm>
            <a:off x="331788" y="158750"/>
            <a:ext cx="10641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МЕЖВЕДОМСТВЕННОЕ ВЗАИМОДЕЙСТВИЕ В 2017 ГОДУ</a:t>
            </a:r>
          </a:p>
        </p:txBody>
      </p:sp>
      <p:sp>
        <p:nvSpPr>
          <p:cNvPr id="33797" name="TextBox 23"/>
          <p:cNvSpPr txBox="1">
            <a:spLocks noChangeArrowheads="1"/>
          </p:cNvSpPr>
          <p:nvPr/>
        </p:nvSpPr>
        <p:spPr bwMode="auto">
          <a:xfrm>
            <a:off x="11314967" y="189527"/>
            <a:ext cx="633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dirty="0" smtClean="0"/>
              <a:t>13</a:t>
            </a:r>
            <a:endParaRPr lang="ru-RU" altLang="ru-RU" sz="24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0" y="654051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20"/>
          <p:cNvSpPr>
            <a:spLocks/>
          </p:cNvSpPr>
          <p:nvPr/>
        </p:nvSpPr>
        <p:spPr bwMode="auto">
          <a:xfrm>
            <a:off x="331788" y="1446963"/>
            <a:ext cx="3747843" cy="1079430"/>
          </a:xfrm>
          <a:custGeom>
            <a:avLst/>
            <a:gdLst>
              <a:gd name="T0" fmla="*/ 3671684 w 4387850"/>
              <a:gd name="T1" fmla="*/ 0 h 1243964"/>
              <a:gd name="T2" fmla="*/ 0 w 4387850"/>
              <a:gd name="T3" fmla="*/ 0 h 1243964"/>
              <a:gd name="T4" fmla="*/ 0 w 4387850"/>
              <a:gd name="T5" fmla="*/ 1243634 h 1243964"/>
              <a:gd name="T6" fmla="*/ 4387646 w 4387850"/>
              <a:gd name="T7" fmla="*/ 1243634 h 1243964"/>
              <a:gd name="T8" fmla="*/ 3671684 w 4387850"/>
              <a:gd name="T9" fmla="*/ 0 h 1243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87850" h="1243964">
                <a:moveTo>
                  <a:pt x="3671684" y="0"/>
                </a:moveTo>
                <a:lnTo>
                  <a:pt x="0" y="0"/>
                </a:lnTo>
                <a:lnTo>
                  <a:pt x="0" y="1243634"/>
                </a:lnTo>
                <a:lnTo>
                  <a:pt x="4387646" y="1243634"/>
                </a:lnTo>
                <a:lnTo>
                  <a:pt x="3671684" y="0"/>
                </a:lnTo>
                <a:close/>
              </a:path>
            </a:pathLst>
          </a:custGeom>
          <a:solidFill>
            <a:srgbClr val="FF6B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" name="object 21"/>
          <p:cNvSpPr>
            <a:spLocks/>
          </p:cNvSpPr>
          <p:nvPr/>
        </p:nvSpPr>
        <p:spPr bwMode="auto">
          <a:xfrm>
            <a:off x="331788" y="2526394"/>
            <a:ext cx="3747843" cy="980482"/>
          </a:xfrm>
          <a:custGeom>
            <a:avLst/>
            <a:gdLst>
              <a:gd name="T0" fmla="*/ 4387646 w 4387850"/>
              <a:gd name="T1" fmla="*/ 0 h 1243964"/>
              <a:gd name="T2" fmla="*/ 0 w 4387850"/>
              <a:gd name="T3" fmla="*/ 0 h 1243964"/>
              <a:gd name="T4" fmla="*/ 0 w 4387850"/>
              <a:gd name="T5" fmla="*/ 1243634 h 1243964"/>
              <a:gd name="T6" fmla="*/ 3671684 w 4387850"/>
              <a:gd name="T7" fmla="*/ 1243634 h 1243964"/>
              <a:gd name="T8" fmla="*/ 4387646 w 4387850"/>
              <a:gd name="T9" fmla="*/ 0 h 1243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87850" h="1243964">
                <a:moveTo>
                  <a:pt x="4387646" y="0"/>
                </a:moveTo>
                <a:lnTo>
                  <a:pt x="0" y="0"/>
                </a:lnTo>
                <a:lnTo>
                  <a:pt x="0" y="1243634"/>
                </a:lnTo>
                <a:lnTo>
                  <a:pt x="3671684" y="1243634"/>
                </a:lnTo>
                <a:lnTo>
                  <a:pt x="4387646" y="0"/>
                </a:lnTo>
                <a:close/>
              </a:path>
            </a:pathLst>
          </a:custGeom>
          <a:solidFill>
            <a:srgbClr val="FF51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" name="object 18"/>
          <p:cNvSpPr>
            <a:spLocks/>
          </p:cNvSpPr>
          <p:nvPr/>
        </p:nvSpPr>
        <p:spPr bwMode="auto">
          <a:xfrm>
            <a:off x="4354355" y="1446963"/>
            <a:ext cx="3845100" cy="1079430"/>
          </a:xfrm>
          <a:custGeom>
            <a:avLst/>
            <a:gdLst>
              <a:gd name="T0" fmla="*/ 3671684 w 4387850"/>
              <a:gd name="T1" fmla="*/ 0 h 1243964"/>
              <a:gd name="T2" fmla="*/ 0 w 4387850"/>
              <a:gd name="T3" fmla="*/ 0 h 1243964"/>
              <a:gd name="T4" fmla="*/ 0 w 4387850"/>
              <a:gd name="T5" fmla="*/ 1243634 h 1243964"/>
              <a:gd name="T6" fmla="*/ 4387646 w 4387850"/>
              <a:gd name="T7" fmla="*/ 1243634 h 1243964"/>
              <a:gd name="T8" fmla="*/ 3671684 w 4387850"/>
              <a:gd name="T9" fmla="*/ 0 h 1243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87850" h="1243964">
                <a:moveTo>
                  <a:pt x="3671684" y="0"/>
                </a:moveTo>
                <a:lnTo>
                  <a:pt x="0" y="0"/>
                </a:lnTo>
                <a:lnTo>
                  <a:pt x="0" y="1243634"/>
                </a:lnTo>
                <a:lnTo>
                  <a:pt x="4387646" y="1243634"/>
                </a:lnTo>
                <a:lnTo>
                  <a:pt x="3671684" y="0"/>
                </a:lnTo>
                <a:close/>
              </a:path>
            </a:pathLst>
          </a:custGeom>
          <a:solidFill>
            <a:srgbClr val="A875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1" name="object 22"/>
          <p:cNvSpPr>
            <a:spLocks/>
          </p:cNvSpPr>
          <p:nvPr/>
        </p:nvSpPr>
        <p:spPr bwMode="auto">
          <a:xfrm>
            <a:off x="4354355" y="2526393"/>
            <a:ext cx="3845100" cy="980483"/>
          </a:xfrm>
          <a:custGeom>
            <a:avLst/>
            <a:gdLst>
              <a:gd name="T0" fmla="*/ 4387646 w 4387850"/>
              <a:gd name="T1" fmla="*/ 0 h 1243964"/>
              <a:gd name="T2" fmla="*/ 0 w 4387850"/>
              <a:gd name="T3" fmla="*/ 0 h 1243964"/>
              <a:gd name="T4" fmla="*/ 0 w 4387850"/>
              <a:gd name="T5" fmla="*/ 1243634 h 1243964"/>
              <a:gd name="T6" fmla="*/ 3671684 w 4387850"/>
              <a:gd name="T7" fmla="*/ 1243634 h 1243964"/>
              <a:gd name="T8" fmla="*/ 4387646 w 4387850"/>
              <a:gd name="T9" fmla="*/ 0 h 1243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87850" h="1243964">
                <a:moveTo>
                  <a:pt x="4387646" y="0"/>
                </a:moveTo>
                <a:lnTo>
                  <a:pt x="0" y="0"/>
                </a:lnTo>
                <a:lnTo>
                  <a:pt x="0" y="1243634"/>
                </a:lnTo>
                <a:lnTo>
                  <a:pt x="3671684" y="1243634"/>
                </a:lnTo>
                <a:lnTo>
                  <a:pt x="4387646" y="0"/>
                </a:lnTo>
                <a:close/>
              </a:path>
            </a:pathLst>
          </a:custGeom>
          <a:solidFill>
            <a:srgbClr val="995D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995DB5"/>
              </a:solidFill>
            </a:endParaRPr>
          </a:p>
        </p:txBody>
      </p:sp>
      <p:sp>
        <p:nvSpPr>
          <p:cNvPr id="32" name="object 19"/>
          <p:cNvSpPr>
            <a:spLocks/>
          </p:cNvSpPr>
          <p:nvPr/>
        </p:nvSpPr>
        <p:spPr bwMode="auto">
          <a:xfrm>
            <a:off x="8386955" y="1453313"/>
            <a:ext cx="3661019" cy="1073081"/>
          </a:xfrm>
          <a:custGeom>
            <a:avLst/>
            <a:gdLst>
              <a:gd name="T0" fmla="*/ 3671684 w 4387850"/>
              <a:gd name="T1" fmla="*/ 0 h 1243964"/>
              <a:gd name="T2" fmla="*/ 0 w 4387850"/>
              <a:gd name="T3" fmla="*/ 0 h 1243964"/>
              <a:gd name="T4" fmla="*/ 0 w 4387850"/>
              <a:gd name="T5" fmla="*/ 1243634 h 1243964"/>
              <a:gd name="T6" fmla="*/ 4387646 w 4387850"/>
              <a:gd name="T7" fmla="*/ 1243634 h 1243964"/>
              <a:gd name="T8" fmla="*/ 3671684 w 4387850"/>
              <a:gd name="T9" fmla="*/ 0 h 1243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87850" h="1243964">
                <a:moveTo>
                  <a:pt x="3671684" y="0"/>
                </a:moveTo>
                <a:lnTo>
                  <a:pt x="0" y="0"/>
                </a:lnTo>
                <a:lnTo>
                  <a:pt x="0" y="1243634"/>
                </a:lnTo>
                <a:lnTo>
                  <a:pt x="4387646" y="1243634"/>
                </a:lnTo>
                <a:lnTo>
                  <a:pt x="3671684" y="0"/>
                </a:lnTo>
                <a:close/>
              </a:path>
            </a:pathLst>
          </a:custGeom>
          <a:solidFill>
            <a:srgbClr val="8ECC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3" name="object 23"/>
          <p:cNvSpPr>
            <a:spLocks/>
          </p:cNvSpPr>
          <p:nvPr/>
        </p:nvSpPr>
        <p:spPr bwMode="auto">
          <a:xfrm>
            <a:off x="8386955" y="2526393"/>
            <a:ext cx="3661019" cy="993295"/>
          </a:xfrm>
          <a:custGeom>
            <a:avLst/>
            <a:gdLst>
              <a:gd name="T0" fmla="*/ 4387646 w 4387850"/>
              <a:gd name="T1" fmla="*/ 0 h 1243964"/>
              <a:gd name="T2" fmla="*/ 0 w 4387850"/>
              <a:gd name="T3" fmla="*/ 0 h 1243964"/>
              <a:gd name="T4" fmla="*/ 0 w 4387850"/>
              <a:gd name="T5" fmla="*/ 1243634 h 1243964"/>
              <a:gd name="T6" fmla="*/ 3671684 w 4387850"/>
              <a:gd name="T7" fmla="*/ 1243634 h 1243964"/>
              <a:gd name="T8" fmla="*/ 4387646 w 4387850"/>
              <a:gd name="T9" fmla="*/ 0 h 1243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87850" h="1243964">
                <a:moveTo>
                  <a:pt x="4387646" y="0"/>
                </a:moveTo>
                <a:lnTo>
                  <a:pt x="0" y="0"/>
                </a:lnTo>
                <a:lnTo>
                  <a:pt x="0" y="1243634"/>
                </a:lnTo>
                <a:lnTo>
                  <a:pt x="3671684" y="1243634"/>
                </a:lnTo>
                <a:lnTo>
                  <a:pt x="4387646" y="0"/>
                </a:lnTo>
                <a:close/>
              </a:path>
            </a:pathLst>
          </a:custGeom>
          <a:solidFill>
            <a:srgbClr val="79C3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8ECC7F"/>
              </a:solidFill>
            </a:endParaRPr>
          </a:p>
        </p:txBody>
      </p:sp>
      <p:sp>
        <p:nvSpPr>
          <p:cNvPr id="35" name="object 24"/>
          <p:cNvSpPr>
            <a:spLocks/>
          </p:cNvSpPr>
          <p:nvPr/>
        </p:nvSpPr>
        <p:spPr bwMode="auto">
          <a:xfrm>
            <a:off x="482947" y="1790273"/>
            <a:ext cx="1314032" cy="1275570"/>
          </a:xfrm>
          <a:custGeom>
            <a:avLst/>
            <a:gdLst>
              <a:gd name="T0" fmla="*/ 722993 w 1543685"/>
              <a:gd name="T1" fmla="*/ 1518 h 1543685"/>
              <a:gd name="T2" fmla="*/ 627882 w 1543685"/>
              <a:gd name="T3" fmla="*/ 13394 h 1543685"/>
              <a:gd name="T4" fmla="*/ 536722 w 1543685"/>
              <a:gd name="T5" fmla="*/ 36453 h 1543685"/>
              <a:gd name="T6" fmla="*/ 450236 w 1543685"/>
              <a:gd name="T7" fmla="*/ 69971 h 1543685"/>
              <a:gd name="T8" fmla="*/ 369147 w 1543685"/>
              <a:gd name="T9" fmla="*/ 113226 h 1543685"/>
              <a:gd name="T10" fmla="*/ 294178 w 1543685"/>
              <a:gd name="T11" fmla="*/ 165494 h 1543685"/>
              <a:gd name="T12" fmla="*/ 226053 w 1543685"/>
              <a:gd name="T13" fmla="*/ 226052 h 1543685"/>
              <a:gd name="T14" fmla="*/ 165495 w 1543685"/>
              <a:gd name="T15" fmla="*/ 294176 h 1543685"/>
              <a:gd name="T16" fmla="*/ 113227 w 1543685"/>
              <a:gd name="T17" fmla="*/ 369143 h 1543685"/>
              <a:gd name="T18" fmla="*/ 69971 w 1543685"/>
              <a:gd name="T19" fmla="*/ 450231 h 1543685"/>
              <a:gd name="T20" fmla="*/ 36453 w 1543685"/>
              <a:gd name="T21" fmla="*/ 536716 h 1543685"/>
              <a:gd name="T22" fmla="*/ 13394 w 1543685"/>
              <a:gd name="T23" fmla="*/ 627873 h 1543685"/>
              <a:gd name="T24" fmla="*/ 1518 w 1543685"/>
              <a:gd name="T25" fmla="*/ 722982 h 1543685"/>
              <a:gd name="T26" fmla="*/ 1518 w 1543685"/>
              <a:gd name="T27" fmla="*/ 820601 h 1543685"/>
              <a:gd name="T28" fmla="*/ 13394 w 1543685"/>
              <a:gd name="T29" fmla="*/ 915709 h 1543685"/>
              <a:gd name="T30" fmla="*/ 36453 w 1543685"/>
              <a:gd name="T31" fmla="*/ 1006868 h 1543685"/>
              <a:gd name="T32" fmla="*/ 69971 w 1543685"/>
              <a:gd name="T33" fmla="*/ 1093354 h 1543685"/>
              <a:gd name="T34" fmla="*/ 113227 w 1543685"/>
              <a:gd name="T35" fmla="*/ 1174442 h 1543685"/>
              <a:gd name="T36" fmla="*/ 165495 w 1543685"/>
              <a:gd name="T37" fmla="*/ 1249411 h 1543685"/>
              <a:gd name="T38" fmla="*/ 226053 w 1543685"/>
              <a:gd name="T39" fmla="*/ 1317537 h 1543685"/>
              <a:gd name="T40" fmla="*/ 294178 w 1543685"/>
              <a:gd name="T41" fmla="*/ 1378096 h 1543685"/>
              <a:gd name="T42" fmla="*/ 369147 w 1543685"/>
              <a:gd name="T43" fmla="*/ 1430366 h 1543685"/>
              <a:gd name="T44" fmla="*/ 450236 w 1543685"/>
              <a:gd name="T45" fmla="*/ 1473622 h 1543685"/>
              <a:gd name="T46" fmla="*/ 536722 w 1543685"/>
              <a:gd name="T47" fmla="*/ 1507141 h 1543685"/>
              <a:gd name="T48" fmla="*/ 627882 w 1543685"/>
              <a:gd name="T49" fmla="*/ 1530201 h 1543685"/>
              <a:gd name="T50" fmla="*/ 722993 w 1543685"/>
              <a:gd name="T51" fmla="*/ 1542077 h 1543685"/>
              <a:gd name="T52" fmla="*/ 820613 w 1543685"/>
              <a:gd name="T53" fmla="*/ 1542077 h 1543685"/>
              <a:gd name="T54" fmla="*/ 915722 w 1543685"/>
              <a:gd name="T55" fmla="*/ 1530201 h 1543685"/>
              <a:gd name="T56" fmla="*/ 1006880 w 1543685"/>
              <a:gd name="T57" fmla="*/ 1507141 h 1543685"/>
              <a:gd name="T58" fmla="*/ 1093364 w 1543685"/>
              <a:gd name="T59" fmla="*/ 1473622 h 1543685"/>
              <a:gd name="T60" fmla="*/ 1174452 w 1543685"/>
              <a:gd name="T61" fmla="*/ 1430366 h 1543685"/>
              <a:gd name="T62" fmla="*/ 1249419 w 1543685"/>
              <a:gd name="T63" fmla="*/ 1378096 h 1543685"/>
              <a:gd name="T64" fmla="*/ 1317544 w 1543685"/>
              <a:gd name="T65" fmla="*/ 1317537 h 1543685"/>
              <a:gd name="T66" fmla="*/ 1378101 w 1543685"/>
              <a:gd name="T67" fmla="*/ 1249411 h 1543685"/>
              <a:gd name="T68" fmla="*/ 1430369 w 1543685"/>
              <a:gd name="T69" fmla="*/ 1174442 h 1543685"/>
              <a:gd name="T70" fmla="*/ 1473624 w 1543685"/>
              <a:gd name="T71" fmla="*/ 1093354 h 1543685"/>
              <a:gd name="T72" fmla="*/ 1507142 w 1543685"/>
              <a:gd name="T73" fmla="*/ 1006868 h 1543685"/>
              <a:gd name="T74" fmla="*/ 1530201 w 1543685"/>
              <a:gd name="T75" fmla="*/ 915709 h 1543685"/>
              <a:gd name="T76" fmla="*/ 1542077 w 1543685"/>
              <a:gd name="T77" fmla="*/ 820601 h 1543685"/>
              <a:gd name="T78" fmla="*/ 1542077 w 1543685"/>
              <a:gd name="T79" fmla="*/ 722982 h 1543685"/>
              <a:gd name="T80" fmla="*/ 1530201 w 1543685"/>
              <a:gd name="T81" fmla="*/ 627873 h 1543685"/>
              <a:gd name="T82" fmla="*/ 1507142 w 1543685"/>
              <a:gd name="T83" fmla="*/ 536716 h 1543685"/>
              <a:gd name="T84" fmla="*/ 1473624 w 1543685"/>
              <a:gd name="T85" fmla="*/ 450231 h 1543685"/>
              <a:gd name="T86" fmla="*/ 1430369 w 1543685"/>
              <a:gd name="T87" fmla="*/ 369143 h 1543685"/>
              <a:gd name="T88" fmla="*/ 1378101 w 1543685"/>
              <a:gd name="T89" fmla="*/ 294176 h 1543685"/>
              <a:gd name="T90" fmla="*/ 1317544 w 1543685"/>
              <a:gd name="T91" fmla="*/ 226052 h 1543685"/>
              <a:gd name="T92" fmla="*/ 1249419 w 1543685"/>
              <a:gd name="T93" fmla="*/ 165494 h 1543685"/>
              <a:gd name="T94" fmla="*/ 1174452 w 1543685"/>
              <a:gd name="T95" fmla="*/ 113226 h 1543685"/>
              <a:gd name="T96" fmla="*/ 1093364 w 1543685"/>
              <a:gd name="T97" fmla="*/ 69971 h 1543685"/>
              <a:gd name="T98" fmla="*/ 1006880 w 1543685"/>
              <a:gd name="T99" fmla="*/ 36453 h 1543685"/>
              <a:gd name="T100" fmla="*/ 915722 w 1543685"/>
              <a:gd name="T101" fmla="*/ 13394 h 1543685"/>
              <a:gd name="T102" fmla="*/ 820613 w 1543685"/>
              <a:gd name="T103" fmla="*/ 1518 h 1543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43685" h="1543685">
                <a:moveTo>
                  <a:pt x="771804" y="0"/>
                </a:moveTo>
                <a:lnTo>
                  <a:pt x="722993" y="1518"/>
                </a:lnTo>
                <a:lnTo>
                  <a:pt x="674989" y="6013"/>
                </a:lnTo>
                <a:lnTo>
                  <a:pt x="627882" y="13394"/>
                </a:lnTo>
                <a:lnTo>
                  <a:pt x="581763" y="23571"/>
                </a:lnTo>
                <a:lnTo>
                  <a:pt x="536722" y="36453"/>
                </a:lnTo>
                <a:lnTo>
                  <a:pt x="492850" y="51950"/>
                </a:lnTo>
                <a:lnTo>
                  <a:pt x="450236" y="69971"/>
                </a:lnTo>
                <a:lnTo>
                  <a:pt x="408972" y="90427"/>
                </a:lnTo>
                <a:lnTo>
                  <a:pt x="369147" y="113226"/>
                </a:lnTo>
                <a:lnTo>
                  <a:pt x="330852" y="138278"/>
                </a:lnTo>
                <a:lnTo>
                  <a:pt x="294178" y="165494"/>
                </a:lnTo>
                <a:lnTo>
                  <a:pt x="259215" y="194782"/>
                </a:lnTo>
                <a:lnTo>
                  <a:pt x="226053" y="226052"/>
                </a:lnTo>
                <a:lnTo>
                  <a:pt x="194783" y="259213"/>
                </a:lnTo>
                <a:lnTo>
                  <a:pt x="165495" y="294176"/>
                </a:lnTo>
                <a:lnTo>
                  <a:pt x="138279" y="330849"/>
                </a:lnTo>
                <a:lnTo>
                  <a:pt x="113227" y="369143"/>
                </a:lnTo>
                <a:lnTo>
                  <a:pt x="90427" y="408967"/>
                </a:lnTo>
                <a:lnTo>
                  <a:pt x="69971" y="450231"/>
                </a:lnTo>
                <a:lnTo>
                  <a:pt x="51950" y="492844"/>
                </a:lnTo>
                <a:lnTo>
                  <a:pt x="36453" y="536716"/>
                </a:lnTo>
                <a:lnTo>
                  <a:pt x="23571" y="581756"/>
                </a:lnTo>
                <a:lnTo>
                  <a:pt x="13394" y="627873"/>
                </a:lnTo>
                <a:lnTo>
                  <a:pt x="6013" y="674979"/>
                </a:lnTo>
                <a:lnTo>
                  <a:pt x="1518" y="722982"/>
                </a:lnTo>
                <a:lnTo>
                  <a:pt x="0" y="771791"/>
                </a:lnTo>
                <a:lnTo>
                  <a:pt x="1518" y="820601"/>
                </a:lnTo>
                <a:lnTo>
                  <a:pt x="6013" y="868604"/>
                </a:lnTo>
                <a:lnTo>
                  <a:pt x="13394" y="915709"/>
                </a:lnTo>
                <a:lnTo>
                  <a:pt x="23571" y="961828"/>
                </a:lnTo>
                <a:lnTo>
                  <a:pt x="36453" y="1006868"/>
                </a:lnTo>
                <a:lnTo>
                  <a:pt x="51950" y="1050740"/>
                </a:lnTo>
                <a:lnTo>
                  <a:pt x="69971" y="1093354"/>
                </a:lnTo>
                <a:lnTo>
                  <a:pt x="90427" y="1134618"/>
                </a:lnTo>
                <a:lnTo>
                  <a:pt x="113227" y="1174442"/>
                </a:lnTo>
                <a:lnTo>
                  <a:pt x="138279" y="1212737"/>
                </a:lnTo>
                <a:lnTo>
                  <a:pt x="165495" y="1249411"/>
                </a:lnTo>
                <a:lnTo>
                  <a:pt x="194783" y="1284375"/>
                </a:lnTo>
                <a:lnTo>
                  <a:pt x="226053" y="1317537"/>
                </a:lnTo>
                <a:lnTo>
                  <a:pt x="259215" y="1348808"/>
                </a:lnTo>
                <a:lnTo>
                  <a:pt x="294178" y="1378096"/>
                </a:lnTo>
                <a:lnTo>
                  <a:pt x="330852" y="1405312"/>
                </a:lnTo>
                <a:lnTo>
                  <a:pt x="369147" y="1430366"/>
                </a:lnTo>
                <a:lnTo>
                  <a:pt x="408972" y="1453165"/>
                </a:lnTo>
                <a:lnTo>
                  <a:pt x="450236" y="1473622"/>
                </a:lnTo>
                <a:lnTo>
                  <a:pt x="492850" y="1491644"/>
                </a:lnTo>
                <a:lnTo>
                  <a:pt x="536722" y="1507141"/>
                </a:lnTo>
                <a:lnTo>
                  <a:pt x="581763" y="1520024"/>
                </a:lnTo>
                <a:lnTo>
                  <a:pt x="627882" y="1530201"/>
                </a:lnTo>
                <a:lnTo>
                  <a:pt x="674989" y="1537582"/>
                </a:lnTo>
                <a:lnTo>
                  <a:pt x="722993" y="1542077"/>
                </a:lnTo>
                <a:lnTo>
                  <a:pt x="771804" y="1543596"/>
                </a:lnTo>
                <a:lnTo>
                  <a:pt x="820613" y="1542077"/>
                </a:lnTo>
                <a:lnTo>
                  <a:pt x="868616" y="1537582"/>
                </a:lnTo>
                <a:lnTo>
                  <a:pt x="915722" y="1530201"/>
                </a:lnTo>
                <a:lnTo>
                  <a:pt x="961840" y="1520024"/>
                </a:lnTo>
                <a:lnTo>
                  <a:pt x="1006880" y="1507141"/>
                </a:lnTo>
                <a:lnTo>
                  <a:pt x="1050751" y="1491644"/>
                </a:lnTo>
                <a:lnTo>
                  <a:pt x="1093364" y="1473622"/>
                </a:lnTo>
                <a:lnTo>
                  <a:pt x="1134628" y="1453165"/>
                </a:lnTo>
                <a:lnTo>
                  <a:pt x="1174452" y="1430366"/>
                </a:lnTo>
                <a:lnTo>
                  <a:pt x="1212746" y="1405312"/>
                </a:lnTo>
                <a:lnTo>
                  <a:pt x="1249419" y="1378096"/>
                </a:lnTo>
                <a:lnTo>
                  <a:pt x="1284382" y="1348808"/>
                </a:lnTo>
                <a:lnTo>
                  <a:pt x="1317544" y="1317537"/>
                </a:lnTo>
                <a:lnTo>
                  <a:pt x="1348813" y="1284375"/>
                </a:lnTo>
                <a:lnTo>
                  <a:pt x="1378101" y="1249411"/>
                </a:lnTo>
                <a:lnTo>
                  <a:pt x="1405317" y="1212737"/>
                </a:lnTo>
                <a:lnTo>
                  <a:pt x="1430369" y="1174442"/>
                </a:lnTo>
                <a:lnTo>
                  <a:pt x="1453168" y="1134618"/>
                </a:lnTo>
                <a:lnTo>
                  <a:pt x="1473624" y="1093354"/>
                </a:lnTo>
                <a:lnTo>
                  <a:pt x="1491645" y="1050740"/>
                </a:lnTo>
                <a:lnTo>
                  <a:pt x="1507142" y="1006868"/>
                </a:lnTo>
                <a:lnTo>
                  <a:pt x="1520024" y="961828"/>
                </a:lnTo>
                <a:lnTo>
                  <a:pt x="1530201" y="915709"/>
                </a:lnTo>
                <a:lnTo>
                  <a:pt x="1537582" y="868604"/>
                </a:lnTo>
                <a:lnTo>
                  <a:pt x="1542077" y="820601"/>
                </a:lnTo>
                <a:lnTo>
                  <a:pt x="1543596" y="771791"/>
                </a:lnTo>
                <a:lnTo>
                  <a:pt x="1542077" y="722982"/>
                </a:lnTo>
                <a:lnTo>
                  <a:pt x="1537582" y="674979"/>
                </a:lnTo>
                <a:lnTo>
                  <a:pt x="1530201" y="627873"/>
                </a:lnTo>
                <a:lnTo>
                  <a:pt x="1520024" y="581756"/>
                </a:lnTo>
                <a:lnTo>
                  <a:pt x="1507142" y="536716"/>
                </a:lnTo>
                <a:lnTo>
                  <a:pt x="1491645" y="492844"/>
                </a:lnTo>
                <a:lnTo>
                  <a:pt x="1473624" y="450231"/>
                </a:lnTo>
                <a:lnTo>
                  <a:pt x="1453168" y="408967"/>
                </a:lnTo>
                <a:lnTo>
                  <a:pt x="1430369" y="369143"/>
                </a:lnTo>
                <a:lnTo>
                  <a:pt x="1405317" y="330849"/>
                </a:lnTo>
                <a:lnTo>
                  <a:pt x="1378101" y="294176"/>
                </a:lnTo>
                <a:lnTo>
                  <a:pt x="1348813" y="259213"/>
                </a:lnTo>
                <a:lnTo>
                  <a:pt x="1317544" y="226052"/>
                </a:lnTo>
                <a:lnTo>
                  <a:pt x="1284382" y="194782"/>
                </a:lnTo>
                <a:lnTo>
                  <a:pt x="1249419" y="165494"/>
                </a:lnTo>
                <a:lnTo>
                  <a:pt x="1212746" y="138278"/>
                </a:lnTo>
                <a:lnTo>
                  <a:pt x="1174452" y="113226"/>
                </a:lnTo>
                <a:lnTo>
                  <a:pt x="1134628" y="90427"/>
                </a:lnTo>
                <a:lnTo>
                  <a:pt x="1093364" y="69971"/>
                </a:lnTo>
                <a:lnTo>
                  <a:pt x="1050751" y="51950"/>
                </a:lnTo>
                <a:lnTo>
                  <a:pt x="1006880" y="36453"/>
                </a:lnTo>
                <a:lnTo>
                  <a:pt x="961840" y="23571"/>
                </a:lnTo>
                <a:lnTo>
                  <a:pt x="915722" y="13394"/>
                </a:lnTo>
                <a:lnTo>
                  <a:pt x="868616" y="6013"/>
                </a:lnTo>
                <a:lnTo>
                  <a:pt x="820613" y="1518"/>
                </a:lnTo>
                <a:lnTo>
                  <a:pt x="771804" y="0"/>
                </a:lnTo>
                <a:close/>
              </a:path>
            </a:pathLst>
          </a:custGeom>
          <a:solidFill>
            <a:srgbClr val="EDF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4" name="object 49"/>
          <p:cNvSpPr>
            <a:spLocks noChangeArrowheads="1"/>
          </p:cNvSpPr>
          <p:nvPr/>
        </p:nvSpPr>
        <p:spPr bwMode="auto">
          <a:xfrm>
            <a:off x="456168" y="1768247"/>
            <a:ext cx="1424564" cy="131962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" name="object 45"/>
          <p:cNvSpPr>
            <a:spLocks/>
          </p:cNvSpPr>
          <p:nvPr/>
        </p:nvSpPr>
        <p:spPr bwMode="auto">
          <a:xfrm flipH="1">
            <a:off x="1125541" y="3139140"/>
            <a:ext cx="45719" cy="739090"/>
          </a:xfrm>
          <a:custGeom>
            <a:avLst/>
            <a:gdLst>
              <a:gd name="T0" fmla="*/ 0 h 1802765"/>
              <a:gd name="T1" fmla="*/ 1802777 h 180276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802765">
                <a:moveTo>
                  <a:pt x="0" y="0"/>
                </a:moveTo>
                <a:lnTo>
                  <a:pt x="0" y="1802777"/>
                </a:lnTo>
              </a:path>
            </a:pathLst>
          </a:custGeom>
          <a:noFill/>
          <a:ln w="27559">
            <a:solidFill>
              <a:srgbClr val="FF51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6" name="object 39"/>
          <p:cNvSpPr>
            <a:spLocks/>
          </p:cNvSpPr>
          <p:nvPr/>
        </p:nvSpPr>
        <p:spPr bwMode="auto">
          <a:xfrm>
            <a:off x="424685" y="2617176"/>
            <a:ext cx="1464932" cy="516219"/>
          </a:xfrm>
          <a:custGeom>
            <a:avLst/>
            <a:gdLst>
              <a:gd name="T0" fmla="*/ 0 w 1863725"/>
              <a:gd name="T1" fmla="*/ 444 h 720089"/>
              <a:gd name="T2" fmla="*/ 13064 w 1863725"/>
              <a:gd name="T3" fmla="*/ 45987 h 720089"/>
              <a:gd name="T4" fmla="*/ 28279 w 1863725"/>
              <a:gd name="T5" fmla="*/ 90578 h 720089"/>
              <a:gd name="T6" fmla="*/ 45584 w 1863725"/>
              <a:gd name="T7" fmla="*/ 134157 h 720089"/>
              <a:gd name="T8" fmla="*/ 64920 w 1863725"/>
              <a:gd name="T9" fmla="*/ 176663 h 720089"/>
              <a:gd name="T10" fmla="*/ 86227 w 1863725"/>
              <a:gd name="T11" fmla="*/ 218036 h 720089"/>
              <a:gd name="T12" fmla="*/ 109443 w 1863725"/>
              <a:gd name="T13" fmla="*/ 258216 h 720089"/>
              <a:gd name="T14" fmla="*/ 134509 w 1863725"/>
              <a:gd name="T15" fmla="*/ 297144 h 720089"/>
              <a:gd name="T16" fmla="*/ 161365 w 1863725"/>
              <a:gd name="T17" fmla="*/ 334758 h 720089"/>
              <a:gd name="T18" fmla="*/ 189952 w 1863725"/>
              <a:gd name="T19" fmla="*/ 371000 h 720089"/>
              <a:gd name="T20" fmla="*/ 220207 w 1863725"/>
              <a:gd name="T21" fmla="*/ 405808 h 720089"/>
              <a:gd name="T22" fmla="*/ 252073 w 1863725"/>
              <a:gd name="T23" fmla="*/ 439123 h 720089"/>
              <a:gd name="T24" fmla="*/ 285487 w 1863725"/>
              <a:gd name="T25" fmla="*/ 470885 h 720089"/>
              <a:gd name="T26" fmla="*/ 320391 w 1863725"/>
              <a:gd name="T27" fmla="*/ 501033 h 720089"/>
              <a:gd name="T28" fmla="*/ 356725 w 1863725"/>
              <a:gd name="T29" fmla="*/ 529507 h 720089"/>
              <a:gd name="T30" fmla="*/ 394427 w 1863725"/>
              <a:gd name="T31" fmla="*/ 556248 h 720089"/>
              <a:gd name="T32" fmla="*/ 433438 w 1863725"/>
              <a:gd name="T33" fmla="*/ 581195 h 720089"/>
              <a:gd name="T34" fmla="*/ 473698 w 1863725"/>
              <a:gd name="T35" fmla="*/ 604288 h 720089"/>
              <a:gd name="T36" fmla="*/ 515147 w 1863725"/>
              <a:gd name="T37" fmla="*/ 625467 h 720089"/>
              <a:gd name="T38" fmla="*/ 557725 w 1863725"/>
              <a:gd name="T39" fmla="*/ 644671 h 720089"/>
              <a:gd name="T40" fmla="*/ 601371 w 1863725"/>
              <a:gd name="T41" fmla="*/ 661842 h 720089"/>
              <a:gd name="T42" fmla="*/ 646025 w 1863725"/>
              <a:gd name="T43" fmla="*/ 676918 h 720089"/>
              <a:gd name="T44" fmla="*/ 691628 w 1863725"/>
              <a:gd name="T45" fmla="*/ 689839 h 720089"/>
              <a:gd name="T46" fmla="*/ 738118 w 1863725"/>
              <a:gd name="T47" fmla="*/ 700546 h 720089"/>
              <a:gd name="T48" fmla="*/ 785437 w 1863725"/>
              <a:gd name="T49" fmla="*/ 708978 h 720089"/>
              <a:gd name="T50" fmla="*/ 833524 w 1863725"/>
              <a:gd name="T51" fmla="*/ 715076 h 720089"/>
              <a:gd name="T52" fmla="*/ 882318 w 1863725"/>
              <a:gd name="T53" fmla="*/ 718778 h 720089"/>
              <a:gd name="T54" fmla="*/ 931760 w 1863725"/>
              <a:gd name="T55" fmla="*/ 720026 h 720089"/>
              <a:gd name="T56" fmla="*/ 981219 w 1863725"/>
              <a:gd name="T57" fmla="*/ 718778 h 720089"/>
              <a:gd name="T58" fmla="*/ 1030030 w 1863725"/>
              <a:gd name="T59" fmla="*/ 715072 h 720089"/>
              <a:gd name="T60" fmla="*/ 1078133 w 1863725"/>
              <a:gd name="T61" fmla="*/ 708970 h 720089"/>
              <a:gd name="T62" fmla="*/ 1125467 w 1863725"/>
              <a:gd name="T63" fmla="*/ 700532 h 720089"/>
              <a:gd name="T64" fmla="*/ 1171972 w 1863725"/>
              <a:gd name="T65" fmla="*/ 689817 h 720089"/>
              <a:gd name="T66" fmla="*/ 1217589 w 1863725"/>
              <a:gd name="T67" fmla="*/ 676886 h 720089"/>
              <a:gd name="T68" fmla="*/ 1262257 w 1863725"/>
              <a:gd name="T69" fmla="*/ 661800 h 720089"/>
              <a:gd name="T70" fmla="*/ 1305915 w 1863725"/>
              <a:gd name="T71" fmla="*/ 644617 h 720089"/>
              <a:gd name="T72" fmla="*/ 1348504 w 1863725"/>
              <a:gd name="T73" fmla="*/ 625399 h 720089"/>
              <a:gd name="T74" fmla="*/ 1389964 w 1863725"/>
              <a:gd name="T75" fmla="*/ 604206 h 720089"/>
              <a:gd name="T76" fmla="*/ 1430234 w 1863725"/>
              <a:gd name="T77" fmla="*/ 581097 h 720089"/>
              <a:gd name="T78" fmla="*/ 1469253 w 1863725"/>
              <a:gd name="T79" fmla="*/ 556134 h 720089"/>
              <a:gd name="T80" fmla="*/ 1506963 w 1863725"/>
              <a:gd name="T81" fmla="*/ 529375 h 720089"/>
              <a:gd name="T82" fmla="*/ 1543302 w 1863725"/>
              <a:gd name="T83" fmla="*/ 500882 h 720089"/>
              <a:gd name="T84" fmla="*/ 1578211 w 1863725"/>
              <a:gd name="T85" fmla="*/ 470714 h 720089"/>
              <a:gd name="T86" fmla="*/ 1611629 w 1863725"/>
              <a:gd name="T87" fmla="*/ 438933 h 720089"/>
              <a:gd name="T88" fmla="*/ 1643496 w 1863725"/>
              <a:gd name="T89" fmla="*/ 405597 h 720089"/>
              <a:gd name="T90" fmla="*/ 1673752 w 1863725"/>
              <a:gd name="T91" fmla="*/ 370767 h 720089"/>
              <a:gd name="T92" fmla="*/ 1702336 w 1863725"/>
              <a:gd name="T93" fmla="*/ 334503 h 720089"/>
              <a:gd name="T94" fmla="*/ 1729189 w 1863725"/>
              <a:gd name="T95" fmla="*/ 296866 h 720089"/>
              <a:gd name="T96" fmla="*/ 1754251 w 1863725"/>
              <a:gd name="T97" fmla="*/ 257915 h 720089"/>
              <a:gd name="T98" fmla="*/ 1777460 w 1863725"/>
              <a:gd name="T99" fmla="*/ 217711 h 720089"/>
              <a:gd name="T100" fmla="*/ 1798758 w 1863725"/>
              <a:gd name="T101" fmla="*/ 176314 h 720089"/>
              <a:gd name="T102" fmla="*/ 1818083 w 1863725"/>
              <a:gd name="T103" fmla="*/ 133784 h 720089"/>
              <a:gd name="T104" fmla="*/ 1835376 w 1863725"/>
              <a:gd name="T105" fmla="*/ 90182 h 720089"/>
              <a:gd name="T106" fmla="*/ 1850576 w 1863725"/>
              <a:gd name="T107" fmla="*/ 45567 h 720089"/>
              <a:gd name="T108" fmla="*/ 1863623 w 1863725"/>
              <a:gd name="T109" fmla="*/ 0 h 720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63725" h="720089">
                <a:moveTo>
                  <a:pt x="0" y="444"/>
                </a:moveTo>
                <a:lnTo>
                  <a:pt x="13064" y="45987"/>
                </a:lnTo>
                <a:lnTo>
                  <a:pt x="28279" y="90578"/>
                </a:lnTo>
                <a:lnTo>
                  <a:pt x="45584" y="134157"/>
                </a:lnTo>
                <a:lnTo>
                  <a:pt x="64920" y="176663"/>
                </a:lnTo>
                <a:lnTo>
                  <a:pt x="86227" y="218036"/>
                </a:lnTo>
                <a:lnTo>
                  <a:pt x="109443" y="258216"/>
                </a:lnTo>
                <a:lnTo>
                  <a:pt x="134509" y="297144"/>
                </a:lnTo>
                <a:lnTo>
                  <a:pt x="161365" y="334758"/>
                </a:lnTo>
                <a:lnTo>
                  <a:pt x="189952" y="371000"/>
                </a:lnTo>
                <a:lnTo>
                  <a:pt x="220207" y="405808"/>
                </a:lnTo>
                <a:lnTo>
                  <a:pt x="252073" y="439123"/>
                </a:lnTo>
                <a:lnTo>
                  <a:pt x="285487" y="470885"/>
                </a:lnTo>
                <a:lnTo>
                  <a:pt x="320391" y="501033"/>
                </a:lnTo>
                <a:lnTo>
                  <a:pt x="356725" y="529507"/>
                </a:lnTo>
                <a:lnTo>
                  <a:pt x="394427" y="556248"/>
                </a:lnTo>
                <a:lnTo>
                  <a:pt x="433438" y="581195"/>
                </a:lnTo>
                <a:lnTo>
                  <a:pt x="473698" y="604288"/>
                </a:lnTo>
                <a:lnTo>
                  <a:pt x="515147" y="625467"/>
                </a:lnTo>
                <a:lnTo>
                  <a:pt x="557725" y="644671"/>
                </a:lnTo>
                <a:lnTo>
                  <a:pt x="601371" y="661842"/>
                </a:lnTo>
                <a:lnTo>
                  <a:pt x="646025" y="676918"/>
                </a:lnTo>
                <a:lnTo>
                  <a:pt x="691628" y="689839"/>
                </a:lnTo>
                <a:lnTo>
                  <a:pt x="738118" y="700546"/>
                </a:lnTo>
                <a:lnTo>
                  <a:pt x="785437" y="708978"/>
                </a:lnTo>
                <a:lnTo>
                  <a:pt x="833524" y="715076"/>
                </a:lnTo>
                <a:lnTo>
                  <a:pt x="882318" y="718778"/>
                </a:lnTo>
                <a:lnTo>
                  <a:pt x="931760" y="720026"/>
                </a:lnTo>
                <a:lnTo>
                  <a:pt x="981219" y="718778"/>
                </a:lnTo>
                <a:lnTo>
                  <a:pt x="1030030" y="715072"/>
                </a:lnTo>
                <a:lnTo>
                  <a:pt x="1078133" y="708970"/>
                </a:lnTo>
                <a:lnTo>
                  <a:pt x="1125467" y="700532"/>
                </a:lnTo>
                <a:lnTo>
                  <a:pt x="1171972" y="689817"/>
                </a:lnTo>
                <a:lnTo>
                  <a:pt x="1217589" y="676886"/>
                </a:lnTo>
                <a:lnTo>
                  <a:pt x="1262257" y="661800"/>
                </a:lnTo>
                <a:lnTo>
                  <a:pt x="1305915" y="644617"/>
                </a:lnTo>
                <a:lnTo>
                  <a:pt x="1348504" y="625399"/>
                </a:lnTo>
                <a:lnTo>
                  <a:pt x="1389964" y="604206"/>
                </a:lnTo>
                <a:lnTo>
                  <a:pt x="1430234" y="581097"/>
                </a:lnTo>
                <a:lnTo>
                  <a:pt x="1469253" y="556134"/>
                </a:lnTo>
                <a:lnTo>
                  <a:pt x="1506963" y="529375"/>
                </a:lnTo>
                <a:lnTo>
                  <a:pt x="1543302" y="500882"/>
                </a:lnTo>
                <a:lnTo>
                  <a:pt x="1578211" y="470714"/>
                </a:lnTo>
                <a:lnTo>
                  <a:pt x="1611629" y="438933"/>
                </a:lnTo>
                <a:lnTo>
                  <a:pt x="1643496" y="405597"/>
                </a:lnTo>
                <a:lnTo>
                  <a:pt x="1673752" y="370767"/>
                </a:lnTo>
                <a:lnTo>
                  <a:pt x="1702336" y="334503"/>
                </a:lnTo>
                <a:lnTo>
                  <a:pt x="1729189" y="296866"/>
                </a:lnTo>
                <a:lnTo>
                  <a:pt x="1754251" y="257915"/>
                </a:lnTo>
                <a:lnTo>
                  <a:pt x="1777460" y="217711"/>
                </a:lnTo>
                <a:lnTo>
                  <a:pt x="1798758" y="176314"/>
                </a:lnTo>
                <a:lnTo>
                  <a:pt x="1818083" y="133784"/>
                </a:lnTo>
                <a:lnTo>
                  <a:pt x="1835376" y="90182"/>
                </a:lnTo>
                <a:lnTo>
                  <a:pt x="1850576" y="45567"/>
                </a:lnTo>
                <a:lnTo>
                  <a:pt x="1863623" y="0"/>
                </a:lnTo>
              </a:path>
            </a:pathLst>
          </a:custGeom>
          <a:noFill/>
          <a:ln w="2755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0" name="object 58"/>
          <p:cNvSpPr>
            <a:spLocks/>
          </p:cNvSpPr>
          <p:nvPr/>
        </p:nvSpPr>
        <p:spPr bwMode="auto">
          <a:xfrm>
            <a:off x="1057615" y="3878230"/>
            <a:ext cx="212725" cy="212725"/>
          </a:xfrm>
          <a:custGeom>
            <a:avLst/>
            <a:gdLst>
              <a:gd name="T0" fmla="*/ 106387 w 213359"/>
              <a:gd name="T1" fmla="*/ 212750 h 213359"/>
              <a:gd name="T2" fmla="*/ 147796 w 213359"/>
              <a:gd name="T3" fmla="*/ 204390 h 213359"/>
              <a:gd name="T4" fmla="*/ 181613 w 213359"/>
              <a:gd name="T5" fmla="*/ 181592 h 213359"/>
              <a:gd name="T6" fmla="*/ 204414 w 213359"/>
              <a:gd name="T7" fmla="*/ 147776 h 213359"/>
              <a:gd name="T8" fmla="*/ 212775 w 213359"/>
              <a:gd name="T9" fmla="*/ 106362 h 213359"/>
              <a:gd name="T10" fmla="*/ 204414 w 213359"/>
              <a:gd name="T11" fmla="*/ 64963 h 213359"/>
              <a:gd name="T12" fmla="*/ 181613 w 213359"/>
              <a:gd name="T13" fmla="*/ 31154 h 213359"/>
              <a:gd name="T14" fmla="*/ 147796 w 213359"/>
              <a:gd name="T15" fmla="*/ 8359 h 213359"/>
              <a:gd name="T16" fmla="*/ 106387 w 213359"/>
              <a:gd name="T17" fmla="*/ 0 h 213359"/>
              <a:gd name="T18" fmla="*/ 64979 w 213359"/>
              <a:gd name="T19" fmla="*/ 8359 h 213359"/>
              <a:gd name="T20" fmla="*/ 31162 w 213359"/>
              <a:gd name="T21" fmla="*/ 31154 h 213359"/>
              <a:gd name="T22" fmla="*/ 8361 w 213359"/>
              <a:gd name="T23" fmla="*/ 64963 h 213359"/>
              <a:gd name="T24" fmla="*/ 0 w 213359"/>
              <a:gd name="T25" fmla="*/ 106362 h 213359"/>
              <a:gd name="T26" fmla="*/ 8361 w 213359"/>
              <a:gd name="T27" fmla="*/ 147776 h 213359"/>
              <a:gd name="T28" fmla="*/ 31162 w 213359"/>
              <a:gd name="T29" fmla="*/ 181592 h 213359"/>
              <a:gd name="T30" fmla="*/ 64979 w 213359"/>
              <a:gd name="T31" fmla="*/ 204390 h 213359"/>
              <a:gd name="T32" fmla="*/ 106387 w 213359"/>
              <a:gd name="T33" fmla="*/ 212750 h 213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3359" h="213359">
                <a:moveTo>
                  <a:pt x="106387" y="212750"/>
                </a:moveTo>
                <a:lnTo>
                  <a:pt x="147796" y="204390"/>
                </a:lnTo>
                <a:lnTo>
                  <a:pt x="181613" y="181592"/>
                </a:lnTo>
                <a:lnTo>
                  <a:pt x="204414" y="147776"/>
                </a:lnTo>
                <a:lnTo>
                  <a:pt x="212775" y="106362"/>
                </a:lnTo>
                <a:lnTo>
                  <a:pt x="204414" y="64963"/>
                </a:lnTo>
                <a:lnTo>
                  <a:pt x="181613" y="31154"/>
                </a:lnTo>
                <a:lnTo>
                  <a:pt x="147796" y="8359"/>
                </a:lnTo>
                <a:lnTo>
                  <a:pt x="106387" y="0"/>
                </a:lnTo>
                <a:lnTo>
                  <a:pt x="64979" y="8359"/>
                </a:lnTo>
                <a:lnTo>
                  <a:pt x="31162" y="31154"/>
                </a:lnTo>
                <a:lnTo>
                  <a:pt x="8361" y="64963"/>
                </a:lnTo>
                <a:lnTo>
                  <a:pt x="0" y="106362"/>
                </a:lnTo>
                <a:lnTo>
                  <a:pt x="8361" y="147776"/>
                </a:lnTo>
                <a:lnTo>
                  <a:pt x="31162" y="181592"/>
                </a:lnTo>
                <a:lnTo>
                  <a:pt x="64979" y="204390"/>
                </a:lnTo>
                <a:lnTo>
                  <a:pt x="106387" y="212750"/>
                </a:lnTo>
                <a:close/>
              </a:path>
            </a:pathLst>
          </a:custGeom>
          <a:noFill/>
          <a:ln w="27559">
            <a:solidFill>
              <a:srgbClr val="FF51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" name="object 58"/>
          <p:cNvSpPr>
            <a:spLocks/>
          </p:cNvSpPr>
          <p:nvPr/>
        </p:nvSpPr>
        <p:spPr bwMode="auto">
          <a:xfrm>
            <a:off x="1064897" y="4942540"/>
            <a:ext cx="212725" cy="212725"/>
          </a:xfrm>
          <a:custGeom>
            <a:avLst/>
            <a:gdLst>
              <a:gd name="T0" fmla="*/ 106387 w 213359"/>
              <a:gd name="T1" fmla="*/ 212750 h 213359"/>
              <a:gd name="T2" fmla="*/ 147796 w 213359"/>
              <a:gd name="T3" fmla="*/ 204390 h 213359"/>
              <a:gd name="T4" fmla="*/ 181613 w 213359"/>
              <a:gd name="T5" fmla="*/ 181592 h 213359"/>
              <a:gd name="T6" fmla="*/ 204414 w 213359"/>
              <a:gd name="T7" fmla="*/ 147776 h 213359"/>
              <a:gd name="T8" fmla="*/ 212775 w 213359"/>
              <a:gd name="T9" fmla="*/ 106362 h 213359"/>
              <a:gd name="T10" fmla="*/ 204414 w 213359"/>
              <a:gd name="T11" fmla="*/ 64963 h 213359"/>
              <a:gd name="T12" fmla="*/ 181613 w 213359"/>
              <a:gd name="T13" fmla="*/ 31154 h 213359"/>
              <a:gd name="T14" fmla="*/ 147796 w 213359"/>
              <a:gd name="T15" fmla="*/ 8359 h 213359"/>
              <a:gd name="T16" fmla="*/ 106387 w 213359"/>
              <a:gd name="T17" fmla="*/ 0 h 213359"/>
              <a:gd name="T18" fmla="*/ 64979 w 213359"/>
              <a:gd name="T19" fmla="*/ 8359 h 213359"/>
              <a:gd name="T20" fmla="*/ 31162 w 213359"/>
              <a:gd name="T21" fmla="*/ 31154 h 213359"/>
              <a:gd name="T22" fmla="*/ 8361 w 213359"/>
              <a:gd name="T23" fmla="*/ 64963 h 213359"/>
              <a:gd name="T24" fmla="*/ 0 w 213359"/>
              <a:gd name="T25" fmla="*/ 106362 h 213359"/>
              <a:gd name="T26" fmla="*/ 8361 w 213359"/>
              <a:gd name="T27" fmla="*/ 147776 h 213359"/>
              <a:gd name="T28" fmla="*/ 31162 w 213359"/>
              <a:gd name="T29" fmla="*/ 181592 h 213359"/>
              <a:gd name="T30" fmla="*/ 64979 w 213359"/>
              <a:gd name="T31" fmla="*/ 204390 h 213359"/>
              <a:gd name="T32" fmla="*/ 106387 w 213359"/>
              <a:gd name="T33" fmla="*/ 212750 h 213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3359" h="213359">
                <a:moveTo>
                  <a:pt x="106387" y="212750"/>
                </a:moveTo>
                <a:lnTo>
                  <a:pt x="147796" y="204390"/>
                </a:lnTo>
                <a:lnTo>
                  <a:pt x="181613" y="181592"/>
                </a:lnTo>
                <a:lnTo>
                  <a:pt x="204414" y="147776"/>
                </a:lnTo>
                <a:lnTo>
                  <a:pt x="212775" y="106362"/>
                </a:lnTo>
                <a:lnTo>
                  <a:pt x="204414" y="64963"/>
                </a:lnTo>
                <a:lnTo>
                  <a:pt x="181613" y="31154"/>
                </a:lnTo>
                <a:lnTo>
                  <a:pt x="147796" y="8359"/>
                </a:lnTo>
                <a:lnTo>
                  <a:pt x="106387" y="0"/>
                </a:lnTo>
                <a:lnTo>
                  <a:pt x="64979" y="8359"/>
                </a:lnTo>
                <a:lnTo>
                  <a:pt x="31162" y="31154"/>
                </a:lnTo>
                <a:lnTo>
                  <a:pt x="8361" y="64963"/>
                </a:lnTo>
                <a:lnTo>
                  <a:pt x="0" y="106362"/>
                </a:lnTo>
                <a:lnTo>
                  <a:pt x="8361" y="147776"/>
                </a:lnTo>
                <a:lnTo>
                  <a:pt x="31162" y="181592"/>
                </a:lnTo>
                <a:lnTo>
                  <a:pt x="64979" y="204390"/>
                </a:lnTo>
                <a:lnTo>
                  <a:pt x="106387" y="212750"/>
                </a:lnTo>
                <a:close/>
              </a:path>
            </a:pathLst>
          </a:custGeom>
          <a:noFill/>
          <a:ln w="27559">
            <a:solidFill>
              <a:srgbClr val="FF51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75048" y="1458452"/>
            <a:ext cx="19648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Создана специальная служба реабилитации осужденных за религиозный экстремизм при КУИС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9984" y="3828115"/>
            <a:ext cx="2298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Работа со </a:t>
            </a:r>
            <a:r>
              <a:rPr lang="ru-RU" dirty="0" err="1" smtClean="0">
                <a:solidFill>
                  <a:srgbClr val="FF0000"/>
                </a:solidFill>
              </a:rPr>
              <a:t>спецконтингентом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5468" y="4873328"/>
            <a:ext cx="23072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Обучение специалистов Теологической реабилитационной службы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object 25"/>
          <p:cNvSpPr>
            <a:spLocks/>
          </p:cNvSpPr>
          <p:nvPr/>
        </p:nvSpPr>
        <p:spPr bwMode="auto">
          <a:xfrm>
            <a:off x="4552950" y="1715984"/>
            <a:ext cx="1503991" cy="1467717"/>
          </a:xfrm>
          <a:custGeom>
            <a:avLst/>
            <a:gdLst>
              <a:gd name="T0" fmla="*/ 722102 w 1543684"/>
              <a:gd name="T1" fmla="*/ 1521 h 1543685"/>
              <a:gd name="T2" fmla="*/ 627108 w 1543684"/>
              <a:gd name="T3" fmla="*/ 13418 h 1543685"/>
              <a:gd name="T4" fmla="*/ 536062 w 1543684"/>
              <a:gd name="T5" fmla="*/ 36521 h 1543685"/>
              <a:gd name="T6" fmla="*/ 449681 w 1543684"/>
              <a:gd name="T7" fmla="*/ 70102 h 1543685"/>
              <a:gd name="T8" fmla="*/ 368692 w 1543684"/>
              <a:gd name="T9" fmla="*/ 113439 h 1543685"/>
              <a:gd name="T10" fmla="*/ 293815 w 1543684"/>
              <a:gd name="T11" fmla="*/ 165805 h 1543685"/>
              <a:gd name="T12" fmla="*/ 225774 w 1543684"/>
              <a:gd name="T13" fmla="*/ 226476 h 1543685"/>
              <a:gd name="T14" fmla="*/ 165291 w 1543684"/>
              <a:gd name="T15" fmla="*/ 294729 h 1543685"/>
              <a:gd name="T16" fmla="*/ 113088 w 1543684"/>
              <a:gd name="T17" fmla="*/ 369837 h 1543685"/>
              <a:gd name="T18" fmla="*/ 69884 w 1543684"/>
              <a:gd name="T19" fmla="*/ 451076 h 1543685"/>
              <a:gd name="T20" fmla="*/ 36408 w 1543684"/>
              <a:gd name="T21" fmla="*/ 537720 h 1543685"/>
              <a:gd name="T22" fmla="*/ 13378 w 1543684"/>
              <a:gd name="T23" fmla="*/ 629048 h 1543685"/>
              <a:gd name="T24" fmla="*/ 1515 w 1543684"/>
              <a:gd name="T25" fmla="*/ 724332 h 1543685"/>
              <a:gd name="T26" fmla="*/ 1515 w 1543684"/>
              <a:gd name="T27" fmla="*/ 822132 h 1543685"/>
              <a:gd name="T28" fmla="*/ 13378 w 1543684"/>
              <a:gd name="T29" fmla="*/ 917417 h 1543685"/>
              <a:gd name="T30" fmla="*/ 36408 w 1543684"/>
              <a:gd name="T31" fmla="*/ 1008745 h 1543685"/>
              <a:gd name="T32" fmla="*/ 69884 w 1543684"/>
              <a:gd name="T33" fmla="*/ 1095390 h 1543685"/>
              <a:gd name="T34" fmla="*/ 113088 w 1543684"/>
              <a:gd name="T35" fmla="*/ 1176629 h 1543685"/>
              <a:gd name="T36" fmla="*/ 165291 w 1543684"/>
              <a:gd name="T37" fmla="*/ 1251737 h 1543685"/>
              <a:gd name="T38" fmla="*/ 225774 w 1543684"/>
              <a:gd name="T39" fmla="*/ 1319990 h 1543685"/>
              <a:gd name="T40" fmla="*/ 293815 w 1543684"/>
              <a:gd name="T41" fmla="*/ 1380660 h 1543685"/>
              <a:gd name="T42" fmla="*/ 368692 w 1543684"/>
              <a:gd name="T43" fmla="*/ 1433026 h 1543685"/>
              <a:gd name="T44" fmla="*/ 449681 w 1543684"/>
              <a:gd name="T45" fmla="*/ 1476362 h 1543685"/>
              <a:gd name="T46" fmla="*/ 536062 w 1543684"/>
              <a:gd name="T47" fmla="*/ 1509944 h 1543685"/>
              <a:gd name="T48" fmla="*/ 627108 w 1543684"/>
              <a:gd name="T49" fmla="*/ 1533046 h 1543685"/>
              <a:gd name="T50" fmla="*/ 722102 w 1543684"/>
              <a:gd name="T51" fmla="*/ 1544945 h 1543685"/>
              <a:gd name="T52" fmla="*/ 819602 w 1543684"/>
              <a:gd name="T53" fmla="*/ 1544945 h 1543685"/>
              <a:gd name="T54" fmla="*/ 914594 w 1543684"/>
              <a:gd name="T55" fmla="*/ 1533046 h 1543685"/>
              <a:gd name="T56" fmla="*/ 1005640 w 1543684"/>
              <a:gd name="T57" fmla="*/ 1509944 h 1543685"/>
              <a:gd name="T58" fmla="*/ 1092017 w 1543684"/>
              <a:gd name="T59" fmla="*/ 1476362 h 1543685"/>
              <a:gd name="T60" fmla="*/ 1173006 w 1543684"/>
              <a:gd name="T61" fmla="*/ 1433026 h 1543685"/>
              <a:gd name="T62" fmla="*/ 1247880 w 1543684"/>
              <a:gd name="T63" fmla="*/ 1380660 h 1543685"/>
              <a:gd name="T64" fmla="*/ 1315921 w 1543684"/>
              <a:gd name="T65" fmla="*/ 1319990 h 1543685"/>
              <a:gd name="T66" fmla="*/ 1376403 w 1543684"/>
              <a:gd name="T67" fmla="*/ 1251737 h 1543685"/>
              <a:gd name="T68" fmla="*/ 1428608 w 1543684"/>
              <a:gd name="T69" fmla="*/ 1176629 h 1543685"/>
              <a:gd name="T70" fmla="*/ 1471809 w 1543684"/>
              <a:gd name="T71" fmla="*/ 1095390 h 1543685"/>
              <a:gd name="T72" fmla="*/ 1505286 w 1543684"/>
              <a:gd name="T73" fmla="*/ 1008745 h 1543685"/>
              <a:gd name="T74" fmla="*/ 1528317 w 1543684"/>
              <a:gd name="T75" fmla="*/ 917417 h 1543685"/>
              <a:gd name="T76" fmla="*/ 1540178 w 1543684"/>
              <a:gd name="T77" fmla="*/ 822132 h 1543685"/>
              <a:gd name="T78" fmla="*/ 1540178 w 1543684"/>
              <a:gd name="T79" fmla="*/ 724332 h 1543685"/>
              <a:gd name="T80" fmla="*/ 1528317 w 1543684"/>
              <a:gd name="T81" fmla="*/ 629048 h 1543685"/>
              <a:gd name="T82" fmla="*/ 1505286 w 1543684"/>
              <a:gd name="T83" fmla="*/ 537720 h 1543685"/>
              <a:gd name="T84" fmla="*/ 1471809 w 1543684"/>
              <a:gd name="T85" fmla="*/ 451076 h 1543685"/>
              <a:gd name="T86" fmla="*/ 1428608 w 1543684"/>
              <a:gd name="T87" fmla="*/ 369837 h 1543685"/>
              <a:gd name="T88" fmla="*/ 1376403 w 1543684"/>
              <a:gd name="T89" fmla="*/ 294729 h 1543685"/>
              <a:gd name="T90" fmla="*/ 1315921 w 1543684"/>
              <a:gd name="T91" fmla="*/ 226476 h 1543685"/>
              <a:gd name="T92" fmla="*/ 1247880 w 1543684"/>
              <a:gd name="T93" fmla="*/ 165805 h 1543685"/>
              <a:gd name="T94" fmla="*/ 1173006 w 1543684"/>
              <a:gd name="T95" fmla="*/ 113439 h 1543685"/>
              <a:gd name="T96" fmla="*/ 1092017 w 1543684"/>
              <a:gd name="T97" fmla="*/ 70102 h 1543685"/>
              <a:gd name="T98" fmla="*/ 1005640 w 1543684"/>
              <a:gd name="T99" fmla="*/ 36521 h 1543685"/>
              <a:gd name="T100" fmla="*/ 914594 w 1543684"/>
              <a:gd name="T101" fmla="*/ 13418 h 1543685"/>
              <a:gd name="T102" fmla="*/ 819602 w 1543684"/>
              <a:gd name="T103" fmla="*/ 1521 h 15436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43684" h="1543685">
                <a:moveTo>
                  <a:pt x="771804" y="0"/>
                </a:moveTo>
                <a:lnTo>
                  <a:pt x="722993" y="1518"/>
                </a:lnTo>
                <a:lnTo>
                  <a:pt x="674989" y="6013"/>
                </a:lnTo>
                <a:lnTo>
                  <a:pt x="627882" y="13394"/>
                </a:lnTo>
                <a:lnTo>
                  <a:pt x="581763" y="23571"/>
                </a:lnTo>
                <a:lnTo>
                  <a:pt x="536722" y="36454"/>
                </a:lnTo>
                <a:lnTo>
                  <a:pt x="492850" y="51951"/>
                </a:lnTo>
                <a:lnTo>
                  <a:pt x="450236" y="69973"/>
                </a:lnTo>
                <a:lnTo>
                  <a:pt x="408972" y="90430"/>
                </a:lnTo>
                <a:lnTo>
                  <a:pt x="369147" y="113229"/>
                </a:lnTo>
                <a:lnTo>
                  <a:pt x="330852" y="138283"/>
                </a:lnTo>
                <a:lnTo>
                  <a:pt x="294178" y="165499"/>
                </a:lnTo>
                <a:lnTo>
                  <a:pt x="259215" y="194787"/>
                </a:lnTo>
                <a:lnTo>
                  <a:pt x="226053" y="226058"/>
                </a:lnTo>
                <a:lnTo>
                  <a:pt x="194783" y="259220"/>
                </a:lnTo>
                <a:lnTo>
                  <a:pt x="165495" y="294184"/>
                </a:lnTo>
                <a:lnTo>
                  <a:pt x="138279" y="330858"/>
                </a:lnTo>
                <a:lnTo>
                  <a:pt x="113227" y="369153"/>
                </a:lnTo>
                <a:lnTo>
                  <a:pt x="90427" y="408977"/>
                </a:lnTo>
                <a:lnTo>
                  <a:pt x="69971" y="450242"/>
                </a:lnTo>
                <a:lnTo>
                  <a:pt x="51950" y="492855"/>
                </a:lnTo>
                <a:lnTo>
                  <a:pt x="36453" y="536727"/>
                </a:lnTo>
                <a:lnTo>
                  <a:pt x="23571" y="581767"/>
                </a:lnTo>
                <a:lnTo>
                  <a:pt x="13394" y="627886"/>
                </a:lnTo>
                <a:lnTo>
                  <a:pt x="6013" y="674992"/>
                </a:lnTo>
                <a:lnTo>
                  <a:pt x="1518" y="722994"/>
                </a:lnTo>
                <a:lnTo>
                  <a:pt x="0" y="771804"/>
                </a:lnTo>
                <a:lnTo>
                  <a:pt x="1518" y="820613"/>
                </a:lnTo>
                <a:lnTo>
                  <a:pt x="6013" y="868616"/>
                </a:lnTo>
                <a:lnTo>
                  <a:pt x="13394" y="915722"/>
                </a:lnTo>
                <a:lnTo>
                  <a:pt x="23571" y="961840"/>
                </a:lnTo>
                <a:lnTo>
                  <a:pt x="36453" y="1006881"/>
                </a:lnTo>
                <a:lnTo>
                  <a:pt x="51950" y="1050753"/>
                </a:lnTo>
                <a:lnTo>
                  <a:pt x="69971" y="1093366"/>
                </a:lnTo>
                <a:lnTo>
                  <a:pt x="90427" y="1134631"/>
                </a:lnTo>
                <a:lnTo>
                  <a:pt x="113227" y="1174455"/>
                </a:lnTo>
                <a:lnTo>
                  <a:pt x="138279" y="1212750"/>
                </a:lnTo>
                <a:lnTo>
                  <a:pt x="165495" y="1249424"/>
                </a:lnTo>
                <a:lnTo>
                  <a:pt x="194783" y="1284388"/>
                </a:lnTo>
                <a:lnTo>
                  <a:pt x="226053" y="1317550"/>
                </a:lnTo>
                <a:lnTo>
                  <a:pt x="259215" y="1348820"/>
                </a:lnTo>
                <a:lnTo>
                  <a:pt x="294178" y="1378109"/>
                </a:lnTo>
                <a:lnTo>
                  <a:pt x="330852" y="1405325"/>
                </a:lnTo>
                <a:lnTo>
                  <a:pt x="369147" y="1430378"/>
                </a:lnTo>
                <a:lnTo>
                  <a:pt x="408972" y="1453178"/>
                </a:lnTo>
                <a:lnTo>
                  <a:pt x="450236" y="1473634"/>
                </a:lnTo>
                <a:lnTo>
                  <a:pt x="492850" y="1491656"/>
                </a:lnTo>
                <a:lnTo>
                  <a:pt x="536722" y="1507154"/>
                </a:lnTo>
                <a:lnTo>
                  <a:pt x="581763" y="1520036"/>
                </a:lnTo>
                <a:lnTo>
                  <a:pt x="627882" y="1530213"/>
                </a:lnTo>
                <a:lnTo>
                  <a:pt x="674989" y="1537595"/>
                </a:lnTo>
                <a:lnTo>
                  <a:pt x="722993" y="1542090"/>
                </a:lnTo>
                <a:lnTo>
                  <a:pt x="771804" y="1543608"/>
                </a:lnTo>
                <a:lnTo>
                  <a:pt x="820613" y="1542090"/>
                </a:lnTo>
                <a:lnTo>
                  <a:pt x="868616" y="1537595"/>
                </a:lnTo>
                <a:lnTo>
                  <a:pt x="915722" y="1530213"/>
                </a:lnTo>
                <a:lnTo>
                  <a:pt x="961840" y="1520036"/>
                </a:lnTo>
                <a:lnTo>
                  <a:pt x="1006880" y="1507154"/>
                </a:lnTo>
                <a:lnTo>
                  <a:pt x="1050751" y="1491656"/>
                </a:lnTo>
                <a:lnTo>
                  <a:pt x="1093364" y="1473634"/>
                </a:lnTo>
                <a:lnTo>
                  <a:pt x="1134628" y="1453178"/>
                </a:lnTo>
                <a:lnTo>
                  <a:pt x="1174452" y="1430378"/>
                </a:lnTo>
                <a:lnTo>
                  <a:pt x="1212746" y="1405325"/>
                </a:lnTo>
                <a:lnTo>
                  <a:pt x="1249419" y="1378109"/>
                </a:lnTo>
                <a:lnTo>
                  <a:pt x="1284382" y="1348820"/>
                </a:lnTo>
                <a:lnTo>
                  <a:pt x="1317544" y="1317550"/>
                </a:lnTo>
                <a:lnTo>
                  <a:pt x="1348813" y="1284388"/>
                </a:lnTo>
                <a:lnTo>
                  <a:pt x="1378101" y="1249424"/>
                </a:lnTo>
                <a:lnTo>
                  <a:pt x="1405317" y="1212750"/>
                </a:lnTo>
                <a:lnTo>
                  <a:pt x="1430369" y="1174455"/>
                </a:lnTo>
                <a:lnTo>
                  <a:pt x="1453168" y="1134631"/>
                </a:lnTo>
                <a:lnTo>
                  <a:pt x="1473624" y="1093366"/>
                </a:lnTo>
                <a:lnTo>
                  <a:pt x="1491645" y="1050753"/>
                </a:lnTo>
                <a:lnTo>
                  <a:pt x="1507142" y="1006881"/>
                </a:lnTo>
                <a:lnTo>
                  <a:pt x="1520024" y="961840"/>
                </a:lnTo>
                <a:lnTo>
                  <a:pt x="1530201" y="915722"/>
                </a:lnTo>
                <a:lnTo>
                  <a:pt x="1537582" y="868616"/>
                </a:lnTo>
                <a:lnTo>
                  <a:pt x="1542077" y="820613"/>
                </a:lnTo>
                <a:lnTo>
                  <a:pt x="1543596" y="771804"/>
                </a:lnTo>
                <a:lnTo>
                  <a:pt x="1542077" y="722994"/>
                </a:lnTo>
                <a:lnTo>
                  <a:pt x="1537582" y="674992"/>
                </a:lnTo>
                <a:lnTo>
                  <a:pt x="1530201" y="627886"/>
                </a:lnTo>
                <a:lnTo>
                  <a:pt x="1520024" y="581767"/>
                </a:lnTo>
                <a:lnTo>
                  <a:pt x="1507142" y="536727"/>
                </a:lnTo>
                <a:lnTo>
                  <a:pt x="1491645" y="492855"/>
                </a:lnTo>
                <a:lnTo>
                  <a:pt x="1473624" y="450242"/>
                </a:lnTo>
                <a:lnTo>
                  <a:pt x="1453168" y="408977"/>
                </a:lnTo>
                <a:lnTo>
                  <a:pt x="1430369" y="369153"/>
                </a:lnTo>
                <a:lnTo>
                  <a:pt x="1405317" y="330858"/>
                </a:lnTo>
                <a:lnTo>
                  <a:pt x="1378101" y="294184"/>
                </a:lnTo>
                <a:lnTo>
                  <a:pt x="1348813" y="259220"/>
                </a:lnTo>
                <a:lnTo>
                  <a:pt x="1317544" y="226058"/>
                </a:lnTo>
                <a:lnTo>
                  <a:pt x="1284382" y="194787"/>
                </a:lnTo>
                <a:lnTo>
                  <a:pt x="1249419" y="165499"/>
                </a:lnTo>
                <a:lnTo>
                  <a:pt x="1212746" y="138283"/>
                </a:lnTo>
                <a:lnTo>
                  <a:pt x="1174452" y="113229"/>
                </a:lnTo>
                <a:lnTo>
                  <a:pt x="1134628" y="90430"/>
                </a:lnTo>
                <a:lnTo>
                  <a:pt x="1093364" y="69973"/>
                </a:lnTo>
                <a:lnTo>
                  <a:pt x="1050751" y="51951"/>
                </a:lnTo>
                <a:lnTo>
                  <a:pt x="1006880" y="36454"/>
                </a:lnTo>
                <a:lnTo>
                  <a:pt x="961840" y="23571"/>
                </a:lnTo>
                <a:lnTo>
                  <a:pt x="915722" y="13394"/>
                </a:lnTo>
                <a:lnTo>
                  <a:pt x="868616" y="6013"/>
                </a:lnTo>
                <a:lnTo>
                  <a:pt x="820613" y="1518"/>
                </a:lnTo>
                <a:lnTo>
                  <a:pt x="771804" y="0"/>
                </a:lnTo>
                <a:close/>
              </a:path>
            </a:pathLst>
          </a:custGeom>
          <a:solidFill>
            <a:srgbClr val="EDF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6104303" y="1864896"/>
            <a:ext cx="1738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Институт переподготовки              в сфере профилактики экстремизма: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9" name="object 49"/>
          <p:cNvSpPr>
            <a:spLocks noChangeArrowheads="1"/>
          </p:cNvSpPr>
          <p:nvPr/>
        </p:nvSpPr>
        <p:spPr bwMode="auto">
          <a:xfrm>
            <a:off x="4582571" y="1753707"/>
            <a:ext cx="1444748" cy="138543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0" name="object 39"/>
          <p:cNvSpPr>
            <a:spLocks/>
          </p:cNvSpPr>
          <p:nvPr/>
        </p:nvSpPr>
        <p:spPr bwMode="auto">
          <a:xfrm>
            <a:off x="4562387" y="2725313"/>
            <a:ext cx="1464932" cy="516219"/>
          </a:xfrm>
          <a:custGeom>
            <a:avLst/>
            <a:gdLst>
              <a:gd name="T0" fmla="*/ 0 w 1863725"/>
              <a:gd name="T1" fmla="*/ 444 h 720089"/>
              <a:gd name="T2" fmla="*/ 13064 w 1863725"/>
              <a:gd name="T3" fmla="*/ 45987 h 720089"/>
              <a:gd name="T4" fmla="*/ 28279 w 1863725"/>
              <a:gd name="T5" fmla="*/ 90578 h 720089"/>
              <a:gd name="T6" fmla="*/ 45584 w 1863725"/>
              <a:gd name="T7" fmla="*/ 134157 h 720089"/>
              <a:gd name="T8" fmla="*/ 64920 w 1863725"/>
              <a:gd name="T9" fmla="*/ 176663 h 720089"/>
              <a:gd name="T10" fmla="*/ 86227 w 1863725"/>
              <a:gd name="T11" fmla="*/ 218036 h 720089"/>
              <a:gd name="T12" fmla="*/ 109443 w 1863725"/>
              <a:gd name="T13" fmla="*/ 258216 h 720089"/>
              <a:gd name="T14" fmla="*/ 134509 w 1863725"/>
              <a:gd name="T15" fmla="*/ 297144 h 720089"/>
              <a:gd name="T16" fmla="*/ 161365 w 1863725"/>
              <a:gd name="T17" fmla="*/ 334758 h 720089"/>
              <a:gd name="T18" fmla="*/ 189952 w 1863725"/>
              <a:gd name="T19" fmla="*/ 371000 h 720089"/>
              <a:gd name="T20" fmla="*/ 220207 w 1863725"/>
              <a:gd name="T21" fmla="*/ 405808 h 720089"/>
              <a:gd name="T22" fmla="*/ 252073 w 1863725"/>
              <a:gd name="T23" fmla="*/ 439123 h 720089"/>
              <a:gd name="T24" fmla="*/ 285487 w 1863725"/>
              <a:gd name="T25" fmla="*/ 470885 h 720089"/>
              <a:gd name="T26" fmla="*/ 320391 w 1863725"/>
              <a:gd name="T27" fmla="*/ 501033 h 720089"/>
              <a:gd name="T28" fmla="*/ 356725 w 1863725"/>
              <a:gd name="T29" fmla="*/ 529507 h 720089"/>
              <a:gd name="T30" fmla="*/ 394427 w 1863725"/>
              <a:gd name="T31" fmla="*/ 556248 h 720089"/>
              <a:gd name="T32" fmla="*/ 433438 w 1863725"/>
              <a:gd name="T33" fmla="*/ 581195 h 720089"/>
              <a:gd name="T34" fmla="*/ 473698 w 1863725"/>
              <a:gd name="T35" fmla="*/ 604288 h 720089"/>
              <a:gd name="T36" fmla="*/ 515147 w 1863725"/>
              <a:gd name="T37" fmla="*/ 625467 h 720089"/>
              <a:gd name="T38" fmla="*/ 557725 w 1863725"/>
              <a:gd name="T39" fmla="*/ 644671 h 720089"/>
              <a:gd name="T40" fmla="*/ 601371 w 1863725"/>
              <a:gd name="T41" fmla="*/ 661842 h 720089"/>
              <a:gd name="T42" fmla="*/ 646025 w 1863725"/>
              <a:gd name="T43" fmla="*/ 676918 h 720089"/>
              <a:gd name="T44" fmla="*/ 691628 w 1863725"/>
              <a:gd name="T45" fmla="*/ 689839 h 720089"/>
              <a:gd name="T46" fmla="*/ 738118 w 1863725"/>
              <a:gd name="T47" fmla="*/ 700546 h 720089"/>
              <a:gd name="T48" fmla="*/ 785437 w 1863725"/>
              <a:gd name="T49" fmla="*/ 708978 h 720089"/>
              <a:gd name="T50" fmla="*/ 833524 w 1863725"/>
              <a:gd name="T51" fmla="*/ 715076 h 720089"/>
              <a:gd name="T52" fmla="*/ 882318 w 1863725"/>
              <a:gd name="T53" fmla="*/ 718778 h 720089"/>
              <a:gd name="T54" fmla="*/ 931760 w 1863725"/>
              <a:gd name="T55" fmla="*/ 720026 h 720089"/>
              <a:gd name="T56" fmla="*/ 981219 w 1863725"/>
              <a:gd name="T57" fmla="*/ 718778 h 720089"/>
              <a:gd name="T58" fmla="*/ 1030030 w 1863725"/>
              <a:gd name="T59" fmla="*/ 715072 h 720089"/>
              <a:gd name="T60" fmla="*/ 1078133 w 1863725"/>
              <a:gd name="T61" fmla="*/ 708970 h 720089"/>
              <a:gd name="T62" fmla="*/ 1125467 w 1863725"/>
              <a:gd name="T63" fmla="*/ 700532 h 720089"/>
              <a:gd name="T64" fmla="*/ 1171972 w 1863725"/>
              <a:gd name="T65" fmla="*/ 689817 h 720089"/>
              <a:gd name="T66" fmla="*/ 1217589 w 1863725"/>
              <a:gd name="T67" fmla="*/ 676886 h 720089"/>
              <a:gd name="T68" fmla="*/ 1262257 w 1863725"/>
              <a:gd name="T69" fmla="*/ 661800 h 720089"/>
              <a:gd name="T70" fmla="*/ 1305915 w 1863725"/>
              <a:gd name="T71" fmla="*/ 644617 h 720089"/>
              <a:gd name="T72" fmla="*/ 1348504 w 1863725"/>
              <a:gd name="T73" fmla="*/ 625399 h 720089"/>
              <a:gd name="T74" fmla="*/ 1389964 w 1863725"/>
              <a:gd name="T75" fmla="*/ 604206 h 720089"/>
              <a:gd name="T76" fmla="*/ 1430234 w 1863725"/>
              <a:gd name="T77" fmla="*/ 581097 h 720089"/>
              <a:gd name="T78" fmla="*/ 1469253 w 1863725"/>
              <a:gd name="T79" fmla="*/ 556134 h 720089"/>
              <a:gd name="T80" fmla="*/ 1506963 w 1863725"/>
              <a:gd name="T81" fmla="*/ 529375 h 720089"/>
              <a:gd name="T82" fmla="*/ 1543302 w 1863725"/>
              <a:gd name="T83" fmla="*/ 500882 h 720089"/>
              <a:gd name="T84" fmla="*/ 1578211 w 1863725"/>
              <a:gd name="T85" fmla="*/ 470714 h 720089"/>
              <a:gd name="T86" fmla="*/ 1611629 w 1863725"/>
              <a:gd name="T87" fmla="*/ 438933 h 720089"/>
              <a:gd name="T88" fmla="*/ 1643496 w 1863725"/>
              <a:gd name="T89" fmla="*/ 405597 h 720089"/>
              <a:gd name="T90" fmla="*/ 1673752 w 1863725"/>
              <a:gd name="T91" fmla="*/ 370767 h 720089"/>
              <a:gd name="T92" fmla="*/ 1702336 w 1863725"/>
              <a:gd name="T93" fmla="*/ 334503 h 720089"/>
              <a:gd name="T94" fmla="*/ 1729189 w 1863725"/>
              <a:gd name="T95" fmla="*/ 296866 h 720089"/>
              <a:gd name="T96" fmla="*/ 1754251 w 1863725"/>
              <a:gd name="T97" fmla="*/ 257915 h 720089"/>
              <a:gd name="T98" fmla="*/ 1777460 w 1863725"/>
              <a:gd name="T99" fmla="*/ 217711 h 720089"/>
              <a:gd name="T100" fmla="*/ 1798758 w 1863725"/>
              <a:gd name="T101" fmla="*/ 176314 h 720089"/>
              <a:gd name="T102" fmla="*/ 1818083 w 1863725"/>
              <a:gd name="T103" fmla="*/ 133784 h 720089"/>
              <a:gd name="T104" fmla="*/ 1835376 w 1863725"/>
              <a:gd name="T105" fmla="*/ 90182 h 720089"/>
              <a:gd name="T106" fmla="*/ 1850576 w 1863725"/>
              <a:gd name="T107" fmla="*/ 45567 h 720089"/>
              <a:gd name="T108" fmla="*/ 1863623 w 1863725"/>
              <a:gd name="T109" fmla="*/ 0 h 720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63725" h="720089">
                <a:moveTo>
                  <a:pt x="0" y="444"/>
                </a:moveTo>
                <a:lnTo>
                  <a:pt x="13064" y="45987"/>
                </a:lnTo>
                <a:lnTo>
                  <a:pt x="28279" y="90578"/>
                </a:lnTo>
                <a:lnTo>
                  <a:pt x="45584" y="134157"/>
                </a:lnTo>
                <a:lnTo>
                  <a:pt x="64920" y="176663"/>
                </a:lnTo>
                <a:lnTo>
                  <a:pt x="86227" y="218036"/>
                </a:lnTo>
                <a:lnTo>
                  <a:pt x="109443" y="258216"/>
                </a:lnTo>
                <a:lnTo>
                  <a:pt x="134509" y="297144"/>
                </a:lnTo>
                <a:lnTo>
                  <a:pt x="161365" y="334758"/>
                </a:lnTo>
                <a:lnTo>
                  <a:pt x="189952" y="371000"/>
                </a:lnTo>
                <a:lnTo>
                  <a:pt x="220207" y="405808"/>
                </a:lnTo>
                <a:lnTo>
                  <a:pt x="252073" y="439123"/>
                </a:lnTo>
                <a:lnTo>
                  <a:pt x="285487" y="470885"/>
                </a:lnTo>
                <a:lnTo>
                  <a:pt x="320391" y="501033"/>
                </a:lnTo>
                <a:lnTo>
                  <a:pt x="356725" y="529507"/>
                </a:lnTo>
                <a:lnTo>
                  <a:pt x="394427" y="556248"/>
                </a:lnTo>
                <a:lnTo>
                  <a:pt x="433438" y="581195"/>
                </a:lnTo>
                <a:lnTo>
                  <a:pt x="473698" y="604288"/>
                </a:lnTo>
                <a:lnTo>
                  <a:pt x="515147" y="625467"/>
                </a:lnTo>
                <a:lnTo>
                  <a:pt x="557725" y="644671"/>
                </a:lnTo>
                <a:lnTo>
                  <a:pt x="601371" y="661842"/>
                </a:lnTo>
                <a:lnTo>
                  <a:pt x="646025" y="676918"/>
                </a:lnTo>
                <a:lnTo>
                  <a:pt x="691628" y="689839"/>
                </a:lnTo>
                <a:lnTo>
                  <a:pt x="738118" y="700546"/>
                </a:lnTo>
                <a:lnTo>
                  <a:pt x="785437" y="708978"/>
                </a:lnTo>
                <a:lnTo>
                  <a:pt x="833524" y="715076"/>
                </a:lnTo>
                <a:lnTo>
                  <a:pt x="882318" y="718778"/>
                </a:lnTo>
                <a:lnTo>
                  <a:pt x="931760" y="720026"/>
                </a:lnTo>
                <a:lnTo>
                  <a:pt x="981219" y="718778"/>
                </a:lnTo>
                <a:lnTo>
                  <a:pt x="1030030" y="715072"/>
                </a:lnTo>
                <a:lnTo>
                  <a:pt x="1078133" y="708970"/>
                </a:lnTo>
                <a:lnTo>
                  <a:pt x="1125467" y="700532"/>
                </a:lnTo>
                <a:lnTo>
                  <a:pt x="1171972" y="689817"/>
                </a:lnTo>
                <a:lnTo>
                  <a:pt x="1217589" y="676886"/>
                </a:lnTo>
                <a:lnTo>
                  <a:pt x="1262257" y="661800"/>
                </a:lnTo>
                <a:lnTo>
                  <a:pt x="1305915" y="644617"/>
                </a:lnTo>
                <a:lnTo>
                  <a:pt x="1348504" y="625399"/>
                </a:lnTo>
                <a:lnTo>
                  <a:pt x="1389964" y="604206"/>
                </a:lnTo>
                <a:lnTo>
                  <a:pt x="1430234" y="581097"/>
                </a:lnTo>
                <a:lnTo>
                  <a:pt x="1469253" y="556134"/>
                </a:lnTo>
                <a:lnTo>
                  <a:pt x="1506963" y="529375"/>
                </a:lnTo>
                <a:lnTo>
                  <a:pt x="1543302" y="500882"/>
                </a:lnTo>
                <a:lnTo>
                  <a:pt x="1578211" y="470714"/>
                </a:lnTo>
                <a:lnTo>
                  <a:pt x="1611629" y="438933"/>
                </a:lnTo>
                <a:lnTo>
                  <a:pt x="1643496" y="405597"/>
                </a:lnTo>
                <a:lnTo>
                  <a:pt x="1673752" y="370767"/>
                </a:lnTo>
                <a:lnTo>
                  <a:pt x="1702336" y="334503"/>
                </a:lnTo>
                <a:lnTo>
                  <a:pt x="1729189" y="296866"/>
                </a:lnTo>
                <a:lnTo>
                  <a:pt x="1754251" y="257915"/>
                </a:lnTo>
                <a:lnTo>
                  <a:pt x="1777460" y="217711"/>
                </a:lnTo>
                <a:lnTo>
                  <a:pt x="1798758" y="176314"/>
                </a:lnTo>
                <a:lnTo>
                  <a:pt x="1818083" y="133784"/>
                </a:lnTo>
                <a:lnTo>
                  <a:pt x="1835376" y="90182"/>
                </a:lnTo>
                <a:lnTo>
                  <a:pt x="1850576" y="45567"/>
                </a:lnTo>
                <a:lnTo>
                  <a:pt x="1863623" y="0"/>
                </a:lnTo>
              </a:path>
            </a:pathLst>
          </a:custGeom>
          <a:noFill/>
          <a:ln w="2755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" name="object 46"/>
          <p:cNvSpPr>
            <a:spLocks/>
          </p:cNvSpPr>
          <p:nvPr/>
        </p:nvSpPr>
        <p:spPr bwMode="auto">
          <a:xfrm flipH="1">
            <a:off x="5290246" y="3506876"/>
            <a:ext cx="45719" cy="293761"/>
          </a:xfrm>
          <a:custGeom>
            <a:avLst/>
            <a:gdLst>
              <a:gd name="T0" fmla="*/ 0 h 1943734"/>
              <a:gd name="T1" fmla="*/ 1941491 h 194373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943734">
                <a:moveTo>
                  <a:pt x="0" y="0"/>
                </a:moveTo>
                <a:lnTo>
                  <a:pt x="0" y="1943392"/>
                </a:lnTo>
              </a:path>
            </a:pathLst>
          </a:custGeom>
          <a:noFill/>
          <a:ln w="27559">
            <a:solidFill>
              <a:srgbClr val="995DB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5" name="object 60"/>
          <p:cNvSpPr>
            <a:spLocks/>
          </p:cNvSpPr>
          <p:nvPr/>
        </p:nvSpPr>
        <p:spPr bwMode="auto">
          <a:xfrm>
            <a:off x="5218110" y="3815755"/>
            <a:ext cx="212725" cy="212725"/>
          </a:xfrm>
          <a:custGeom>
            <a:avLst/>
            <a:gdLst>
              <a:gd name="T0" fmla="*/ 105439 w 213360"/>
              <a:gd name="T1" fmla="*/ 210860 h 213359"/>
              <a:gd name="T2" fmla="*/ 146480 w 213360"/>
              <a:gd name="T3" fmla="*/ 202573 h 213359"/>
              <a:gd name="T4" fmla="*/ 179996 w 213360"/>
              <a:gd name="T5" fmla="*/ 179978 h 213359"/>
              <a:gd name="T6" fmla="*/ 202594 w 213360"/>
              <a:gd name="T7" fmla="*/ 146462 h 213359"/>
              <a:gd name="T8" fmla="*/ 210882 w 213360"/>
              <a:gd name="T9" fmla="*/ 105417 h 213359"/>
              <a:gd name="T10" fmla="*/ 202594 w 213360"/>
              <a:gd name="T11" fmla="*/ 64386 h 213359"/>
              <a:gd name="T12" fmla="*/ 179996 w 213360"/>
              <a:gd name="T13" fmla="*/ 30877 h 213359"/>
              <a:gd name="T14" fmla="*/ 146480 w 213360"/>
              <a:gd name="T15" fmla="*/ 8284 h 213359"/>
              <a:gd name="T16" fmla="*/ 105439 w 213360"/>
              <a:gd name="T17" fmla="*/ 0 h 213359"/>
              <a:gd name="T18" fmla="*/ 64401 w 213360"/>
              <a:gd name="T19" fmla="*/ 8284 h 213359"/>
              <a:gd name="T20" fmla="*/ 30885 w 213360"/>
              <a:gd name="T21" fmla="*/ 30877 h 213359"/>
              <a:gd name="T22" fmla="*/ 8286 w 213360"/>
              <a:gd name="T23" fmla="*/ 64386 h 213359"/>
              <a:gd name="T24" fmla="*/ 0 w 213360"/>
              <a:gd name="T25" fmla="*/ 105417 h 213359"/>
              <a:gd name="T26" fmla="*/ 8286 w 213360"/>
              <a:gd name="T27" fmla="*/ 146462 h 213359"/>
              <a:gd name="T28" fmla="*/ 30885 w 213360"/>
              <a:gd name="T29" fmla="*/ 179978 h 213359"/>
              <a:gd name="T30" fmla="*/ 64401 w 213360"/>
              <a:gd name="T31" fmla="*/ 202573 h 213359"/>
              <a:gd name="T32" fmla="*/ 105439 w 213360"/>
              <a:gd name="T33" fmla="*/ 210860 h 2133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3360" h="213359">
                <a:moveTo>
                  <a:pt x="106387" y="212750"/>
                </a:moveTo>
                <a:lnTo>
                  <a:pt x="147796" y="204390"/>
                </a:lnTo>
                <a:lnTo>
                  <a:pt x="181613" y="181592"/>
                </a:lnTo>
                <a:lnTo>
                  <a:pt x="204414" y="147776"/>
                </a:lnTo>
                <a:lnTo>
                  <a:pt x="212775" y="106362"/>
                </a:lnTo>
                <a:lnTo>
                  <a:pt x="204414" y="64963"/>
                </a:lnTo>
                <a:lnTo>
                  <a:pt x="181613" y="31154"/>
                </a:lnTo>
                <a:lnTo>
                  <a:pt x="147796" y="8359"/>
                </a:lnTo>
                <a:lnTo>
                  <a:pt x="106387" y="0"/>
                </a:lnTo>
                <a:lnTo>
                  <a:pt x="64979" y="8359"/>
                </a:lnTo>
                <a:lnTo>
                  <a:pt x="31162" y="31154"/>
                </a:lnTo>
                <a:lnTo>
                  <a:pt x="8361" y="64963"/>
                </a:lnTo>
                <a:lnTo>
                  <a:pt x="0" y="106362"/>
                </a:lnTo>
                <a:lnTo>
                  <a:pt x="8361" y="147776"/>
                </a:lnTo>
                <a:lnTo>
                  <a:pt x="31162" y="181592"/>
                </a:lnTo>
                <a:lnTo>
                  <a:pt x="64979" y="204390"/>
                </a:lnTo>
                <a:lnTo>
                  <a:pt x="106387" y="212750"/>
                </a:lnTo>
                <a:close/>
              </a:path>
            </a:pathLst>
          </a:custGeom>
          <a:noFill/>
          <a:ln w="27559">
            <a:solidFill>
              <a:srgbClr val="995DB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5610689" y="3487884"/>
            <a:ext cx="2064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Открыт на базе университета </a:t>
            </a:r>
            <a:r>
              <a:rPr lang="ru-RU" dirty="0" err="1" smtClean="0">
                <a:solidFill>
                  <a:srgbClr val="7030A0"/>
                </a:solidFill>
              </a:rPr>
              <a:t>Нур-Мубарак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10689" y="4496754"/>
            <a:ext cx="2315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Прошли обучение 40 имамов и специалистов-теологов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9" name="object 25"/>
          <p:cNvSpPr>
            <a:spLocks/>
          </p:cNvSpPr>
          <p:nvPr/>
        </p:nvSpPr>
        <p:spPr bwMode="auto">
          <a:xfrm>
            <a:off x="8548338" y="1671423"/>
            <a:ext cx="1503991" cy="1467717"/>
          </a:xfrm>
          <a:custGeom>
            <a:avLst/>
            <a:gdLst>
              <a:gd name="T0" fmla="*/ 722102 w 1543684"/>
              <a:gd name="T1" fmla="*/ 1521 h 1543685"/>
              <a:gd name="T2" fmla="*/ 627108 w 1543684"/>
              <a:gd name="T3" fmla="*/ 13418 h 1543685"/>
              <a:gd name="T4" fmla="*/ 536062 w 1543684"/>
              <a:gd name="T5" fmla="*/ 36521 h 1543685"/>
              <a:gd name="T6" fmla="*/ 449681 w 1543684"/>
              <a:gd name="T7" fmla="*/ 70102 h 1543685"/>
              <a:gd name="T8" fmla="*/ 368692 w 1543684"/>
              <a:gd name="T9" fmla="*/ 113439 h 1543685"/>
              <a:gd name="T10" fmla="*/ 293815 w 1543684"/>
              <a:gd name="T11" fmla="*/ 165805 h 1543685"/>
              <a:gd name="T12" fmla="*/ 225774 w 1543684"/>
              <a:gd name="T13" fmla="*/ 226476 h 1543685"/>
              <a:gd name="T14" fmla="*/ 165291 w 1543684"/>
              <a:gd name="T15" fmla="*/ 294729 h 1543685"/>
              <a:gd name="T16" fmla="*/ 113088 w 1543684"/>
              <a:gd name="T17" fmla="*/ 369837 h 1543685"/>
              <a:gd name="T18" fmla="*/ 69884 w 1543684"/>
              <a:gd name="T19" fmla="*/ 451076 h 1543685"/>
              <a:gd name="T20" fmla="*/ 36408 w 1543684"/>
              <a:gd name="T21" fmla="*/ 537720 h 1543685"/>
              <a:gd name="T22" fmla="*/ 13378 w 1543684"/>
              <a:gd name="T23" fmla="*/ 629048 h 1543685"/>
              <a:gd name="T24" fmla="*/ 1515 w 1543684"/>
              <a:gd name="T25" fmla="*/ 724332 h 1543685"/>
              <a:gd name="T26" fmla="*/ 1515 w 1543684"/>
              <a:gd name="T27" fmla="*/ 822132 h 1543685"/>
              <a:gd name="T28" fmla="*/ 13378 w 1543684"/>
              <a:gd name="T29" fmla="*/ 917417 h 1543685"/>
              <a:gd name="T30" fmla="*/ 36408 w 1543684"/>
              <a:gd name="T31" fmla="*/ 1008745 h 1543685"/>
              <a:gd name="T32" fmla="*/ 69884 w 1543684"/>
              <a:gd name="T33" fmla="*/ 1095390 h 1543685"/>
              <a:gd name="T34" fmla="*/ 113088 w 1543684"/>
              <a:gd name="T35" fmla="*/ 1176629 h 1543685"/>
              <a:gd name="T36" fmla="*/ 165291 w 1543684"/>
              <a:gd name="T37" fmla="*/ 1251737 h 1543685"/>
              <a:gd name="T38" fmla="*/ 225774 w 1543684"/>
              <a:gd name="T39" fmla="*/ 1319990 h 1543685"/>
              <a:gd name="T40" fmla="*/ 293815 w 1543684"/>
              <a:gd name="T41" fmla="*/ 1380660 h 1543685"/>
              <a:gd name="T42" fmla="*/ 368692 w 1543684"/>
              <a:gd name="T43" fmla="*/ 1433026 h 1543685"/>
              <a:gd name="T44" fmla="*/ 449681 w 1543684"/>
              <a:gd name="T45" fmla="*/ 1476362 h 1543685"/>
              <a:gd name="T46" fmla="*/ 536062 w 1543684"/>
              <a:gd name="T47" fmla="*/ 1509944 h 1543685"/>
              <a:gd name="T48" fmla="*/ 627108 w 1543684"/>
              <a:gd name="T49" fmla="*/ 1533046 h 1543685"/>
              <a:gd name="T50" fmla="*/ 722102 w 1543684"/>
              <a:gd name="T51" fmla="*/ 1544945 h 1543685"/>
              <a:gd name="T52" fmla="*/ 819602 w 1543684"/>
              <a:gd name="T53" fmla="*/ 1544945 h 1543685"/>
              <a:gd name="T54" fmla="*/ 914594 w 1543684"/>
              <a:gd name="T55" fmla="*/ 1533046 h 1543685"/>
              <a:gd name="T56" fmla="*/ 1005640 w 1543684"/>
              <a:gd name="T57" fmla="*/ 1509944 h 1543685"/>
              <a:gd name="T58" fmla="*/ 1092017 w 1543684"/>
              <a:gd name="T59" fmla="*/ 1476362 h 1543685"/>
              <a:gd name="T60" fmla="*/ 1173006 w 1543684"/>
              <a:gd name="T61" fmla="*/ 1433026 h 1543685"/>
              <a:gd name="T62" fmla="*/ 1247880 w 1543684"/>
              <a:gd name="T63" fmla="*/ 1380660 h 1543685"/>
              <a:gd name="T64" fmla="*/ 1315921 w 1543684"/>
              <a:gd name="T65" fmla="*/ 1319990 h 1543685"/>
              <a:gd name="T66" fmla="*/ 1376403 w 1543684"/>
              <a:gd name="T67" fmla="*/ 1251737 h 1543685"/>
              <a:gd name="T68" fmla="*/ 1428608 w 1543684"/>
              <a:gd name="T69" fmla="*/ 1176629 h 1543685"/>
              <a:gd name="T70" fmla="*/ 1471809 w 1543684"/>
              <a:gd name="T71" fmla="*/ 1095390 h 1543685"/>
              <a:gd name="T72" fmla="*/ 1505286 w 1543684"/>
              <a:gd name="T73" fmla="*/ 1008745 h 1543685"/>
              <a:gd name="T74" fmla="*/ 1528317 w 1543684"/>
              <a:gd name="T75" fmla="*/ 917417 h 1543685"/>
              <a:gd name="T76" fmla="*/ 1540178 w 1543684"/>
              <a:gd name="T77" fmla="*/ 822132 h 1543685"/>
              <a:gd name="T78" fmla="*/ 1540178 w 1543684"/>
              <a:gd name="T79" fmla="*/ 724332 h 1543685"/>
              <a:gd name="T80" fmla="*/ 1528317 w 1543684"/>
              <a:gd name="T81" fmla="*/ 629048 h 1543685"/>
              <a:gd name="T82" fmla="*/ 1505286 w 1543684"/>
              <a:gd name="T83" fmla="*/ 537720 h 1543685"/>
              <a:gd name="T84" fmla="*/ 1471809 w 1543684"/>
              <a:gd name="T85" fmla="*/ 451076 h 1543685"/>
              <a:gd name="T86" fmla="*/ 1428608 w 1543684"/>
              <a:gd name="T87" fmla="*/ 369837 h 1543685"/>
              <a:gd name="T88" fmla="*/ 1376403 w 1543684"/>
              <a:gd name="T89" fmla="*/ 294729 h 1543685"/>
              <a:gd name="T90" fmla="*/ 1315921 w 1543684"/>
              <a:gd name="T91" fmla="*/ 226476 h 1543685"/>
              <a:gd name="T92" fmla="*/ 1247880 w 1543684"/>
              <a:gd name="T93" fmla="*/ 165805 h 1543685"/>
              <a:gd name="T94" fmla="*/ 1173006 w 1543684"/>
              <a:gd name="T95" fmla="*/ 113439 h 1543685"/>
              <a:gd name="T96" fmla="*/ 1092017 w 1543684"/>
              <a:gd name="T97" fmla="*/ 70102 h 1543685"/>
              <a:gd name="T98" fmla="*/ 1005640 w 1543684"/>
              <a:gd name="T99" fmla="*/ 36521 h 1543685"/>
              <a:gd name="T100" fmla="*/ 914594 w 1543684"/>
              <a:gd name="T101" fmla="*/ 13418 h 1543685"/>
              <a:gd name="T102" fmla="*/ 819602 w 1543684"/>
              <a:gd name="T103" fmla="*/ 1521 h 15436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43684" h="1543685">
                <a:moveTo>
                  <a:pt x="771804" y="0"/>
                </a:moveTo>
                <a:lnTo>
                  <a:pt x="722993" y="1518"/>
                </a:lnTo>
                <a:lnTo>
                  <a:pt x="674989" y="6013"/>
                </a:lnTo>
                <a:lnTo>
                  <a:pt x="627882" y="13394"/>
                </a:lnTo>
                <a:lnTo>
                  <a:pt x="581763" y="23571"/>
                </a:lnTo>
                <a:lnTo>
                  <a:pt x="536722" y="36454"/>
                </a:lnTo>
                <a:lnTo>
                  <a:pt x="492850" y="51951"/>
                </a:lnTo>
                <a:lnTo>
                  <a:pt x="450236" y="69973"/>
                </a:lnTo>
                <a:lnTo>
                  <a:pt x="408972" y="90430"/>
                </a:lnTo>
                <a:lnTo>
                  <a:pt x="369147" y="113229"/>
                </a:lnTo>
                <a:lnTo>
                  <a:pt x="330852" y="138283"/>
                </a:lnTo>
                <a:lnTo>
                  <a:pt x="294178" y="165499"/>
                </a:lnTo>
                <a:lnTo>
                  <a:pt x="259215" y="194787"/>
                </a:lnTo>
                <a:lnTo>
                  <a:pt x="226053" y="226058"/>
                </a:lnTo>
                <a:lnTo>
                  <a:pt x="194783" y="259220"/>
                </a:lnTo>
                <a:lnTo>
                  <a:pt x="165495" y="294184"/>
                </a:lnTo>
                <a:lnTo>
                  <a:pt x="138279" y="330858"/>
                </a:lnTo>
                <a:lnTo>
                  <a:pt x="113227" y="369153"/>
                </a:lnTo>
                <a:lnTo>
                  <a:pt x="90427" y="408977"/>
                </a:lnTo>
                <a:lnTo>
                  <a:pt x="69971" y="450242"/>
                </a:lnTo>
                <a:lnTo>
                  <a:pt x="51950" y="492855"/>
                </a:lnTo>
                <a:lnTo>
                  <a:pt x="36453" y="536727"/>
                </a:lnTo>
                <a:lnTo>
                  <a:pt x="23571" y="581767"/>
                </a:lnTo>
                <a:lnTo>
                  <a:pt x="13394" y="627886"/>
                </a:lnTo>
                <a:lnTo>
                  <a:pt x="6013" y="674992"/>
                </a:lnTo>
                <a:lnTo>
                  <a:pt x="1518" y="722994"/>
                </a:lnTo>
                <a:lnTo>
                  <a:pt x="0" y="771804"/>
                </a:lnTo>
                <a:lnTo>
                  <a:pt x="1518" y="820613"/>
                </a:lnTo>
                <a:lnTo>
                  <a:pt x="6013" y="868616"/>
                </a:lnTo>
                <a:lnTo>
                  <a:pt x="13394" y="915722"/>
                </a:lnTo>
                <a:lnTo>
                  <a:pt x="23571" y="961840"/>
                </a:lnTo>
                <a:lnTo>
                  <a:pt x="36453" y="1006881"/>
                </a:lnTo>
                <a:lnTo>
                  <a:pt x="51950" y="1050753"/>
                </a:lnTo>
                <a:lnTo>
                  <a:pt x="69971" y="1093366"/>
                </a:lnTo>
                <a:lnTo>
                  <a:pt x="90427" y="1134631"/>
                </a:lnTo>
                <a:lnTo>
                  <a:pt x="113227" y="1174455"/>
                </a:lnTo>
                <a:lnTo>
                  <a:pt x="138279" y="1212750"/>
                </a:lnTo>
                <a:lnTo>
                  <a:pt x="165495" y="1249424"/>
                </a:lnTo>
                <a:lnTo>
                  <a:pt x="194783" y="1284388"/>
                </a:lnTo>
                <a:lnTo>
                  <a:pt x="226053" y="1317550"/>
                </a:lnTo>
                <a:lnTo>
                  <a:pt x="259215" y="1348820"/>
                </a:lnTo>
                <a:lnTo>
                  <a:pt x="294178" y="1378109"/>
                </a:lnTo>
                <a:lnTo>
                  <a:pt x="330852" y="1405325"/>
                </a:lnTo>
                <a:lnTo>
                  <a:pt x="369147" y="1430378"/>
                </a:lnTo>
                <a:lnTo>
                  <a:pt x="408972" y="1453178"/>
                </a:lnTo>
                <a:lnTo>
                  <a:pt x="450236" y="1473634"/>
                </a:lnTo>
                <a:lnTo>
                  <a:pt x="492850" y="1491656"/>
                </a:lnTo>
                <a:lnTo>
                  <a:pt x="536722" y="1507154"/>
                </a:lnTo>
                <a:lnTo>
                  <a:pt x="581763" y="1520036"/>
                </a:lnTo>
                <a:lnTo>
                  <a:pt x="627882" y="1530213"/>
                </a:lnTo>
                <a:lnTo>
                  <a:pt x="674989" y="1537595"/>
                </a:lnTo>
                <a:lnTo>
                  <a:pt x="722993" y="1542090"/>
                </a:lnTo>
                <a:lnTo>
                  <a:pt x="771804" y="1543608"/>
                </a:lnTo>
                <a:lnTo>
                  <a:pt x="820613" y="1542090"/>
                </a:lnTo>
                <a:lnTo>
                  <a:pt x="868616" y="1537595"/>
                </a:lnTo>
                <a:lnTo>
                  <a:pt x="915722" y="1530213"/>
                </a:lnTo>
                <a:lnTo>
                  <a:pt x="961840" y="1520036"/>
                </a:lnTo>
                <a:lnTo>
                  <a:pt x="1006880" y="1507154"/>
                </a:lnTo>
                <a:lnTo>
                  <a:pt x="1050751" y="1491656"/>
                </a:lnTo>
                <a:lnTo>
                  <a:pt x="1093364" y="1473634"/>
                </a:lnTo>
                <a:lnTo>
                  <a:pt x="1134628" y="1453178"/>
                </a:lnTo>
                <a:lnTo>
                  <a:pt x="1174452" y="1430378"/>
                </a:lnTo>
                <a:lnTo>
                  <a:pt x="1212746" y="1405325"/>
                </a:lnTo>
                <a:lnTo>
                  <a:pt x="1249419" y="1378109"/>
                </a:lnTo>
                <a:lnTo>
                  <a:pt x="1284382" y="1348820"/>
                </a:lnTo>
                <a:lnTo>
                  <a:pt x="1317544" y="1317550"/>
                </a:lnTo>
                <a:lnTo>
                  <a:pt x="1348813" y="1284388"/>
                </a:lnTo>
                <a:lnTo>
                  <a:pt x="1378101" y="1249424"/>
                </a:lnTo>
                <a:lnTo>
                  <a:pt x="1405317" y="1212750"/>
                </a:lnTo>
                <a:lnTo>
                  <a:pt x="1430369" y="1174455"/>
                </a:lnTo>
                <a:lnTo>
                  <a:pt x="1453168" y="1134631"/>
                </a:lnTo>
                <a:lnTo>
                  <a:pt x="1473624" y="1093366"/>
                </a:lnTo>
                <a:lnTo>
                  <a:pt x="1491645" y="1050753"/>
                </a:lnTo>
                <a:lnTo>
                  <a:pt x="1507142" y="1006881"/>
                </a:lnTo>
                <a:lnTo>
                  <a:pt x="1520024" y="961840"/>
                </a:lnTo>
                <a:lnTo>
                  <a:pt x="1530201" y="915722"/>
                </a:lnTo>
                <a:lnTo>
                  <a:pt x="1537582" y="868616"/>
                </a:lnTo>
                <a:lnTo>
                  <a:pt x="1542077" y="820613"/>
                </a:lnTo>
                <a:lnTo>
                  <a:pt x="1543596" y="771804"/>
                </a:lnTo>
                <a:lnTo>
                  <a:pt x="1542077" y="722994"/>
                </a:lnTo>
                <a:lnTo>
                  <a:pt x="1537582" y="674992"/>
                </a:lnTo>
                <a:lnTo>
                  <a:pt x="1530201" y="627886"/>
                </a:lnTo>
                <a:lnTo>
                  <a:pt x="1520024" y="581767"/>
                </a:lnTo>
                <a:lnTo>
                  <a:pt x="1507142" y="536727"/>
                </a:lnTo>
                <a:lnTo>
                  <a:pt x="1491645" y="492855"/>
                </a:lnTo>
                <a:lnTo>
                  <a:pt x="1473624" y="450242"/>
                </a:lnTo>
                <a:lnTo>
                  <a:pt x="1453168" y="408977"/>
                </a:lnTo>
                <a:lnTo>
                  <a:pt x="1430369" y="369153"/>
                </a:lnTo>
                <a:lnTo>
                  <a:pt x="1405317" y="330858"/>
                </a:lnTo>
                <a:lnTo>
                  <a:pt x="1378101" y="294184"/>
                </a:lnTo>
                <a:lnTo>
                  <a:pt x="1348813" y="259220"/>
                </a:lnTo>
                <a:lnTo>
                  <a:pt x="1317544" y="226058"/>
                </a:lnTo>
                <a:lnTo>
                  <a:pt x="1284382" y="194787"/>
                </a:lnTo>
                <a:lnTo>
                  <a:pt x="1249419" y="165499"/>
                </a:lnTo>
                <a:lnTo>
                  <a:pt x="1212746" y="138283"/>
                </a:lnTo>
                <a:lnTo>
                  <a:pt x="1174452" y="113229"/>
                </a:lnTo>
                <a:lnTo>
                  <a:pt x="1134628" y="90430"/>
                </a:lnTo>
                <a:lnTo>
                  <a:pt x="1093364" y="69973"/>
                </a:lnTo>
                <a:lnTo>
                  <a:pt x="1050751" y="51951"/>
                </a:lnTo>
                <a:lnTo>
                  <a:pt x="1006880" y="36454"/>
                </a:lnTo>
                <a:lnTo>
                  <a:pt x="961840" y="23571"/>
                </a:lnTo>
                <a:lnTo>
                  <a:pt x="915722" y="13394"/>
                </a:lnTo>
                <a:lnTo>
                  <a:pt x="868616" y="6013"/>
                </a:lnTo>
                <a:lnTo>
                  <a:pt x="820613" y="1518"/>
                </a:lnTo>
                <a:lnTo>
                  <a:pt x="771804" y="0"/>
                </a:lnTo>
                <a:close/>
              </a:path>
            </a:pathLst>
          </a:custGeom>
          <a:solidFill>
            <a:srgbClr val="EDF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8" name="object 49"/>
          <p:cNvSpPr>
            <a:spLocks noChangeArrowheads="1"/>
          </p:cNvSpPr>
          <p:nvPr/>
        </p:nvSpPr>
        <p:spPr bwMode="auto">
          <a:xfrm>
            <a:off x="8607581" y="1702436"/>
            <a:ext cx="1444748" cy="138543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0" name="object 39"/>
          <p:cNvSpPr>
            <a:spLocks/>
          </p:cNvSpPr>
          <p:nvPr/>
        </p:nvSpPr>
        <p:spPr bwMode="auto">
          <a:xfrm>
            <a:off x="8577294" y="2667507"/>
            <a:ext cx="1464932" cy="516219"/>
          </a:xfrm>
          <a:custGeom>
            <a:avLst/>
            <a:gdLst>
              <a:gd name="T0" fmla="*/ 0 w 1863725"/>
              <a:gd name="T1" fmla="*/ 444 h 720089"/>
              <a:gd name="T2" fmla="*/ 13064 w 1863725"/>
              <a:gd name="T3" fmla="*/ 45987 h 720089"/>
              <a:gd name="T4" fmla="*/ 28279 w 1863725"/>
              <a:gd name="T5" fmla="*/ 90578 h 720089"/>
              <a:gd name="T6" fmla="*/ 45584 w 1863725"/>
              <a:gd name="T7" fmla="*/ 134157 h 720089"/>
              <a:gd name="T8" fmla="*/ 64920 w 1863725"/>
              <a:gd name="T9" fmla="*/ 176663 h 720089"/>
              <a:gd name="T10" fmla="*/ 86227 w 1863725"/>
              <a:gd name="T11" fmla="*/ 218036 h 720089"/>
              <a:gd name="T12" fmla="*/ 109443 w 1863725"/>
              <a:gd name="T13" fmla="*/ 258216 h 720089"/>
              <a:gd name="T14" fmla="*/ 134509 w 1863725"/>
              <a:gd name="T15" fmla="*/ 297144 h 720089"/>
              <a:gd name="T16" fmla="*/ 161365 w 1863725"/>
              <a:gd name="T17" fmla="*/ 334758 h 720089"/>
              <a:gd name="T18" fmla="*/ 189952 w 1863725"/>
              <a:gd name="T19" fmla="*/ 371000 h 720089"/>
              <a:gd name="T20" fmla="*/ 220207 w 1863725"/>
              <a:gd name="T21" fmla="*/ 405808 h 720089"/>
              <a:gd name="T22" fmla="*/ 252073 w 1863725"/>
              <a:gd name="T23" fmla="*/ 439123 h 720089"/>
              <a:gd name="T24" fmla="*/ 285487 w 1863725"/>
              <a:gd name="T25" fmla="*/ 470885 h 720089"/>
              <a:gd name="T26" fmla="*/ 320391 w 1863725"/>
              <a:gd name="T27" fmla="*/ 501033 h 720089"/>
              <a:gd name="T28" fmla="*/ 356725 w 1863725"/>
              <a:gd name="T29" fmla="*/ 529507 h 720089"/>
              <a:gd name="T30" fmla="*/ 394427 w 1863725"/>
              <a:gd name="T31" fmla="*/ 556248 h 720089"/>
              <a:gd name="T32" fmla="*/ 433438 w 1863725"/>
              <a:gd name="T33" fmla="*/ 581195 h 720089"/>
              <a:gd name="T34" fmla="*/ 473698 w 1863725"/>
              <a:gd name="T35" fmla="*/ 604288 h 720089"/>
              <a:gd name="T36" fmla="*/ 515147 w 1863725"/>
              <a:gd name="T37" fmla="*/ 625467 h 720089"/>
              <a:gd name="T38" fmla="*/ 557725 w 1863725"/>
              <a:gd name="T39" fmla="*/ 644671 h 720089"/>
              <a:gd name="T40" fmla="*/ 601371 w 1863725"/>
              <a:gd name="T41" fmla="*/ 661842 h 720089"/>
              <a:gd name="T42" fmla="*/ 646025 w 1863725"/>
              <a:gd name="T43" fmla="*/ 676918 h 720089"/>
              <a:gd name="T44" fmla="*/ 691628 w 1863725"/>
              <a:gd name="T45" fmla="*/ 689839 h 720089"/>
              <a:gd name="T46" fmla="*/ 738118 w 1863725"/>
              <a:gd name="T47" fmla="*/ 700546 h 720089"/>
              <a:gd name="T48" fmla="*/ 785437 w 1863725"/>
              <a:gd name="T49" fmla="*/ 708978 h 720089"/>
              <a:gd name="T50" fmla="*/ 833524 w 1863725"/>
              <a:gd name="T51" fmla="*/ 715076 h 720089"/>
              <a:gd name="T52" fmla="*/ 882318 w 1863725"/>
              <a:gd name="T53" fmla="*/ 718778 h 720089"/>
              <a:gd name="T54" fmla="*/ 931760 w 1863725"/>
              <a:gd name="T55" fmla="*/ 720026 h 720089"/>
              <a:gd name="T56" fmla="*/ 981219 w 1863725"/>
              <a:gd name="T57" fmla="*/ 718778 h 720089"/>
              <a:gd name="T58" fmla="*/ 1030030 w 1863725"/>
              <a:gd name="T59" fmla="*/ 715072 h 720089"/>
              <a:gd name="T60" fmla="*/ 1078133 w 1863725"/>
              <a:gd name="T61" fmla="*/ 708970 h 720089"/>
              <a:gd name="T62" fmla="*/ 1125467 w 1863725"/>
              <a:gd name="T63" fmla="*/ 700532 h 720089"/>
              <a:gd name="T64" fmla="*/ 1171972 w 1863725"/>
              <a:gd name="T65" fmla="*/ 689817 h 720089"/>
              <a:gd name="T66" fmla="*/ 1217589 w 1863725"/>
              <a:gd name="T67" fmla="*/ 676886 h 720089"/>
              <a:gd name="T68" fmla="*/ 1262257 w 1863725"/>
              <a:gd name="T69" fmla="*/ 661800 h 720089"/>
              <a:gd name="T70" fmla="*/ 1305915 w 1863725"/>
              <a:gd name="T71" fmla="*/ 644617 h 720089"/>
              <a:gd name="T72" fmla="*/ 1348504 w 1863725"/>
              <a:gd name="T73" fmla="*/ 625399 h 720089"/>
              <a:gd name="T74" fmla="*/ 1389964 w 1863725"/>
              <a:gd name="T75" fmla="*/ 604206 h 720089"/>
              <a:gd name="T76" fmla="*/ 1430234 w 1863725"/>
              <a:gd name="T77" fmla="*/ 581097 h 720089"/>
              <a:gd name="T78" fmla="*/ 1469253 w 1863725"/>
              <a:gd name="T79" fmla="*/ 556134 h 720089"/>
              <a:gd name="T80" fmla="*/ 1506963 w 1863725"/>
              <a:gd name="T81" fmla="*/ 529375 h 720089"/>
              <a:gd name="T82" fmla="*/ 1543302 w 1863725"/>
              <a:gd name="T83" fmla="*/ 500882 h 720089"/>
              <a:gd name="T84" fmla="*/ 1578211 w 1863725"/>
              <a:gd name="T85" fmla="*/ 470714 h 720089"/>
              <a:gd name="T86" fmla="*/ 1611629 w 1863725"/>
              <a:gd name="T87" fmla="*/ 438933 h 720089"/>
              <a:gd name="T88" fmla="*/ 1643496 w 1863725"/>
              <a:gd name="T89" fmla="*/ 405597 h 720089"/>
              <a:gd name="T90" fmla="*/ 1673752 w 1863725"/>
              <a:gd name="T91" fmla="*/ 370767 h 720089"/>
              <a:gd name="T92" fmla="*/ 1702336 w 1863725"/>
              <a:gd name="T93" fmla="*/ 334503 h 720089"/>
              <a:gd name="T94" fmla="*/ 1729189 w 1863725"/>
              <a:gd name="T95" fmla="*/ 296866 h 720089"/>
              <a:gd name="T96" fmla="*/ 1754251 w 1863725"/>
              <a:gd name="T97" fmla="*/ 257915 h 720089"/>
              <a:gd name="T98" fmla="*/ 1777460 w 1863725"/>
              <a:gd name="T99" fmla="*/ 217711 h 720089"/>
              <a:gd name="T100" fmla="*/ 1798758 w 1863725"/>
              <a:gd name="T101" fmla="*/ 176314 h 720089"/>
              <a:gd name="T102" fmla="*/ 1818083 w 1863725"/>
              <a:gd name="T103" fmla="*/ 133784 h 720089"/>
              <a:gd name="T104" fmla="*/ 1835376 w 1863725"/>
              <a:gd name="T105" fmla="*/ 90182 h 720089"/>
              <a:gd name="T106" fmla="*/ 1850576 w 1863725"/>
              <a:gd name="T107" fmla="*/ 45567 h 720089"/>
              <a:gd name="T108" fmla="*/ 1863623 w 1863725"/>
              <a:gd name="T109" fmla="*/ 0 h 720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63725" h="720089">
                <a:moveTo>
                  <a:pt x="0" y="444"/>
                </a:moveTo>
                <a:lnTo>
                  <a:pt x="13064" y="45987"/>
                </a:lnTo>
                <a:lnTo>
                  <a:pt x="28279" y="90578"/>
                </a:lnTo>
                <a:lnTo>
                  <a:pt x="45584" y="134157"/>
                </a:lnTo>
                <a:lnTo>
                  <a:pt x="64920" y="176663"/>
                </a:lnTo>
                <a:lnTo>
                  <a:pt x="86227" y="218036"/>
                </a:lnTo>
                <a:lnTo>
                  <a:pt x="109443" y="258216"/>
                </a:lnTo>
                <a:lnTo>
                  <a:pt x="134509" y="297144"/>
                </a:lnTo>
                <a:lnTo>
                  <a:pt x="161365" y="334758"/>
                </a:lnTo>
                <a:lnTo>
                  <a:pt x="189952" y="371000"/>
                </a:lnTo>
                <a:lnTo>
                  <a:pt x="220207" y="405808"/>
                </a:lnTo>
                <a:lnTo>
                  <a:pt x="252073" y="439123"/>
                </a:lnTo>
                <a:lnTo>
                  <a:pt x="285487" y="470885"/>
                </a:lnTo>
                <a:lnTo>
                  <a:pt x="320391" y="501033"/>
                </a:lnTo>
                <a:lnTo>
                  <a:pt x="356725" y="529507"/>
                </a:lnTo>
                <a:lnTo>
                  <a:pt x="394427" y="556248"/>
                </a:lnTo>
                <a:lnTo>
                  <a:pt x="433438" y="581195"/>
                </a:lnTo>
                <a:lnTo>
                  <a:pt x="473698" y="604288"/>
                </a:lnTo>
                <a:lnTo>
                  <a:pt x="515147" y="625467"/>
                </a:lnTo>
                <a:lnTo>
                  <a:pt x="557725" y="644671"/>
                </a:lnTo>
                <a:lnTo>
                  <a:pt x="601371" y="661842"/>
                </a:lnTo>
                <a:lnTo>
                  <a:pt x="646025" y="676918"/>
                </a:lnTo>
                <a:lnTo>
                  <a:pt x="691628" y="689839"/>
                </a:lnTo>
                <a:lnTo>
                  <a:pt x="738118" y="700546"/>
                </a:lnTo>
                <a:lnTo>
                  <a:pt x="785437" y="708978"/>
                </a:lnTo>
                <a:lnTo>
                  <a:pt x="833524" y="715076"/>
                </a:lnTo>
                <a:lnTo>
                  <a:pt x="882318" y="718778"/>
                </a:lnTo>
                <a:lnTo>
                  <a:pt x="931760" y="720026"/>
                </a:lnTo>
                <a:lnTo>
                  <a:pt x="981219" y="718778"/>
                </a:lnTo>
                <a:lnTo>
                  <a:pt x="1030030" y="715072"/>
                </a:lnTo>
                <a:lnTo>
                  <a:pt x="1078133" y="708970"/>
                </a:lnTo>
                <a:lnTo>
                  <a:pt x="1125467" y="700532"/>
                </a:lnTo>
                <a:lnTo>
                  <a:pt x="1171972" y="689817"/>
                </a:lnTo>
                <a:lnTo>
                  <a:pt x="1217589" y="676886"/>
                </a:lnTo>
                <a:lnTo>
                  <a:pt x="1262257" y="661800"/>
                </a:lnTo>
                <a:lnTo>
                  <a:pt x="1305915" y="644617"/>
                </a:lnTo>
                <a:lnTo>
                  <a:pt x="1348504" y="625399"/>
                </a:lnTo>
                <a:lnTo>
                  <a:pt x="1389964" y="604206"/>
                </a:lnTo>
                <a:lnTo>
                  <a:pt x="1430234" y="581097"/>
                </a:lnTo>
                <a:lnTo>
                  <a:pt x="1469253" y="556134"/>
                </a:lnTo>
                <a:lnTo>
                  <a:pt x="1506963" y="529375"/>
                </a:lnTo>
                <a:lnTo>
                  <a:pt x="1543302" y="500882"/>
                </a:lnTo>
                <a:lnTo>
                  <a:pt x="1578211" y="470714"/>
                </a:lnTo>
                <a:lnTo>
                  <a:pt x="1611629" y="438933"/>
                </a:lnTo>
                <a:lnTo>
                  <a:pt x="1643496" y="405597"/>
                </a:lnTo>
                <a:lnTo>
                  <a:pt x="1673752" y="370767"/>
                </a:lnTo>
                <a:lnTo>
                  <a:pt x="1702336" y="334503"/>
                </a:lnTo>
                <a:lnTo>
                  <a:pt x="1729189" y="296866"/>
                </a:lnTo>
                <a:lnTo>
                  <a:pt x="1754251" y="257915"/>
                </a:lnTo>
                <a:lnTo>
                  <a:pt x="1777460" y="217711"/>
                </a:lnTo>
                <a:lnTo>
                  <a:pt x="1798758" y="176314"/>
                </a:lnTo>
                <a:lnTo>
                  <a:pt x="1818083" y="133784"/>
                </a:lnTo>
                <a:lnTo>
                  <a:pt x="1835376" y="90182"/>
                </a:lnTo>
                <a:lnTo>
                  <a:pt x="1850576" y="45567"/>
                </a:lnTo>
                <a:lnTo>
                  <a:pt x="1863623" y="0"/>
                </a:lnTo>
              </a:path>
            </a:pathLst>
          </a:custGeom>
          <a:noFill/>
          <a:ln w="2755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0042226" y="1893048"/>
            <a:ext cx="180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Координируется деятельность миссионеров в Казахстане: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2" name="object 47"/>
          <p:cNvSpPr>
            <a:spLocks/>
          </p:cNvSpPr>
          <p:nvPr/>
        </p:nvSpPr>
        <p:spPr bwMode="auto">
          <a:xfrm>
            <a:off x="8996205" y="3203152"/>
            <a:ext cx="45719" cy="612603"/>
          </a:xfrm>
          <a:custGeom>
            <a:avLst/>
            <a:gdLst>
              <a:gd name="T0" fmla="*/ 0 h 2043429"/>
              <a:gd name="T1" fmla="*/ 2042161 h 20434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43429">
                <a:moveTo>
                  <a:pt x="0" y="0"/>
                </a:moveTo>
                <a:lnTo>
                  <a:pt x="0" y="2043112"/>
                </a:lnTo>
              </a:path>
            </a:pathLst>
          </a:custGeom>
          <a:noFill/>
          <a:ln w="27559">
            <a:solidFill>
              <a:srgbClr val="79C3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3" name="object 54"/>
          <p:cNvSpPr>
            <a:spLocks/>
          </p:cNvSpPr>
          <p:nvPr/>
        </p:nvSpPr>
        <p:spPr bwMode="auto">
          <a:xfrm>
            <a:off x="8889843" y="3828115"/>
            <a:ext cx="212725" cy="212725"/>
          </a:xfrm>
          <a:custGeom>
            <a:avLst/>
            <a:gdLst>
              <a:gd name="T0" fmla="*/ 105442 w 213359"/>
              <a:gd name="T1" fmla="*/ 210860 h 213359"/>
              <a:gd name="T2" fmla="*/ 146482 w 213359"/>
              <a:gd name="T3" fmla="*/ 202573 h 213359"/>
              <a:gd name="T4" fmla="*/ 179999 w 213359"/>
              <a:gd name="T5" fmla="*/ 179978 h 213359"/>
              <a:gd name="T6" fmla="*/ 202597 w 213359"/>
              <a:gd name="T7" fmla="*/ 146462 h 213359"/>
              <a:gd name="T8" fmla="*/ 210884 w 213359"/>
              <a:gd name="T9" fmla="*/ 105417 h 213359"/>
              <a:gd name="T10" fmla="*/ 202597 w 213359"/>
              <a:gd name="T11" fmla="*/ 64386 h 213359"/>
              <a:gd name="T12" fmla="*/ 179999 w 213359"/>
              <a:gd name="T13" fmla="*/ 30877 h 213359"/>
              <a:gd name="T14" fmla="*/ 146482 w 213359"/>
              <a:gd name="T15" fmla="*/ 8284 h 213359"/>
              <a:gd name="T16" fmla="*/ 105442 w 213359"/>
              <a:gd name="T17" fmla="*/ 0 h 213359"/>
              <a:gd name="T18" fmla="*/ 64401 w 213359"/>
              <a:gd name="T19" fmla="*/ 8284 h 213359"/>
              <a:gd name="T20" fmla="*/ 30885 w 213359"/>
              <a:gd name="T21" fmla="*/ 30877 h 213359"/>
              <a:gd name="T22" fmla="*/ 8286 w 213359"/>
              <a:gd name="T23" fmla="*/ 64386 h 213359"/>
              <a:gd name="T24" fmla="*/ 0 w 213359"/>
              <a:gd name="T25" fmla="*/ 105417 h 213359"/>
              <a:gd name="T26" fmla="*/ 8286 w 213359"/>
              <a:gd name="T27" fmla="*/ 146462 h 213359"/>
              <a:gd name="T28" fmla="*/ 30885 w 213359"/>
              <a:gd name="T29" fmla="*/ 179978 h 213359"/>
              <a:gd name="T30" fmla="*/ 64401 w 213359"/>
              <a:gd name="T31" fmla="*/ 202573 h 213359"/>
              <a:gd name="T32" fmla="*/ 105442 w 213359"/>
              <a:gd name="T33" fmla="*/ 210860 h 2133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3359" h="213359">
                <a:moveTo>
                  <a:pt x="106387" y="212750"/>
                </a:moveTo>
                <a:lnTo>
                  <a:pt x="147796" y="204390"/>
                </a:lnTo>
                <a:lnTo>
                  <a:pt x="181613" y="181592"/>
                </a:lnTo>
                <a:lnTo>
                  <a:pt x="204414" y="147776"/>
                </a:lnTo>
                <a:lnTo>
                  <a:pt x="212775" y="106362"/>
                </a:lnTo>
                <a:lnTo>
                  <a:pt x="204414" y="64963"/>
                </a:lnTo>
                <a:lnTo>
                  <a:pt x="181613" y="31154"/>
                </a:lnTo>
                <a:lnTo>
                  <a:pt x="147796" y="8359"/>
                </a:lnTo>
                <a:lnTo>
                  <a:pt x="106387" y="0"/>
                </a:lnTo>
                <a:lnTo>
                  <a:pt x="64979" y="8359"/>
                </a:lnTo>
                <a:lnTo>
                  <a:pt x="31162" y="31154"/>
                </a:lnTo>
                <a:lnTo>
                  <a:pt x="8361" y="64963"/>
                </a:lnTo>
                <a:lnTo>
                  <a:pt x="0" y="106362"/>
                </a:lnTo>
                <a:lnTo>
                  <a:pt x="8361" y="147776"/>
                </a:lnTo>
                <a:lnTo>
                  <a:pt x="31162" y="181592"/>
                </a:lnTo>
                <a:lnTo>
                  <a:pt x="64979" y="204390"/>
                </a:lnTo>
                <a:lnTo>
                  <a:pt x="106387" y="212750"/>
                </a:lnTo>
                <a:close/>
              </a:path>
            </a:pathLst>
          </a:custGeom>
          <a:noFill/>
          <a:ln w="27559">
            <a:solidFill>
              <a:srgbClr val="79C3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9300333" y="3707842"/>
            <a:ext cx="2323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ECC7F"/>
                </a:solidFill>
              </a:rPr>
              <a:t>498 миссионеров:</a:t>
            </a:r>
            <a:endParaRPr lang="ru-RU" sz="2000" b="1" dirty="0">
              <a:solidFill>
                <a:srgbClr val="8ECC7F"/>
              </a:solidFill>
            </a:endParaRPr>
          </a:p>
        </p:txBody>
      </p:sp>
      <p:sp>
        <p:nvSpPr>
          <p:cNvPr id="65" name="object 54"/>
          <p:cNvSpPr>
            <a:spLocks/>
          </p:cNvSpPr>
          <p:nvPr/>
        </p:nvSpPr>
        <p:spPr bwMode="auto">
          <a:xfrm>
            <a:off x="8889843" y="4400946"/>
            <a:ext cx="212725" cy="212725"/>
          </a:xfrm>
          <a:custGeom>
            <a:avLst/>
            <a:gdLst>
              <a:gd name="T0" fmla="*/ 105442 w 213359"/>
              <a:gd name="T1" fmla="*/ 210860 h 213359"/>
              <a:gd name="T2" fmla="*/ 146482 w 213359"/>
              <a:gd name="T3" fmla="*/ 202573 h 213359"/>
              <a:gd name="T4" fmla="*/ 179999 w 213359"/>
              <a:gd name="T5" fmla="*/ 179978 h 213359"/>
              <a:gd name="T6" fmla="*/ 202597 w 213359"/>
              <a:gd name="T7" fmla="*/ 146462 h 213359"/>
              <a:gd name="T8" fmla="*/ 210884 w 213359"/>
              <a:gd name="T9" fmla="*/ 105417 h 213359"/>
              <a:gd name="T10" fmla="*/ 202597 w 213359"/>
              <a:gd name="T11" fmla="*/ 64386 h 213359"/>
              <a:gd name="T12" fmla="*/ 179999 w 213359"/>
              <a:gd name="T13" fmla="*/ 30877 h 213359"/>
              <a:gd name="T14" fmla="*/ 146482 w 213359"/>
              <a:gd name="T15" fmla="*/ 8284 h 213359"/>
              <a:gd name="T16" fmla="*/ 105442 w 213359"/>
              <a:gd name="T17" fmla="*/ 0 h 213359"/>
              <a:gd name="T18" fmla="*/ 64401 w 213359"/>
              <a:gd name="T19" fmla="*/ 8284 h 213359"/>
              <a:gd name="T20" fmla="*/ 30885 w 213359"/>
              <a:gd name="T21" fmla="*/ 30877 h 213359"/>
              <a:gd name="T22" fmla="*/ 8286 w 213359"/>
              <a:gd name="T23" fmla="*/ 64386 h 213359"/>
              <a:gd name="T24" fmla="*/ 0 w 213359"/>
              <a:gd name="T25" fmla="*/ 105417 h 213359"/>
              <a:gd name="T26" fmla="*/ 8286 w 213359"/>
              <a:gd name="T27" fmla="*/ 146462 h 213359"/>
              <a:gd name="T28" fmla="*/ 30885 w 213359"/>
              <a:gd name="T29" fmla="*/ 179978 h 213359"/>
              <a:gd name="T30" fmla="*/ 64401 w 213359"/>
              <a:gd name="T31" fmla="*/ 202573 h 213359"/>
              <a:gd name="T32" fmla="*/ 105442 w 213359"/>
              <a:gd name="T33" fmla="*/ 210860 h 2133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3359" h="213359">
                <a:moveTo>
                  <a:pt x="106387" y="212750"/>
                </a:moveTo>
                <a:lnTo>
                  <a:pt x="147796" y="204390"/>
                </a:lnTo>
                <a:lnTo>
                  <a:pt x="181613" y="181592"/>
                </a:lnTo>
                <a:lnTo>
                  <a:pt x="204414" y="147776"/>
                </a:lnTo>
                <a:lnTo>
                  <a:pt x="212775" y="106362"/>
                </a:lnTo>
                <a:lnTo>
                  <a:pt x="204414" y="64963"/>
                </a:lnTo>
                <a:lnTo>
                  <a:pt x="181613" y="31154"/>
                </a:lnTo>
                <a:lnTo>
                  <a:pt x="147796" y="8359"/>
                </a:lnTo>
                <a:lnTo>
                  <a:pt x="106387" y="0"/>
                </a:lnTo>
                <a:lnTo>
                  <a:pt x="64979" y="8359"/>
                </a:lnTo>
                <a:lnTo>
                  <a:pt x="31162" y="31154"/>
                </a:lnTo>
                <a:lnTo>
                  <a:pt x="8361" y="64963"/>
                </a:lnTo>
                <a:lnTo>
                  <a:pt x="0" y="106362"/>
                </a:lnTo>
                <a:lnTo>
                  <a:pt x="8361" y="147776"/>
                </a:lnTo>
                <a:lnTo>
                  <a:pt x="31162" y="181592"/>
                </a:lnTo>
                <a:lnTo>
                  <a:pt x="64979" y="204390"/>
                </a:lnTo>
                <a:lnTo>
                  <a:pt x="106387" y="212750"/>
                </a:lnTo>
                <a:close/>
              </a:path>
            </a:pathLst>
          </a:custGeom>
          <a:noFill/>
          <a:ln w="27559">
            <a:solidFill>
              <a:srgbClr val="79C3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6" name="object 54"/>
          <p:cNvSpPr>
            <a:spLocks/>
          </p:cNvSpPr>
          <p:nvPr/>
        </p:nvSpPr>
        <p:spPr bwMode="auto">
          <a:xfrm>
            <a:off x="8889843" y="4965074"/>
            <a:ext cx="212725" cy="212725"/>
          </a:xfrm>
          <a:custGeom>
            <a:avLst/>
            <a:gdLst>
              <a:gd name="T0" fmla="*/ 105442 w 213359"/>
              <a:gd name="T1" fmla="*/ 210860 h 213359"/>
              <a:gd name="T2" fmla="*/ 146482 w 213359"/>
              <a:gd name="T3" fmla="*/ 202573 h 213359"/>
              <a:gd name="T4" fmla="*/ 179999 w 213359"/>
              <a:gd name="T5" fmla="*/ 179978 h 213359"/>
              <a:gd name="T6" fmla="*/ 202597 w 213359"/>
              <a:gd name="T7" fmla="*/ 146462 h 213359"/>
              <a:gd name="T8" fmla="*/ 210884 w 213359"/>
              <a:gd name="T9" fmla="*/ 105417 h 213359"/>
              <a:gd name="T10" fmla="*/ 202597 w 213359"/>
              <a:gd name="T11" fmla="*/ 64386 h 213359"/>
              <a:gd name="T12" fmla="*/ 179999 w 213359"/>
              <a:gd name="T13" fmla="*/ 30877 h 213359"/>
              <a:gd name="T14" fmla="*/ 146482 w 213359"/>
              <a:gd name="T15" fmla="*/ 8284 h 213359"/>
              <a:gd name="T16" fmla="*/ 105442 w 213359"/>
              <a:gd name="T17" fmla="*/ 0 h 213359"/>
              <a:gd name="T18" fmla="*/ 64401 w 213359"/>
              <a:gd name="T19" fmla="*/ 8284 h 213359"/>
              <a:gd name="T20" fmla="*/ 30885 w 213359"/>
              <a:gd name="T21" fmla="*/ 30877 h 213359"/>
              <a:gd name="T22" fmla="*/ 8286 w 213359"/>
              <a:gd name="T23" fmla="*/ 64386 h 213359"/>
              <a:gd name="T24" fmla="*/ 0 w 213359"/>
              <a:gd name="T25" fmla="*/ 105417 h 213359"/>
              <a:gd name="T26" fmla="*/ 8286 w 213359"/>
              <a:gd name="T27" fmla="*/ 146462 h 213359"/>
              <a:gd name="T28" fmla="*/ 30885 w 213359"/>
              <a:gd name="T29" fmla="*/ 179978 h 213359"/>
              <a:gd name="T30" fmla="*/ 64401 w 213359"/>
              <a:gd name="T31" fmla="*/ 202573 h 213359"/>
              <a:gd name="T32" fmla="*/ 105442 w 213359"/>
              <a:gd name="T33" fmla="*/ 210860 h 2133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3359" h="213359">
                <a:moveTo>
                  <a:pt x="106387" y="212750"/>
                </a:moveTo>
                <a:lnTo>
                  <a:pt x="147796" y="204390"/>
                </a:lnTo>
                <a:lnTo>
                  <a:pt x="181613" y="181592"/>
                </a:lnTo>
                <a:lnTo>
                  <a:pt x="204414" y="147776"/>
                </a:lnTo>
                <a:lnTo>
                  <a:pt x="212775" y="106362"/>
                </a:lnTo>
                <a:lnTo>
                  <a:pt x="204414" y="64963"/>
                </a:lnTo>
                <a:lnTo>
                  <a:pt x="181613" y="31154"/>
                </a:lnTo>
                <a:lnTo>
                  <a:pt x="147796" y="8359"/>
                </a:lnTo>
                <a:lnTo>
                  <a:pt x="106387" y="0"/>
                </a:lnTo>
                <a:lnTo>
                  <a:pt x="64979" y="8359"/>
                </a:lnTo>
                <a:lnTo>
                  <a:pt x="31162" y="31154"/>
                </a:lnTo>
                <a:lnTo>
                  <a:pt x="8361" y="64963"/>
                </a:lnTo>
                <a:lnTo>
                  <a:pt x="0" y="106362"/>
                </a:lnTo>
                <a:lnTo>
                  <a:pt x="8361" y="147776"/>
                </a:lnTo>
                <a:lnTo>
                  <a:pt x="31162" y="181592"/>
                </a:lnTo>
                <a:lnTo>
                  <a:pt x="64979" y="204390"/>
                </a:lnTo>
                <a:lnTo>
                  <a:pt x="106387" y="212750"/>
                </a:lnTo>
                <a:close/>
              </a:path>
            </a:pathLst>
          </a:custGeom>
          <a:noFill/>
          <a:ln w="27559">
            <a:solidFill>
              <a:srgbClr val="79C3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9300333" y="4246569"/>
            <a:ext cx="202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ECC7F"/>
                </a:solidFill>
              </a:rPr>
              <a:t>427 иностранных граждан</a:t>
            </a:r>
            <a:endParaRPr lang="ru-RU" dirty="0">
              <a:solidFill>
                <a:srgbClr val="8ECC7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300333" y="4879625"/>
            <a:ext cx="2014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ECC7F"/>
                </a:solidFill>
              </a:rPr>
              <a:t>71 гражданин РК</a:t>
            </a:r>
            <a:endParaRPr lang="ru-RU" dirty="0">
              <a:solidFill>
                <a:srgbClr val="8ECC7F"/>
              </a:solidFill>
            </a:endParaRPr>
          </a:p>
        </p:txBody>
      </p:sp>
      <p:sp>
        <p:nvSpPr>
          <p:cNvPr id="43" name="object 60"/>
          <p:cNvSpPr>
            <a:spLocks/>
          </p:cNvSpPr>
          <p:nvPr/>
        </p:nvSpPr>
        <p:spPr bwMode="auto">
          <a:xfrm>
            <a:off x="5218110" y="4990557"/>
            <a:ext cx="212725" cy="212725"/>
          </a:xfrm>
          <a:custGeom>
            <a:avLst/>
            <a:gdLst>
              <a:gd name="T0" fmla="*/ 105439 w 213360"/>
              <a:gd name="T1" fmla="*/ 210860 h 213359"/>
              <a:gd name="T2" fmla="*/ 146480 w 213360"/>
              <a:gd name="T3" fmla="*/ 202573 h 213359"/>
              <a:gd name="T4" fmla="*/ 179996 w 213360"/>
              <a:gd name="T5" fmla="*/ 179978 h 213359"/>
              <a:gd name="T6" fmla="*/ 202594 w 213360"/>
              <a:gd name="T7" fmla="*/ 146462 h 213359"/>
              <a:gd name="T8" fmla="*/ 210882 w 213360"/>
              <a:gd name="T9" fmla="*/ 105417 h 213359"/>
              <a:gd name="T10" fmla="*/ 202594 w 213360"/>
              <a:gd name="T11" fmla="*/ 64386 h 213359"/>
              <a:gd name="T12" fmla="*/ 179996 w 213360"/>
              <a:gd name="T13" fmla="*/ 30877 h 213359"/>
              <a:gd name="T14" fmla="*/ 146480 w 213360"/>
              <a:gd name="T15" fmla="*/ 8284 h 213359"/>
              <a:gd name="T16" fmla="*/ 105439 w 213360"/>
              <a:gd name="T17" fmla="*/ 0 h 213359"/>
              <a:gd name="T18" fmla="*/ 64401 w 213360"/>
              <a:gd name="T19" fmla="*/ 8284 h 213359"/>
              <a:gd name="T20" fmla="*/ 30885 w 213360"/>
              <a:gd name="T21" fmla="*/ 30877 h 213359"/>
              <a:gd name="T22" fmla="*/ 8286 w 213360"/>
              <a:gd name="T23" fmla="*/ 64386 h 213359"/>
              <a:gd name="T24" fmla="*/ 0 w 213360"/>
              <a:gd name="T25" fmla="*/ 105417 h 213359"/>
              <a:gd name="T26" fmla="*/ 8286 w 213360"/>
              <a:gd name="T27" fmla="*/ 146462 h 213359"/>
              <a:gd name="T28" fmla="*/ 30885 w 213360"/>
              <a:gd name="T29" fmla="*/ 179978 h 213359"/>
              <a:gd name="T30" fmla="*/ 64401 w 213360"/>
              <a:gd name="T31" fmla="*/ 202573 h 213359"/>
              <a:gd name="T32" fmla="*/ 105439 w 213360"/>
              <a:gd name="T33" fmla="*/ 210860 h 2133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3360" h="213359">
                <a:moveTo>
                  <a:pt x="106387" y="212750"/>
                </a:moveTo>
                <a:lnTo>
                  <a:pt x="147796" y="204390"/>
                </a:lnTo>
                <a:lnTo>
                  <a:pt x="181613" y="181592"/>
                </a:lnTo>
                <a:lnTo>
                  <a:pt x="204414" y="147776"/>
                </a:lnTo>
                <a:lnTo>
                  <a:pt x="212775" y="106362"/>
                </a:lnTo>
                <a:lnTo>
                  <a:pt x="204414" y="64963"/>
                </a:lnTo>
                <a:lnTo>
                  <a:pt x="181613" y="31154"/>
                </a:lnTo>
                <a:lnTo>
                  <a:pt x="147796" y="8359"/>
                </a:lnTo>
                <a:lnTo>
                  <a:pt x="106387" y="0"/>
                </a:lnTo>
                <a:lnTo>
                  <a:pt x="64979" y="8359"/>
                </a:lnTo>
                <a:lnTo>
                  <a:pt x="31162" y="31154"/>
                </a:lnTo>
                <a:lnTo>
                  <a:pt x="8361" y="64963"/>
                </a:lnTo>
                <a:lnTo>
                  <a:pt x="0" y="106362"/>
                </a:lnTo>
                <a:lnTo>
                  <a:pt x="8361" y="147776"/>
                </a:lnTo>
                <a:lnTo>
                  <a:pt x="31162" y="181592"/>
                </a:lnTo>
                <a:lnTo>
                  <a:pt x="64979" y="204390"/>
                </a:lnTo>
                <a:lnTo>
                  <a:pt x="106387" y="212750"/>
                </a:lnTo>
                <a:close/>
              </a:path>
            </a:pathLst>
          </a:custGeom>
          <a:noFill/>
          <a:ln w="27559">
            <a:solidFill>
              <a:srgbClr val="995DB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" name="object 60"/>
          <p:cNvSpPr>
            <a:spLocks/>
          </p:cNvSpPr>
          <p:nvPr/>
        </p:nvSpPr>
        <p:spPr bwMode="auto">
          <a:xfrm>
            <a:off x="5224497" y="5850444"/>
            <a:ext cx="212725" cy="212725"/>
          </a:xfrm>
          <a:custGeom>
            <a:avLst/>
            <a:gdLst>
              <a:gd name="T0" fmla="*/ 105439 w 213360"/>
              <a:gd name="T1" fmla="*/ 210860 h 213359"/>
              <a:gd name="T2" fmla="*/ 146480 w 213360"/>
              <a:gd name="T3" fmla="*/ 202573 h 213359"/>
              <a:gd name="T4" fmla="*/ 179996 w 213360"/>
              <a:gd name="T5" fmla="*/ 179978 h 213359"/>
              <a:gd name="T6" fmla="*/ 202594 w 213360"/>
              <a:gd name="T7" fmla="*/ 146462 h 213359"/>
              <a:gd name="T8" fmla="*/ 210882 w 213360"/>
              <a:gd name="T9" fmla="*/ 105417 h 213359"/>
              <a:gd name="T10" fmla="*/ 202594 w 213360"/>
              <a:gd name="T11" fmla="*/ 64386 h 213359"/>
              <a:gd name="T12" fmla="*/ 179996 w 213360"/>
              <a:gd name="T13" fmla="*/ 30877 h 213359"/>
              <a:gd name="T14" fmla="*/ 146480 w 213360"/>
              <a:gd name="T15" fmla="*/ 8284 h 213359"/>
              <a:gd name="T16" fmla="*/ 105439 w 213360"/>
              <a:gd name="T17" fmla="*/ 0 h 213359"/>
              <a:gd name="T18" fmla="*/ 64401 w 213360"/>
              <a:gd name="T19" fmla="*/ 8284 h 213359"/>
              <a:gd name="T20" fmla="*/ 30885 w 213360"/>
              <a:gd name="T21" fmla="*/ 30877 h 213359"/>
              <a:gd name="T22" fmla="*/ 8286 w 213360"/>
              <a:gd name="T23" fmla="*/ 64386 h 213359"/>
              <a:gd name="T24" fmla="*/ 0 w 213360"/>
              <a:gd name="T25" fmla="*/ 105417 h 213359"/>
              <a:gd name="T26" fmla="*/ 8286 w 213360"/>
              <a:gd name="T27" fmla="*/ 146462 h 213359"/>
              <a:gd name="T28" fmla="*/ 30885 w 213360"/>
              <a:gd name="T29" fmla="*/ 179978 h 213359"/>
              <a:gd name="T30" fmla="*/ 64401 w 213360"/>
              <a:gd name="T31" fmla="*/ 202573 h 213359"/>
              <a:gd name="T32" fmla="*/ 105439 w 213360"/>
              <a:gd name="T33" fmla="*/ 210860 h 2133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3360" h="213359">
                <a:moveTo>
                  <a:pt x="106387" y="212750"/>
                </a:moveTo>
                <a:lnTo>
                  <a:pt x="147796" y="204390"/>
                </a:lnTo>
                <a:lnTo>
                  <a:pt x="181613" y="181592"/>
                </a:lnTo>
                <a:lnTo>
                  <a:pt x="204414" y="147776"/>
                </a:lnTo>
                <a:lnTo>
                  <a:pt x="212775" y="106362"/>
                </a:lnTo>
                <a:lnTo>
                  <a:pt x="204414" y="64963"/>
                </a:lnTo>
                <a:lnTo>
                  <a:pt x="181613" y="31154"/>
                </a:lnTo>
                <a:lnTo>
                  <a:pt x="147796" y="8359"/>
                </a:lnTo>
                <a:lnTo>
                  <a:pt x="106387" y="0"/>
                </a:lnTo>
                <a:lnTo>
                  <a:pt x="64979" y="8359"/>
                </a:lnTo>
                <a:lnTo>
                  <a:pt x="31162" y="31154"/>
                </a:lnTo>
                <a:lnTo>
                  <a:pt x="8361" y="64963"/>
                </a:lnTo>
                <a:lnTo>
                  <a:pt x="0" y="106362"/>
                </a:lnTo>
                <a:lnTo>
                  <a:pt x="8361" y="147776"/>
                </a:lnTo>
                <a:lnTo>
                  <a:pt x="31162" y="181592"/>
                </a:lnTo>
                <a:lnTo>
                  <a:pt x="64979" y="204390"/>
                </a:lnTo>
                <a:lnTo>
                  <a:pt x="106387" y="212750"/>
                </a:lnTo>
                <a:close/>
              </a:path>
            </a:pathLst>
          </a:custGeom>
          <a:noFill/>
          <a:ln w="27559">
            <a:solidFill>
              <a:srgbClr val="995DB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2" name="object 46"/>
          <p:cNvSpPr>
            <a:spLocks/>
          </p:cNvSpPr>
          <p:nvPr/>
        </p:nvSpPr>
        <p:spPr bwMode="auto">
          <a:xfrm flipH="1">
            <a:off x="5294853" y="5203282"/>
            <a:ext cx="57891" cy="647162"/>
          </a:xfrm>
          <a:custGeom>
            <a:avLst/>
            <a:gdLst>
              <a:gd name="T0" fmla="*/ 0 h 1943734"/>
              <a:gd name="T1" fmla="*/ 1941491 h 194373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943734">
                <a:moveTo>
                  <a:pt x="0" y="0"/>
                </a:moveTo>
                <a:lnTo>
                  <a:pt x="0" y="1943392"/>
                </a:lnTo>
              </a:path>
            </a:pathLst>
          </a:custGeom>
          <a:noFill/>
          <a:ln w="27559">
            <a:solidFill>
              <a:srgbClr val="995DB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3" name="object 46"/>
          <p:cNvSpPr>
            <a:spLocks/>
          </p:cNvSpPr>
          <p:nvPr/>
        </p:nvSpPr>
        <p:spPr bwMode="auto">
          <a:xfrm flipH="1">
            <a:off x="5273661" y="4048274"/>
            <a:ext cx="62304" cy="942283"/>
          </a:xfrm>
          <a:custGeom>
            <a:avLst/>
            <a:gdLst>
              <a:gd name="T0" fmla="*/ 0 h 1943734"/>
              <a:gd name="T1" fmla="*/ 1941491 h 194373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943734">
                <a:moveTo>
                  <a:pt x="0" y="0"/>
                </a:moveTo>
                <a:lnTo>
                  <a:pt x="0" y="1943392"/>
                </a:lnTo>
              </a:path>
            </a:pathLst>
          </a:custGeom>
          <a:noFill/>
          <a:ln w="27559">
            <a:solidFill>
              <a:srgbClr val="995DB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7" name="object 45"/>
          <p:cNvSpPr>
            <a:spLocks/>
          </p:cNvSpPr>
          <p:nvPr/>
        </p:nvSpPr>
        <p:spPr bwMode="auto">
          <a:xfrm flipH="1">
            <a:off x="1119088" y="4090954"/>
            <a:ext cx="52171" cy="851585"/>
          </a:xfrm>
          <a:custGeom>
            <a:avLst/>
            <a:gdLst>
              <a:gd name="T0" fmla="*/ 0 h 1802765"/>
              <a:gd name="T1" fmla="*/ 1802777 h 180276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802765">
                <a:moveTo>
                  <a:pt x="0" y="0"/>
                </a:moveTo>
                <a:lnTo>
                  <a:pt x="0" y="1802777"/>
                </a:lnTo>
              </a:path>
            </a:pathLst>
          </a:custGeom>
          <a:noFill/>
          <a:ln w="27559">
            <a:solidFill>
              <a:srgbClr val="FF51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8" name="object 47"/>
          <p:cNvSpPr>
            <a:spLocks/>
          </p:cNvSpPr>
          <p:nvPr/>
        </p:nvSpPr>
        <p:spPr bwMode="auto">
          <a:xfrm>
            <a:off x="8996204" y="4055452"/>
            <a:ext cx="45719" cy="336792"/>
          </a:xfrm>
          <a:custGeom>
            <a:avLst/>
            <a:gdLst>
              <a:gd name="T0" fmla="*/ 0 h 2043429"/>
              <a:gd name="T1" fmla="*/ 2042161 h 20434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43429">
                <a:moveTo>
                  <a:pt x="0" y="0"/>
                </a:moveTo>
                <a:lnTo>
                  <a:pt x="0" y="2043112"/>
                </a:lnTo>
              </a:path>
            </a:pathLst>
          </a:custGeom>
          <a:noFill/>
          <a:ln w="27559">
            <a:solidFill>
              <a:srgbClr val="79C3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9" name="object 47"/>
          <p:cNvSpPr>
            <a:spLocks/>
          </p:cNvSpPr>
          <p:nvPr/>
        </p:nvSpPr>
        <p:spPr bwMode="auto">
          <a:xfrm>
            <a:off x="8992253" y="4620976"/>
            <a:ext cx="45719" cy="336792"/>
          </a:xfrm>
          <a:custGeom>
            <a:avLst/>
            <a:gdLst>
              <a:gd name="T0" fmla="*/ 0 h 2043429"/>
              <a:gd name="T1" fmla="*/ 2042161 h 20434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43429">
                <a:moveTo>
                  <a:pt x="0" y="0"/>
                </a:moveTo>
                <a:lnTo>
                  <a:pt x="0" y="2043112"/>
                </a:lnTo>
              </a:path>
            </a:pathLst>
          </a:custGeom>
          <a:noFill/>
          <a:ln w="27559">
            <a:solidFill>
              <a:srgbClr val="79C3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572217" y="5697083"/>
            <a:ext cx="2605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До июня 2018 года переподготовку пройдут 100 имамов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Скругленный прямоугольник 167"/>
          <p:cNvSpPr/>
          <p:nvPr/>
        </p:nvSpPr>
        <p:spPr>
          <a:xfrm>
            <a:off x="8802943" y="4493674"/>
            <a:ext cx="2933700" cy="1702356"/>
          </a:xfrm>
          <a:prstGeom prst="roundRect">
            <a:avLst>
              <a:gd name="adj" fmla="val 410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795" name="TextBox 23"/>
          <p:cNvSpPr txBox="1">
            <a:spLocks noChangeArrowheads="1"/>
          </p:cNvSpPr>
          <p:nvPr/>
        </p:nvSpPr>
        <p:spPr bwMode="auto">
          <a:xfrm>
            <a:off x="331788" y="158750"/>
            <a:ext cx="8075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rgbClr val="0C779D"/>
                </a:solidFill>
              </a:rPr>
              <a:t>НЕПРАВИТЕЛЬСТВЕННЫЙ СЕКТОР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0" y="836613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5" name="TextBox 23"/>
          <p:cNvSpPr txBox="1">
            <a:spLocks noChangeArrowheads="1"/>
          </p:cNvSpPr>
          <p:nvPr/>
        </p:nvSpPr>
        <p:spPr bwMode="auto">
          <a:xfrm>
            <a:off x="11215688" y="211138"/>
            <a:ext cx="63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2400" b="1" dirty="0" smtClean="0"/>
              <a:t>1</a:t>
            </a:r>
            <a:r>
              <a:rPr lang="ru-RU" altLang="ru-RU" sz="2400" b="1" dirty="0" smtClean="0"/>
              <a:t>4</a:t>
            </a:r>
            <a:endParaRPr lang="ru-RU" altLang="ru-RU" sz="2400" b="1" dirty="0"/>
          </a:p>
        </p:txBody>
      </p:sp>
      <p:grpSp>
        <p:nvGrpSpPr>
          <p:cNvPr id="35846" name="Группа 161"/>
          <p:cNvGrpSpPr>
            <a:grpSpLocks/>
          </p:cNvGrpSpPr>
          <p:nvPr/>
        </p:nvGrpSpPr>
        <p:grpSpPr bwMode="auto">
          <a:xfrm>
            <a:off x="4978400" y="1311276"/>
            <a:ext cx="7213600" cy="4916707"/>
            <a:chOff x="4089400" y="951957"/>
            <a:chExt cx="7213600" cy="5854251"/>
          </a:xfrm>
        </p:grpSpPr>
        <p:grpSp>
          <p:nvGrpSpPr>
            <p:cNvPr id="35856" name="Группа 88"/>
            <p:cNvGrpSpPr>
              <a:grpSpLocks/>
            </p:cNvGrpSpPr>
            <p:nvPr/>
          </p:nvGrpSpPr>
          <p:grpSpPr bwMode="auto">
            <a:xfrm>
              <a:off x="5276850" y="951957"/>
              <a:ext cx="6026150" cy="440300"/>
              <a:chOff x="5880100" y="1199607"/>
              <a:chExt cx="6026150" cy="440300"/>
            </a:xfrm>
          </p:grpSpPr>
          <p:sp>
            <p:nvSpPr>
              <p:cNvPr id="73" name="TextBox 72"/>
              <p:cNvSpPr txBox="1">
                <a:spLocks noChangeArrowheads="1"/>
              </p:cNvSpPr>
              <p:nvPr/>
            </p:nvSpPr>
            <p:spPr bwMode="auto">
              <a:xfrm>
                <a:off x="7410450" y="1266649"/>
                <a:ext cx="3587750" cy="25581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b="1" dirty="0" smtClean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35914" name="TextBox 23"/>
              <p:cNvSpPr txBox="1">
                <a:spLocks noChangeArrowheads="1"/>
              </p:cNvSpPr>
              <p:nvPr/>
            </p:nvSpPr>
            <p:spPr bwMode="auto">
              <a:xfrm>
                <a:off x="5880100" y="1199607"/>
                <a:ext cx="14224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/>
                <a:r>
                  <a:rPr lang="kk-KZ" altLang="ru-RU" dirty="0"/>
                  <a:t>Алматы</a:t>
                </a:r>
                <a:endParaRPr lang="ru-RU" altLang="ru-RU" dirty="0"/>
              </a:p>
            </p:txBody>
          </p:sp>
          <p:sp>
            <p:nvSpPr>
              <p:cNvPr id="35915" name="TextBox 23"/>
              <p:cNvSpPr txBox="1">
                <a:spLocks noChangeArrowheads="1"/>
              </p:cNvSpPr>
              <p:nvPr/>
            </p:nvSpPr>
            <p:spPr bwMode="auto">
              <a:xfrm>
                <a:off x="11017250" y="1200149"/>
                <a:ext cx="8890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ru-RU" altLang="ru-RU" b="1" dirty="0"/>
                  <a:t>4 465</a:t>
                </a:r>
              </a:p>
            </p:txBody>
          </p:sp>
        </p:grpSp>
        <p:grpSp>
          <p:nvGrpSpPr>
            <p:cNvPr id="35857" name="Группа 89"/>
            <p:cNvGrpSpPr>
              <a:grpSpLocks/>
            </p:cNvGrpSpPr>
            <p:nvPr/>
          </p:nvGrpSpPr>
          <p:grpSpPr bwMode="auto">
            <a:xfrm>
              <a:off x="5270500" y="1339307"/>
              <a:ext cx="3961130" cy="440300"/>
              <a:chOff x="5880100" y="1199607"/>
              <a:chExt cx="3961130" cy="440300"/>
            </a:xfrm>
          </p:grpSpPr>
          <p:sp>
            <p:nvSpPr>
              <p:cNvPr id="91" name="TextBox 90"/>
              <p:cNvSpPr txBox="1">
                <a:spLocks noChangeArrowheads="1"/>
              </p:cNvSpPr>
              <p:nvPr/>
            </p:nvSpPr>
            <p:spPr bwMode="auto">
              <a:xfrm>
                <a:off x="7410450" y="1267437"/>
                <a:ext cx="1543050" cy="26993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b="1" dirty="0" smtClean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35911" name="TextBox 23"/>
              <p:cNvSpPr txBox="1">
                <a:spLocks noChangeArrowheads="1"/>
              </p:cNvSpPr>
              <p:nvPr/>
            </p:nvSpPr>
            <p:spPr bwMode="auto">
              <a:xfrm>
                <a:off x="5880100" y="1199607"/>
                <a:ext cx="14224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/>
                <a:r>
                  <a:rPr lang="kk-KZ" altLang="ru-RU" dirty="0"/>
                  <a:t>Астана</a:t>
                </a:r>
                <a:endParaRPr lang="ru-RU" altLang="ru-RU" dirty="0"/>
              </a:p>
            </p:txBody>
          </p:sp>
          <p:sp>
            <p:nvSpPr>
              <p:cNvPr id="35912" name="TextBox 23"/>
              <p:cNvSpPr txBox="1">
                <a:spLocks noChangeArrowheads="1"/>
              </p:cNvSpPr>
              <p:nvPr/>
            </p:nvSpPr>
            <p:spPr bwMode="auto">
              <a:xfrm>
                <a:off x="8952230" y="1200149"/>
                <a:ext cx="8890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ru-RU" altLang="ru-RU" b="1" dirty="0"/>
                  <a:t>2 425</a:t>
                </a:r>
              </a:p>
            </p:txBody>
          </p:sp>
        </p:grpSp>
        <p:grpSp>
          <p:nvGrpSpPr>
            <p:cNvPr id="35858" name="Группа 93"/>
            <p:cNvGrpSpPr>
              <a:grpSpLocks/>
            </p:cNvGrpSpPr>
            <p:nvPr/>
          </p:nvGrpSpPr>
          <p:grpSpPr bwMode="auto">
            <a:xfrm>
              <a:off x="4648200" y="1726657"/>
              <a:ext cx="3834130" cy="440300"/>
              <a:chOff x="5245100" y="1199607"/>
              <a:chExt cx="3834130" cy="440300"/>
            </a:xfrm>
          </p:grpSpPr>
          <p:sp>
            <p:nvSpPr>
              <p:cNvPr id="95" name="TextBox 94"/>
              <p:cNvSpPr txBox="1">
                <a:spLocks noChangeArrowheads="1"/>
              </p:cNvSpPr>
              <p:nvPr/>
            </p:nvSpPr>
            <p:spPr bwMode="auto">
              <a:xfrm>
                <a:off x="7410450" y="1266461"/>
                <a:ext cx="781050" cy="25581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b="1" dirty="0" smtClean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35908" name="TextBox 23"/>
              <p:cNvSpPr txBox="1">
                <a:spLocks noChangeArrowheads="1"/>
              </p:cNvSpPr>
              <p:nvPr/>
            </p:nvSpPr>
            <p:spPr bwMode="auto">
              <a:xfrm>
                <a:off x="5245100" y="1199607"/>
                <a:ext cx="20574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/>
                <a:r>
                  <a:rPr lang="kk-KZ" altLang="ru-RU" dirty="0"/>
                  <a:t>Караганда</a:t>
                </a:r>
                <a:endParaRPr lang="ru-RU" altLang="ru-RU" dirty="0"/>
              </a:p>
            </p:txBody>
          </p:sp>
          <p:sp>
            <p:nvSpPr>
              <p:cNvPr id="35909" name="TextBox 23"/>
              <p:cNvSpPr txBox="1">
                <a:spLocks noChangeArrowheads="1"/>
              </p:cNvSpPr>
              <p:nvPr/>
            </p:nvSpPr>
            <p:spPr bwMode="auto">
              <a:xfrm>
                <a:off x="8190230" y="1200149"/>
                <a:ext cx="8890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ru-RU" altLang="ru-RU" b="1" dirty="0"/>
                  <a:t>1 413</a:t>
                </a:r>
              </a:p>
            </p:txBody>
          </p:sp>
        </p:grpSp>
        <p:grpSp>
          <p:nvGrpSpPr>
            <p:cNvPr id="35859" name="Группа 97"/>
            <p:cNvGrpSpPr>
              <a:grpSpLocks/>
            </p:cNvGrpSpPr>
            <p:nvPr/>
          </p:nvGrpSpPr>
          <p:grpSpPr bwMode="auto">
            <a:xfrm>
              <a:off x="4089400" y="2114007"/>
              <a:ext cx="4287520" cy="440300"/>
              <a:chOff x="4692650" y="1199607"/>
              <a:chExt cx="4287520" cy="440300"/>
            </a:xfrm>
          </p:grpSpPr>
          <p:sp>
            <p:nvSpPr>
              <p:cNvPr id="99" name="TextBox 98"/>
              <p:cNvSpPr txBox="1">
                <a:spLocks noChangeArrowheads="1"/>
              </p:cNvSpPr>
              <p:nvPr/>
            </p:nvSpPr>
            <p:spPr bwMode="auto">
              <a:xfrm>
                <a:off x="7410450" y="1267249"/>
                <a:ext cx="673100" cy="25581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b="1" dirty="0" smtClean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35905" name="TextBox 23"/>
              <p:cNvSpPr txBox="1">
                <a:spLocks noChangeArrowheads="1"/>
              </p:cNvSpPr>
              <p:nvPr/>
            </p:nvSpPr>
            <p:spPr bwMode="auto">
              <a:xfrm>
                <a:off x="4692650" y="1199607"/>
                <a:ext cx="260985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/>
                <a:r>
                  <a:rPr lang="kk-KZ" altLang="ru-RU" dirty="0"/>
                  <a:t>Акмолинская обл.</a:t>
                </a:r>
                <a:endParaRPr lang="ru-RU" altLang="ru-RU" dirty="0"/>
              </a:p>
            </p:txBody>
          </p:sp>
          <p:sp>
            <p:nvSpPr>
              <p:cNvPr id="35906" name="TextBox 23"/>
              <p:cNvSpPr txBox="1">
                <a:spLocks noChangeArrowheads="1"/>
              </p:cNvSpPr>
              <p:nvPr/>
            </p:nvSpPr>
            <p:spPr bwMode="auto">
              <a:xfrm>
                <a:off x="8091170" y="1200149"/>
                <a:ext cx="8890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ru-RU" altLang="ru-RU" b="1" dirty="0"/>
                  <a:t>677</a:t>
                </a:r>
              </a:p>
            </p:txBody>
          </p:sp>
        </p:grpSp>
        <p:grpSp>
          <p:nvGrpSpPr>
            <p:cNvPr id="35860" name="Группа 101"/>
            <p:cNvGrpSpPr>
              <a:grpSpLocks/>
            </p:cNvGrpSpPr>
            <p:nvPr/>
          </p:nvGrpSpPr>
          <p:grpSpPr bwMode="auto">
            <a:xfrm>
              <a:off x="5276850" y="2501357"/>
              <a:ext cx="3046730" cy="440300"/>
              <a:chOff x="5880100" y="1199607"/>
              <a:chExt cx="3046730" cy="440300"/>
            </a:xfrm>
          </p:grpSpPr>
          <p:sp>
            <p:nvSpPr>
              <p:cNvPr id="103" name="TextBox 102"/>
              <p:cNvSpPr txBox="1">
                <a:spLocks noChangeArrowheads="1"/>
              </p:cNvSpPr>
              <p:nvPr/>
            </p:nvSpPr>
            <p:spPr bwMode="auto">
              <a:xfrm>
                <a:off x="7410450" y="1266273"/>
                <a:ext cx="622300" cy="25581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b="1" dirty="0" smtClean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35902" name="TextBox 23"/>
              <p:cNvSpPr txBox="1">
                <a:spLocks noChangeArrowheads="1"/>
              </p:cNvSpPr>
              <p:nvPr/>
            </p:nvSpPr>
            <p:spPr bwMode="auto">
              <a:xfrm>
                <a:off x="5880100" y="1199607"/>
                <a:ext cx="14224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/>
                <a:r>
                  <a:rPr lang="kk-KZ" altLang="ru-RU" dirty="0"/>
                  <a:t>Костанай</a:t>
                </a:r>
                <a:endParaRPr lang="ru-RU" altLang="ru-RU" dirty="0"/>
              </a:p>
            </p:txBody>
          </p:sp>
          <p:sp>
            <p:nvSpPr>
              <p:cNvPr id="35903" name="TextBox 23"/>
              <p:cNvSpPr txBox="1">
                <a:spLocks noChangeArrowheads="1"/>
              </p:cNvSpPr>
              <p:nvPr/>
            </p:nvSpPr>
            <p:spPr bwMode="auto">
              <a:xfrm>
                <a:off x="8037830" y="1200149"/>
                <a:ext cx="8890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kk-KZ" altLang="ru-RU" b="1" dirty="0"/>
                  <a:t>868</a:t>
                </a:r>
                <a:endParaRPr lang="ru-RU" altLang="ru-RU" b="1" dirty="0"/>
              </a:p>
            </p:txBody>
          </p:sp>
        </p:grpSp>
        <p:grpSp>
          <p:nvGrpSpPr>
            <p:cNvPr id="35861" name="Группа 105"/>
            <p:cNvGrpSpPr>
              <a:grpSpLocks/>
            </p:cNvGrpSpPr>
            <p:nvPr/>
          </p:nvGrpSpPr>
          <p:grpSpPr bwMode="auto">
            <a:xfrm>
              <a:off x="4241800" y="2888707"/>
              <a:ext cx="4014470" cy="440300"/>
              <a:chOff x="4851400" y="1199607"/>
              <a:chExt cx="4014470" cy="440300"/>
            </a:xfrm>
          </p:grpSpPr>
          <p:sp>
            <p:nvSpPr>
              <p:cNvPr id="107" name="TextBox 106"/>
              <p:cNvSpPr txBox="1">
                <a:spLocks noChangeArrowheads="1"/>
              </p:cNvSpPr>
              <p:nvPr/>
            </p:nvSpPr>
            <p:spPr bwMode="auto">
              <a:xfrm>
                <a:off x="7410450" y="1267061"/>
                <a:ext cx="565150" cy="25581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b="1" dirty="0" smtClean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35899" name="TextBox 23"/>
              <p:cNvSpPr txBox="1">
                <a:spLocks noChangeArrowheads="1"/>
              </p:cNvSpPr>
              <p:nvPr/>
            </p:nvSpPr>
            <p:spPr bwMode="auto">
              <a:xfrm>
                <a:off x="4851400" y="1199607"/>
                <a:ext cx="24511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/>
                <a:r>
                  <a:rPr lang="kk-KZ" altLang="ru-RU" dirty="0"/>
                  <a:t>Алматинская обл.</a:t>
                </a:r>
                <a:endParaRPr lang="ru-RU" altLang="ru-RU" dirty="0"/>
              </a:p>
            </p:txBody>
          </p:sp>
          <p:sp>
            <p:nvSpPr>
              <p:cNvPr id="35900" name="TextBox 23"/>
              <p:cNvSpPr txBox="1">
                <a:spLocks noChangeArrowheads="1"/>
              </p:cNvSpPr>
              <p:nvPr/>
            </p:nvSpPr>
            <p:spPr bwMode="auto">
              <a:xfrm>
                <a:off x="7976870" y="1200149"/>
                <a:ext cx="8890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ru-RU" altLang="ru-RU" b="1" dirty="0"/>
                  <a:t>1 062</a:t>
                </a:r>
              </a:p>
            </p:txBody>
          </p:sp>
        </p:grpSp>
        <p:grpSp>
          <p:nvGrpSpPr>
            <p:cNvPr id="35862" name="Группа 109"/>
            <p:cNvGrpSpPr>
              <a:grpSpLocks/>
            </p:cNvGrpSpPr>
            <p:nvPr/>
          </p:nvGrpSpPr>
          <p:grpSpPr bwMode="auto">
            <a:xfrm>
              <a:off x="4724400" y="3276057"/>
              <a:ext cx="3521710" cy="440300"/>
              <a:chOff x="5321300" y="1199607"/>
              <a:chExt cx="3521710" cy="440300"/>
            </a:xfrm>
          </p:grpSpPr>
          <p:sp>
            <p:nvSpPr>
              <p:cNvPr id="111" name="TextBox 110"/>
              <p:cNvSpPr txBox="1">
                <a:spLocks noChangeArrowheads="1"/>
              </p:cNvSpPr>
              <p:nvPr/>
            </p:nvSpPr>
            <p:spPr bwMode="auto">
              <a:xfrm>
                <a:off x="7410450" y="1266086"/>
                <a:ext cx="539750" cy="25934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b="1" dirty="0" smtClean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35896" name="TextBox 23"/>
              <p:cNvSpPr txBox="1">
                <a:spLocks noChangeArrowheads="1"/>
              </p:cNvSpPr>
              <p:nvPr/>
            </p:nvSpPr>
            <p:spPr bwMode="auto">
              <a:xfrm>
                <a:off x="5321300" y="1199607"/>
                <a:ext cx="19812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/>
                <a:r>
                  <a:rPr lang="kk-KZ" altLang="ru-RU" dirty="0"/>
                  <a:t>Кызылорда</a:t>
                </a:r>
                <a:endParaRPr lang="ru-RU" altLang="ru-RU" dirty="0"/>
              </a:p>
            </p:txBody>
          </p:sp>
          <p:sp>
            <p:nvSpPr>
              <p:cNvPr id="35897" name="TextBox 23"/>
              <p:cNvSpPr txBox="1">
                <a:spLocks noChangeArrowheads="1"/>
              </p:cNvSpPr>
              <p:nvPr/>
            </p:nvSpPr>
            <p:spPr bwMode="auto">
              <a:xfrm>
                <a:off x="7954010" y="1200149"/>
                <a:ext cx="8890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ru-RU" altLang="ru-RU" b="1" dirty="0"/>
                  <a:t>1 067</a:t>
                </a:r>
              </a:p>
            </p:txBody>
          </p:sp>
        </p:grpSp>
        <p:grpSp>
          <p:nvGrpSpPr>
            <p:cNvPr id="35863" name="Группа 113"/>
            <p:cNvGrpSpPr>
              <a:grpSpLocks/>
            </p:cNvGrpSpPr>
            <p:nvPr/>
          </p:nvGrpSpPr>
          <p:grpSpPr bwMode="auto">
            <a:xfrm>
              <a:off x="5276850" y="3663407"/>
              <a:ext cx="2909570" cy="440300"/>
              <a:chOff x="5880100" y="1199607"/>
              <a:chExt cx="2909570" cy="440300"/>
            </a:xfrm>
          </p:grpSpPr>
          <p:sp>
            <p:nvSpPr>
              <p:cNvPr id="115" name="TextBox 114"/>
              <p:cNvSpPr txBox="1">
                <a:spLocks noChangeArrowheads="1"/>
              </p:cNvSpPr>
              <p:nvPr/>
            </p:nvSpPr>
            <p:spPr bwMode="auto">
              <a:xfrm>
                <a:off x="7410450" y="1266873"/>
                <a:ext cx="485775" cy="25758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b="1" dirty="0" smtClean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35893" name="TextBox 23"/>
              <p:cNvSpPr txBox="1">
                <a:spLocks noChangeArrowheads="1"/>
              </p:cNvSpPr>
              <p:nvPr/>
            </p:nvSpPr>
            <p:spPr bwMode="auto">
              <a:xfrm>
                <a:off x="5880100" y="1199607"/>
                <a:ext cx="14224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/>
                <a:r>
                  <a:rPr lang="kk-KZ" altLang="ru-RU" dirty="0"/>
                  <a:t>Павлодар</a:t>
                </a:r>
                <a:endParaRPr lang="ru-RU" altLang="ru-RU" dirty="0"/>
              </a:p>
            </p:txBody>
          </p:sp>
          <p:sp>
            <p:nvSpPr>
              <p:cNvPr id="35894" name="TextBox 23"/>
              <p:cNvSpPr txBox="1">
                <a:spLocks noChangeArrowheads="1"/>
              </p:cNvSpPr>
              <p:nvPr/>
            </p:nvSpPr>
            <p:spPr bwMode="auto">
              <a:xfrm>
                <a:off x="7900670" y="1200149"/>
                <a:ext cx="8890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ru-RU" altLang="ru-RU" b="1" dirty="0"/>
                  <a:t>749</a:t>
                </a:r>
              </a:p>
            </p:txBody>
          </p:sp>
        </p:grpSp>
        <p:grpSp>
          <p:nvGrpSpPr>
            <p:cNvPr id="35864" name="Группа 117"/>
            <p:cNvGrpSpPr>
              <a:grpSpLocks/>
            </p:cNvGrpSpPr>
            <p:nvPr/>
          </p:nvGrpSpPr>
          <p:grpSpPr bwMode="auto">
            <a:xfrm>
              <a:off x="5283200" y="4048217"/>
              <a:ext cx="2856230" cy="440300"/>
              <a:chOff x="5880100" y="1199607"/>
              <a:chExt cx="2856230" cy="440300"/>
            </a:xfrm>
          </p:grpSpPr>
          <p:sp>
            <p:nvSpPr>
              <p:cNvPr id="119" name="TextBox 118"/>
              <p:cNvSpPr txBox="1">
                <a:spLocks noChangeArrowheads="1"/>
              </p:cNvSpPr>
              <p:nvPr/>
            </p:nvSpPr>
            <p:spPr bwMode="auto">
              <a:xfrm>
                <a:off x="7410450" y="1266673"/>
                <a:ext cx="439738" cy="25758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b="1" dirty="0" smtClean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35890" name="TextBox 23"/>
              <p:cNvSpPr txBox="1">
                <a:spLocks noChangeArrowheads="1"/>
              </p:cNvSpPr>
              <p:nvPr/>
            </p:nvSpPr>
            <p:spPr bwMode="auto">
              <a:xfrm>
                <a:off x="5880100" y="1199607"/>
                <a:ext cx="14224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/>
                <a:r>
                  <a:rPr lang="kk-KZ" altLang="ru-RU" dirty="0"/>
                  <a:t>ВКО</a:t>
                </a:r>
                <a:endParaRPr lang="ru-RU" altLang="ru-RU" dirty="0"/>
              </a:p>
            </p:txBody>
          </p:sp>
          <p:sp>
            <p:nvSpPr>
              <p:cNvPr id="35891" name="TextBox 23"/>
              <p:cNvSpPr txBox="1">
                <a:spLocks noChangeArrowheads="1"/>
              </p:cNvSpPr>
              <p:nvPr/>
            </p:nvSpPr>
            <p:spPr bwMode="auto">
              <a:xfrm>
                <a:off x="7847330" y="1200149"/>
                <a:ext cx="8890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ru-RU" altLang="ru-RU" b="1" dirty="0"/>
                  <a:t>1 273</a:t>
                </a:r>
              </a:p>
            </p:txBody>
          </p:sp>
        </p:grpSp>
        <p:grpSp>
          <p:nvGrpSpPr>
            <p:cNvPr id="35865" name="Группа 121"/>
            <p:cNvGrpSpPr>
              <a:grpSpLocks/>
            </p:cNvGrpSpPr>
            <p:nvPr/>
          </p:nvGrpSpPr>
          <p:grpSpPr bwMode="auto">
            <a:xfrm>
              <a:off x="5276850" y="4435567"/>
              <a:ext cx="2848610" cy="440300"/>
              <a:chOff x="5880100" y="1199607"/>
              <a:chExt cx="2848610" cy="440300"/>
            </a:xfrm>
          </p:grpSpPr>
          <p:sp>
            <p:nvSpPr>
              <p:cNvPr id="123" name="TextBox 122"/>
              <p:cNvSpPr txBox="1">
                <a:spLocks noChangeArrowheads="1"/>
              </p:cNvSpPr>
              <p:nvPr/>
            </p:nvSpPr>
            <p:spPr bwMode="auto">
              <a:xfrm>
                <a:off x="7410450" y="1267461"/>
                <a:ext cx="423863" cy="25758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b="1" dirty="0" smtClean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35887" name="TextBox 23"/>
              <p:cNvSpPr txBox="1">
                <a:spLocks noChangeArrowheads="1"/>
              </p:cNvSpPr>
              <p:nvPr/>
            </p:nvSpPr>
            <p:spPr bwMode="auto">
              <a:xfrm>
                <a:off x="5880100" y="1199607"/>
                <a:ext cx="14224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/>
                <a:r>
                  <a:rPr lang="kk-KZ" altLang="ru-RU" dirty="0"/>
                  <a:t>ЗКО</a:t>
                </a:r>
                <a:endParaRPr lang="ru-RU" altLang="ru-RU" dirty="0"/>
              </a:p>
            </p:txBody>
          </p:sp>
          <p:sp>
            <p:nvSpPr>
              <p:cNvPr id="35888" name="TextBox 23"/>
              <p:cNvSpPr txBox="1">
                <a:spLocks noChangeArrowheads="1"/>
              </p:cNvSpPr>
              <p:nvPr/>
            </p:nvSpPr>
            <p:spPr bwMode="auto">
              <a:xfrm>
                <a:off x="7839710" y="1200149"/>
                <a:ext cx="8890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ru-RU" altLang="ru-RU" b="1" dirty="0"/>
                  <a:t>660</a:t>
                </a:r>
              </a:p>
            </p:txBody>
          </p:sp>
        </p:grpSp>
        <p:grpSp>
          <p:nvGrpSpPr>
            <p:cNvPr id="35866" name="Группа 125"/>
            <p:cNvGrpSpPr>
              <a:grpSpLocks/>
            </p:cNvGrpSpPr>
            <p:nvPr/>
          </p:nvGrpSpPr>
          <p:grpSpPr bwMode="auto">
            <a:xfrm>
              <a:off x="5276850" y="4822917"/>
              <a:ext cx="2787650" cy="440300"/>
              <a:chOff x="5880100" y="1199607"/>
              <a:chExt cx="2787650" cy="440300"/>
            </a:xfrm>
          </p:grpSpPr>
          <p:sp>
            <p:nvSpPr>
              <p:cNvPr id="127" name="TextBox 126"/>
              <p:cNvSpPr txBox="1">
                <a:spLocks noChangeArrowheads="1"/>
              </p:cNvSpPr>
              <p:nvPr/>
            </p:nvSpPr>
            <p:spPr bwMode="auto">
              <a:xfrm>
                <a:off x="7410450" y="1266485"/>
                <a:ext cx="363538" cy="25581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b="1" dirty="0" smtClean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35884" name="TextBox 23"/>
              <p:cNvSpPr txBox="1">
                <a:spLocks noChangeArrowheads="1"/>
              </p:cNvSpPr>
              <p:nvPr/>
            </p:nvSpPr>
            <p:spPr bwMode="auto">
              <a:xfrm>
                <a:off x="5880100" y="1199607"/>
                <a:ext cx="14224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/>
                <a:r>
                  <a:rPr lang="kk-KZ" altLang="ru-RU" dirty="0"/>
                  <a:t>Атырау</a:t>
                </a:r>
                <a:endParaRPr lang="ru-RU" altLang="ru-RU" dirty="0"/>
              </a:p>
            </p:txBody>
          </p:sp>
          <p:sp>
            <p:nvSpPr>
              <p:cNvPr id="35885" name="TextBox 23"/>
              <p:cNvSpPr txBox="1">
                <a:spLocks noChangeArrowheads="1"/>
              </p:cNvSpPr>
              <p:nvPr/>
            </p:nvSpPr>
            <p:spPr bwMode="auto">
              <a:xfrm>
                <a:off x="7778750" y="1200149"/>
                <a:ext cx="8890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ru-RU" altLang="ru-RU" b="1" dirty="0"/>
                  <a:t>581</a:t>
                </a:r>
              </a:p>
            </p:txBody>
          </p:sp>
        </p:grpSp>
        <p:grpSp>
          <p:nvGrpSpPr>
            <p:cNvPr id="35867" name="Группа 129"/>
            <p:cNvGrpSpPr>
              <a:grpSpLocks/>
            </p:cNvGrpSpPr>
            <p:nvPr/>
          </p:nvGrpSpPr>
          <p:grpSpPr bwMode="auto">
            <a:xfrm>
              <a:off x="5270500" y="5210267"/>
              <a:ext cx="2772410" cy="440300"/>
              <a:chOff x="5880100" y="1199607"/>
              <a:chExt cx="2772410" cy="440300"/>
            </a:xfrm>
          </p:grpSpPr>
          <p:sp>
            <p:nvSpPr>
              <p:cNvPr id="131" name="TextBox 130"/>
              <p:cNvSpPr txBox="1">
                <a:spLocks noChangeArrowheads="1"/>
              </p:cNvSpPr>
              <p:nvPr/>
            </p:nvSpPr>
            <p:spPr bwMode="auto">
              <a:xfrm>
                <a:off x="7410450" y="1267272"/>
                <a:ext cx="346075" cy="25758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b="1" dirty="0" smtClean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35881" name="TextBox 23"/>
              <p:cNvSpPr txBox="1">
                <a:spLocks noChangeArrowheads="1"/>
              </p:cNvSpPr>
              <p:nvPr/>
            </p:nvSpPr>
            <p:spPr bwMode="auto">
              <a:xfrm>
                <a:off x="5880100" y="1199607"/>
                <a:ext cx="14224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/>
                <a:r>
                  <a:rPr lang="kk-KZ" altLang="ru-RU" dirty="0"/>
                  <a:t>ЮКО</a:t>
                </a:r>
                <a:endParaRPr lang="ru-RU" altLang="ru-RU" dirty="0"/>
              </a:p>
            </p:txBody>
          </p:sp>
          <p:sp>
            <p:nvSpPr>
              <p:cNvPr id="35882" name="TextBox 23"/>
              <p:cNvSpPr txBox="1">
                <a:spLocks noChangeArrowheads="1"/>
              </p:cNvSpPr>
              <p:nvPr/>
            </p:nvSpPr>
            <p:spPr bwMode="auto">
              <a:xfrm>
                <a:off x="7763510" y="1200149"/>
                <a:ext cx="8890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ru-RU" altLang="ru-RU" b="1" dirty="0"/>
                  <a:t>1 597</a:t>
                </a:r>
              </a:p>
            </p:txBody>
          </p:sp>
        </p:grpSp>
        <p:grpSp>
          <p:nvGrpSpPr>
            <p:cNvPr id="35868" name="Группа 133"/>
            <p:cNvGrpSpPr>
              <a:grpSpLocks/>
            </p:cNvGrpSpPr>
            <p:nvPr/>
          </p:nvGrpSpPr>
          <p:grpSpPr bwMode="auto">
            <a:xfrm>
              <a:off x="4836160" y="5978558"/>
              <a:ext cx="3150870" cy="440300"/>
              <a:chOff x="5448300" y="1199607"/>
              <a:chExt cx="3150870" cy="440300"/>
            </a:xfrm>
          </p:grpSpPr>
          <p:sp>
            <p:nvSpPr>
              <p:cNvPr id="135" name="TextBox 134"/>
              <p:cNvSpPr txBox="1">
                <a:spLocks noChangeArrowheads="1"/>
              </p:cNvSpPr>
              <p:nvPr/>
            </p:nvSpPr>
            <p:spPr bwMode="auto">
              <a:xfrm>
                <a:off x="7409815" y="1266438"/>
                <a:ext cx="296863" cy="25581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b="1" dirty="0" smtClean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35878" name="TextBox 23"/>
              <p:cNvSpPr txBox="1">
                <a:spLocks noChangeArrowheads="1"/>
              </p:cNvSpPr>
              <p:nvPr/>
            </p:nvSpPr>
            <p:spPr bwMode="auto">
              <a:xfrm>
                <a:off x="5448300" y="1199607"/>
                <a:ext cx="18542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/>
                <a:r>
                  <a:rPr lang="kk-KZ" altLang="ru-RU" dirty="0"/>
                  <a:t>Мангыстау</a:t>
                </a:r>
                <a:endParaRPr lang="ru-RU" altLang="ru-RU" dirty="0"/>
              </a:p>
            </p:txBody>
          </p:sp>
          <p:sp>
            <p:nvSpPr>
              <p:cNvPr id="35879" name="TextBox 23"/>
              <p:cNvSpPr txBox="1">
                <a:spLocks noChangeArrowheads="1"/>
              </p:cNvSpPr>
              <p:nvPr/>
            </p:nvSpPr>
            <p:spPr bwMode="auto">
              <a:xfrm>
                <a:off x="7710170" y="1200149"/>
                <a:ext cx="8890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ru-RU" altLang="ru-RU" b="1" dirty="0"/>
                  <a:t>844</a:t>
                </a:r>
              </a:p>
            </p:txBody>
          </p:sp>
        </p:grpSp>
        <p:grpSp>
          <p:nvGrpSpPr>
            <p:cNvPr id="35869" name="Группа 137"/>
            <p:cNvGrpSpPr>
              <a:grpSpLocks/>
            </p:cNvGrpSpPr>
            <p:nvPr/>
          </p:nvGrpSpPr>
          <p:grpSpPr bwMode="auto">
            <a:xfrm>
              <a:off x="5261610" y="6365908"/>
              <a:ext cx="2627630" cy="440300"/>
              <a:chOff x="5880100" y="1199607"/>
              <a:chExt cx="2627630" cy="440300"/>
            </a:xfrm>
          </p:grpSpPr>
          <p:sp>
            <p:nvSpPr>
              <p:cNvPr id="139" name="TextBox 138"/>
              <p:cNvSpPr txBox="1">
                <a:spLocks noChangeArrowheads="1"/>
              </p:cNvSpPr>
              <p:nvPr/>
            </p:nvSpPr>
            <p:spPr bwMode="auto">
              <a:xfrm>
                <a:off x="7409815" y="1267226"/>
                <a:ext cx="204788" cy="25758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b="1" dirty="0" smtClean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35875" name="TextBox 23"/>
              <p:cNvSpPr txBox="1">
                <a:spLocks noChangeArrowheads="1"/>
              </p:cNvSpPr>
              <p:nvPr/>
            </p:nvSpPr>
            <p:spPr bwMode="auto">
              <a:xfrm>
                <a:off x="5880100" y="1199607"/>
                <a:ext cx="14224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/>
                <a:r>
                  <a:rPr lang="kk-KZ" altLang="ru-RU" dirty="0"/>
                  <a:t>СКО</a:t>
                </a:r>
                <a:endParaRPr lang="ru-RU" altLang="ru-RU" dirty="0"/>
              </a:p>
            </p:txBody>
          </p:sp>
          <p:sp>
            <p:nvSpPr>
              <p:cNvPr id="35876" name="TextBox 23"/>
              <p:cNvSpPr txBox="1">
                <a:spLocks noChangeArrowheads="1"/>
              </p:cNvSpPr>
              <p:nvPr/>
            </p:nvSpPr>
            <p:spPr bwMode="auto">
              <a:xfrm>
                <a:off x="7618730" y="1200149"/>
                <a:ext cx="8890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ru-RU" altLang="ru-RU" b="1" dirty="0"/>
                  <a:t>511</a:t>
                </a:r>
              </a:p>
            </p:txBody>
          </p:sp>
        </p:grpSp>
        <p:grpSp>
          <p:nvGrpSpPr>
            <p:cNvPr id="35870" name="Группа 142"/>
            <p:cNvGrpSpPr>
              <a:grpSpLocks/>
            </p:cNvGrpSpPr>
            <p:nvPr/>
          </p:nvGrpSpPr>
          <p:grpSpPr bwMode="auto">
            <a:xfrm>
              <a:off x="4843780" y="5589938"/>
              <a:ext cx="3150870" cy="440300"/>
              <a:chOff x="5448300" y="1199607"/>
              <a:chExt cx="3150870" cy="440300"/>
            </a:xfrm>
          </p:grpSpPr>
          <p:sp>
            <p:nvSpPr>
              <p:cNvPr id="144" name="TextBox 143"/>
              <p:cNvSpPr txBox="1">
                <a:spLocks noChangeArrowheads="1"/>
              </p:cNvSpPr>
              <p:nvPr/>
            </p:nvSpPr>
            <p:spPr bwMode="auto">
              <a:xfrm>
                <a:off x="7410133" y="1266919"/>
                <a:ext cx="296862" cy="25758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endParaRPr lang="ru-RU" b="1" dirty="0" smtClean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35872" name="TextBox 23"/>
              <p:cNvSpPr txBox="1">
                <a:spLocks noChangeArrowheads="1"/>
              </p:cNvSpPr>
              <p:nvPr/>
            </p:nvSpPr>
            <p:spPr bwMode="auto">
              <a:xfrm>
                <a:off x="5448300" y="1199607"/>
                <a:ext cx="18542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/>
                <a:r>
                  <a:rPr lang="kk-KZ" altLang="ru-RU" dirty="0"/>
                  <a:t>Актобе</a:t>
                </a:r>
                <a:endParaRPr lang="ru-RU" altLang="ru-RU" dirty="0"/>
              </a:p>
            </p:txBody>
          </p:sp>
          <p:sp>
            <p:nvSpPr>
              <p:cNvPr id="35873" name="TextBox 23"/>
              <p:cNvSpPr txBox="1">
                <a:spLocks noChangeArrowheads="1"/>
              </p:cNvSpPr>
              <p:nvPr/>
            </p:nvSpPr>
            <p:spPr bwMode="auto">
              <a:xfrm>
                <a:off x="7710170" y="1200149"/>
                <a:ext cx="889000" cy="439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ru-RU" altLang="ru-RU" b="1" dirty="0"/>
                  <a:t>669</a:t>
                </a:r>
              </a:p>
            </p:txBody>
          </p:sp>
        </p:grpSp>
      </p:grpSp>
      <p:sp>
        <p:nvSpPr>
          <p:cNvPr id="35847" name="TextBox 23"/>
          <p:cNvSpPr txBox="1">
            <a:spLocks noChangeArrowheads="1"/>
          </p:cNvSpPr>
          <p:nvPr/>
        </p:nvSpPr>
        <p:spPr bwMode="auto">
          <a:xfrm>
            <a:off x="8960540" y="4499262"/>
            <a:ext cx="255258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5400" b="1" dirty="0"/>
              <a:t>19 680</a:t>
            </a:r>
          </a:p>
          <a:p>
            <a:pPr algn="ctr"/>
            <a:r>
              <a:rPr lang="ru-RU" altLang="ru-RU" sz="2400" dirty="0"/>
              <a:t>Всего НПО в Казахстане</a:t>
            </a:r>
          </a:p>
        </p:txBody>
      </p:sp>
      <p:pic>
        <p:nvPicPr>
          <p:cNvPr id="3585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336" y="104347"/>
            <a:ext cx="2392963" cy="1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67069475"/>
              </p:ext>
            </p:extLst>
          </p:nvPr>
        </p:nvGraphicFramePr>
        <p:xfrm>
          <a:off x="331788" y="1311275"/>
          <a:ext cx="5083492" cy="507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TextBox 23"/>
          <p:cNvSpPr txBox="1">
            <a:spLocks noChangeArrowheads="1"/>
          </p:cNvSpPr>
          <p:nvPr/>
        </p:nvSpPr>
        <p:spPr bwMode="auto">
          <a:xfrm>
            <a:off x="331788" y="6479544"/>
            <a:ext cx="78432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* Данные Комитета </a:t>
            </a:r>
            <a:r>
              <a:rPr lang="ru-RU" altLang="ru-RU" sz="1200" b="1" i="1" dirty="0" err="1" smtClean="0">
                <a:solidFill>
                  <a:schemeClr val="bg2">
                    <a:lumMod val="25000"/>
                  </a:schemeClr>
                </a:solidFill>
              </a:rPr>
              <a:t>госдоходов</a:t>
            </a:r>
            <a:r>
              <a:rPr lang="ru-RU" alt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 Министерства финансов РК </a:t>
            </a:r>
            <a:endParaRPr lang="ru-RU" altLang="ru-RU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84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331788" y="211138"/>
            <a:ext cx="1052353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kk-KZ" altLang="ru-RU" sz="2400" b="1" dirty="0" smtClean="0">
                <a:solidFill>
                  <a:schemeClr val="bg2">
                    <a:lumMod val="25000"/>
                  </a:schemeClr>
                </a:solidFill>
                <a:latin typeface="Open Sans" pitchFamily="34" charset="0"/>
              </a:rPr>
              <a:t>СОВЕРШЕНСТВОВАНИЕ НОРМАТИВНОЙ БАЗЫ ДЛЯ НПО</a:t>
            </a:r>
            <a:endParaRPr lang="ru-RU" altLang="ru-RU" sz="2400" b="1" dirty="0" smtClean="0">
              <a:solidFill>
                <a:schemeClr val="bg2">
                  <a:lumMod val="25000"/>
                </a:schemeClr>
              </a:solidFill>
              <a:latin typeface="Open Sans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782829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6" name="TextBox 23"/>
          <p:cNvSpPr txBox="1">
            <a:spLocks noChangeArrowheads="1"/>
          </p:cNvSpPr>
          <p:nvPr/>
        </p:nvSpPr>
        <p:spPr bwMode="auto">
          <a:xfrm>
            <a:off x="11215688" y="211138"/>
            <a:ext cx="633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dirty="0" smtClean="0">
                <a:latin typeface="Open Sans" pitchFamily="34" charset="0"/>
              </a:rPr>
              <a:t>15</a:t>
            </a:r>
            <a:endParaRPr lang="ru-RU" altLang="ru-RU" sz="2400" b="1" dirty="0">
              <a:latin typeface="Open Sans" pitchFamily="34" charset="0"/>
            </a:endParaRPr>
          </a:p>
        </p:txBody>
      </p:sp>
      <p:sp>
        <p:nvSpPr>
          <p:cNvPr id="15" name="object 27"/>
          <p:cNvSpPr>
            <a:spLocks/>
          </p:cNvSpPr>
          <p:nvPr/>
        </p:nvSpPr>
        <p:spPr bwMode="auto">
          <a:xfrm>
            <a:off x="331788" y="994787"/>
            <a:ext cx="803676" cy="906777"/>
          </a:xfrm>
          <a:custGeom>
            <a:avLst/>
            <a:gdLst>
              <a:gd name="T0" fmla="*/ 907285 w 957580"/>
              <a:gd name="T1" fmla="*/ 0 h 1203325"/>
              <a:gd name="T2" fmla="*/ 269757 w 957580"/>
              <a:gd name="T3" fmla="*/ 0 h 1203325"/>
              <a:gd name="T4" fmla="*/ 260355 w 957580"/>
              <a:gd name="T5" fmla="*/ 906 h 1203325"/>
              <a:gd name="T6" fmla="*/ 15021 w 957580"/>
              <a:gd name="T7" fmla="*/ 226390 h 1203325"/>
              <a:gd name="T8" fmla="*/ 0 w 957580"/>
              <a:gd name="T9" fmla="*/ 261772 h 1203325"/>
              <a:gd name="T10" fmla="*/ 0 w 957580"/>
              <a:gd name="T11" fmla="*/ 1153629 h 1203325"/>
              <a:gd name="T12" fmla="*/ 3853 w 957580"/>
              <a:gd name="T13" fmla="*/ 1172740 h 1203325"/>
              <a:gd name="T14" fmla="*/ 14359 w 957580"/>
              <a:gd name="T15" fmla="*/ 1188346 h 1203325"/>
              <a:gd name="T16" fmla="*/ 29946 w 957580"/>
              <a:gd name="T17" fmla="*/ 1198869 h 1203325"/>
              <a:gd name="T18" fmla="*/ 49037 w 957580"/>
              <a:gd name="T19" fmla="*/ 1202728 h 1203325"/>
              <a:gd name="T20" fmla="*/ 510804 w 957580"/>
              <a:gd name="T21" fmla="*/ 1202728 h 1203325"/>
              <a:gd name="T22" fmla="*/ 539098 w 957580"/>
              <a:gd name="T23" fmla="*/ 1104544 h 1203325"/>
              <a:gd name="T24" fmla="*/ 98084 w 957580"/>
              <a:gd name="T25" fmla="*/ 1104544 h 1203325"/>
              <a:gd name="T26" fmla="*/ 98084 w 957580"/>
              <a:gd name="T27" fmla="*/ 300659 h 1203325"/>
              <a:gd name="T28" fmla="*/ 277980 w 957580"/>
              <a:gd name="T29" fmla="*/ 300659 h 1203325"/>
              <a:gd name="T30" fmla="*/ 292721 w 957580"/>
              <a:gd name="T31" fmla="*/ 297683 h 1203325"/>
              <a:gd name="T32" fmla="*/ 304741 w 957580"/>
              <a:gd name="T33" fmla="*/ 289567 h 1203325"/>
              <a:gd name="T34" fmla="*/ 312835 w 957580"/>
              <a:gd name="T35" fmla="*/ 277530 h 1203325"/>
              <a:gd name="T36" fmla="*/ 315800 w 957580"/>
              <a:gd name="T37" fmla="*/ 262788 h 1203325"/>
              <a:gd name="T38" fmla="*/ 315800 w 957580"/>
              <a:gd name="T39" fmla="*/ 98221 h 1203325"/>
              <a:gd name="T40" fmla="*/ 956321 w 957580"/>
              <a:gd name="T41" fmla="*/ 98221 h 1203325"/>
              <a:gd name="T42" fmla="*/ 956321 w 957580"/>
              <a:gd name="T43" fmla="*/ 49085 h 1203325"/>
              <a:gd name="T44" fmla="*/ 952468 w 957580"/>
              <a:gd name="T45" fmla="*/ 29976 h 1203325"/>
              <a:gd name="T46" fmla="*/ 941961 w 957580"/>
              <a:gd name="T47" fmla="*/ 14374 h 1203325"/>
              <a:gd name="T48" fmla="*/ 926374 w 957580"/>
              <a:gd name="T49" fmla="*/ 3856 h 1203325"/>
              <a:gd name="T50" fmla="*/ 907285 w 957580"/>
              <a:gd name="T51" fmla="*/ 0 h 1203325"/>
              <a:gd name="T52" fmla="*/ 956321 w 957580"/>
              <a:gd name="T53" fmla="*/ 98221 h 1203325"/>
              <a:gd name="T54" fmla="*/ 858249 w 957580"/>
              <a:gd name="T55" fmla="*/ 98221 h 1203325"/>
              <a:gd name="T56" fmla="*/ 858249 w 957580"/>
              <a:gd name="T57" fmla="*/ 1104544 h 1203325"/>
              <a:gd name="T58" fmla="*/ 570195 w 957580"/>
              <a:gd name="T59" fmla="*/ 1104544 h 1203325"/>
              <a:gd name="T60" fmla="*/ 668395 w 957580"/>
              <a:gd name="T61" fmla="*/ 1202728 h 1203325"/>
              <a:gd name="T62" fmla="*/ 907285 w 957580"/>
              <a:gd name="T63" fmla="*/ 1202728 h 1203325"/>
              <a:gd name="T64" fmla="*/ 926374 w 957580"/>
              <a:gd name="T65" fmla="*/ 1198869 h 1203325"/>
              <a:gd name="T66" fmla="*/ 941961 w 957580"/>
              <a:gd name="T67" fmla="*/ 1188346 h 1203325"/>
              <a:gd name="T68" fmla="*/ 952468 w 957580"/>
              <a:gd name="T69" fmla="*/ 1172740 h 1203325"/>
              <a:gd name="T70" fmla="*/ 956321 w 957580"/>
              <a:gd name="T71" fmla="*/ 1153629 h 1203325"/>
              <a:gd name="T72" fmla="*/ 956321 w 957580"/>
              <a:gd name="T73" fmla="*/ 98221 h 120332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957580" h="1203325">
                <a:moveTo>
                  <a:pt x="908189" y="0"/>
                </a:moveTo>
                <a:lnTo>
                  <a:pt x="270027" y="0"/>
                </a:lnTo>
                <a:lnTo>
                  <a:pt x="260615" y="906"/>
                </a:lnTo>
                <a:lnTo>
                  <a:pt x="15036" y="226390"/>
                </a:lnTo>
                <a:lnTo>
                  <a:pt x="0" y="261772"/>
                </a:lnTo>
                <a:lnTo>
                  <a:pt x="0" y="1153629"/>
                </a:lnTo>
                <a:lnTo>
                  <a:pt x="3856" y="1172740"/>
                </a:lnTo>
                <a:lnTo>
                  <a:pt x="14374" y="1188346"/>
                </a:lnTo>
                <a:lnTo>
                  <a:pt x="29976" y="1198869"/>
                </a:lnTo>
                <a:lnTo>
                  <a:pt x="49085" y="1202728"/>
                </a:lnTo>
                <a:lnTo>
                  <a:pt x="511314" y="1202728"/>
                </a:lnTo>
                <a:lnTo>
                  <a:pt x="539635" y="1104544"/>
                </a:lnTo>
                <a:lnTo>
                  <a:pt x="98183" y="1104544"/>
                </a:lnTo>
                <a:lnTo>
                  <a:pt x="98183" y="300659"/>
                </a:lnTo>
                <a:lnTo>
                  <a:pt x="278256" y="300659"/>
                </a:lnTo>
                <a:lnTo>
                  <a:pt x="293012" y="297683"/>
                </a:lnTo>
                <a:lnTo>
                  <a:pt x="305044" y="289567"/>
                </a:lnTo>
                <a:lnTo>
                  <a:pt x="313147" y="277530"/>
                </a:lnTo>
                <a:lnTo>
                  <a:pt x="316115" y="262788"/>
                </a:lnTo>
                <a:lnTo>
                  <a:pt x="316115" y="98221"/>
                </a:lnTo>
                <a:lnTo>
                  <a:pt x="957275" y="98221"/>
                </a:lnTo>
                <a:lnTo>
                  <a:pt x="957275" y="49085"/>
                </a:lnTo>
                <a:lnTo>
                  <a:pt x="953418" y="29976"/>
                </a:lnTo>
                <a:lnTo>
                  <a:pt x="942900" y="14374"/>
                </a:lnTo>
                <a:lnTo>
                  <a:pt x="927298" y="3856"/>
                </a:lnTo>
                <a:lnTo>
                  <a:pt x="908189" y="0"/>
                </a:lnTo>
                <a:close/>
              </a:path>
              <a:path w="957580" h="1203325">
                <a:moveTo>
                  <a:pt x="957275" y="98221"/>
                </a:moveTo>
                <a:lnTo>
                  <a:pt x="859104" y="98221"/>
                </a:lnTo>
                <a:lnTo>
                  <a:pt x="859104" y="1104544"/>
                </a:lnTo>
                <a:lnTo>
                  <a:pt x="570763" y="1104544"/>
                </a:lnTo>
                <a:lnTo>
                  <a:pt x="669061" y="1202728"/>
                </a:lnTo>
                <a:lnTo>
                  <a:pt x="908189" y="1202728"/>
                </a:lnTo>
                <a:lnTo>
                  <a:pt x="927298" y="1198869"/>
                </a:lnTo>
                <a:lnTo>
                  <a:pt x="942900" y="1188346"/>
                </a:lnTo>
                <a:lnTo>
                  <a:pt x="953418" y="1172740"/>
                </a:lnTo>
                <a:lnTo>
                  <a:pt x="957275" y="1153629"/>
                </a:lnTo>
                <a:lnTo>
                  <a:pt x="957275" y="98221"/>
                </a:lnTo>
                <a:close/>
              </a:path>
            </a:pathLst>
          </a:custGeom>
          <a:solidFill>
            <a:srgbClr val="3D54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16817" y="905259"/>
            <a:ext cx="4561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 ЗАКОНА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«О внесении изменений в законодательные акты по вопросам деятельности некоммерческих организаций»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bject 28"/>
          <p:cNvSpPr>
            <a:spLocks/>
          </p:cNvSpPr>
          <p:nvPr/>
        </p:nvSpPr>
        <p:spPr bwMode="auto">
          <a:xfrm>
            <a:off x="6260121" y="905258"/>
            <a:ext cx="1266094" cy="1068334"/>
          </a:xfrm>
          <a:custGeom>
            <a:avLst/>
            <a:gdLst>
              <a:gd name="T0" fmla="*/ 432776 w 1370329"/>
              <a:gd name="T1" fmla="*/ 29119 h 1239520"/>
              <a:gd name="T2" fmla="*/ 232322 w 1370329"/>
              <a:gd name="T3" fmla="*/ 136738 h 1239520"/>
              <a:gd name="T4" fmla="*/ 84730 w 1370329"/>
              <a:gd name="T5" fmla="*/ 306395 h 1239520"/>
              <a:gd name="T6" fmla="*/ 7379 w 1370329"/>
              <a:gd name="T7" fmla="*/ 522899 h 1239520"/>
              <a:gd name="T8" fmla="*/ 16396 w 1370329"/>
              <a:gd name="T9" fmla="*/ 759659 h 1239520"/>
              <a:gd name="T10" fmla="*/ 109187 w 1370329"/>
              <a:gd name="T11" fmla="*/ 968567 h 1239520"/>
              <a:gd name="T12" fmla="*/ 268741 w 1370329"/>
              <a:gd name="T13" fmla="*/ 1128095 h 1239520"/>
              <a:gd name="T14" fmla="*/ 477679 w 1370329"/>
              <a:gd name="T15" fmla="*/ 1220520 h 1239520"/>
              <a:gd name="T16" fmla="*/ 715195 w 1370329"/>
              <a:gd name="T17" fmla="*/ 1229383 h 1239520"/>
              <a:gd name="T18" fmla="*/ 931948 w 1370329"/>
              <a:gd name="T19" fmla="*/ 1152150 h 1239520"/>
              <a:gd name="T20" fmla="*/ 571697 w 1370329"/>
              <a:gd name="T21" fmla="*/ 1083780 h 1239520"/>
              <a:gd name="T22" fmla="*/ 357811 w 1370329"/>
              <a:gd name="T23" fmla="*/ 1005283 h 1239520"/>
              <a:gd name="T24" fmla="*/ 207731 w 1370329"/>
              <a:gd name="T25" fmla="*/ 840690 h 1239520"/>
              <a:gd name="T26" fmla="*/ 151113 w 1370329"/>
              <a:gd name="T27" fmla="*/ 617856 h 1239520"/>
              <a:gd name="T28" fmla="*/ 207731 w 1370329"/>
              <a:gd name="T29" fmla="*/ 396289 h 1239520"/>
              <a:gd name="T30" fmla="*/ 357811 w 1370329"/>
              <a:gd name="T31" fmla="*/ 230429 h 1239520"/>
              <a:gd name="T32" fmla="*/ 571697 w 1370329"/>
              <a:gd name="T33" fmla="*/ 153198 h 1239520"/>
              <a:gd name="T34" fmla="*/ 910198 w 1370329"/>
              <a:gd name="T35" fmla="*/ 73434 h 1239520"/>
              <a:gd name="T36" fmla="*/ 671538 w 1370329"/>
              <a:gd name="T37" fmla="*/ 2530 h 1239520"/>
              <a:gd name="T38" fmla="*/ 1066701 w 1370329"/>
              <a:gd name="T39" fmla="*/ 478585 h 1239520"/>
              <a:gd name="T40" fmla="*/ 1078442 w 1370329"/>
              <a:gd name="T41" fmla="*/ 712813 h 1239520"/>
              <a:gd name="T42" fmla="*/ 980877 w 1370329"/>
              <a:gd name="T43" fmla="*/ 915389 h 1239520"/>
              <a:gd name="T44" fmla="*/ 801698 w 1370329"/>
              <a:gd name="T45" fmla="*/ 1048331 h 1239520"/>
              <a:gd name="T46" fmla="*/ 1024656 w 1370329"/>
              <a:gd name="T47" fmla="*/ 1085047 h 1239520"/>
              <a:gd name="T48" fmla="*/ 1175980 w 1370329"/>
              <a:gd name="T49" fmla="*/ 890067 h 1239520"/>
              <a:gd name="T50" fmla="*/ 1237186 w 1370329"/>
              <a:gd name="T51" fmla="*/ 665968 h 1239520"/>
              <a:gd name="T52" fmla="*/ 1204344 w 1370329"/>
              <a:gd name="T53" fmla="*/ 417812 h 1239520"/>
              <a:gd name="T54" fmla="*/ 525547 w 1370329"/>
              <a:gd name="T55" fmla="*/ 248154 h 1239520"/>
              <a:gd name="T56" fmla="*/ 333961 w 1370329"/>
              <a:gd name="T57" fmla="*/ 364636 h 1239520"/>
              <a:gd name="T58" fmla="*/ 240383 w 1370329"/>
              <a:gd name="T59" fmla="*/ 571010 h 1239520"/>
              <a:gd name="T60" fmla="*/ 282242 w 1370329"/>
              <a:gd name="T61" fmla="*/ 797642 h 1239520"/>
              <a:gd name="T62" fmla="*/ 440039 w 1370329"/>
              <a:gd name="T63" fmla="*/ 954639 h 1239520"/>
              <a:gd name="T64" fmla="*/ 667413 w 1370329"/>
              <a:gd name="T65" fmla="*/ 996420 h 1239520"/>
              <a:gd name="T66" fmla="*/ 873334 w 1370329"/>
              <a:gd name="T67" fmla="*/ 902728 h 1239520"/>
              <a:gd name="T68" fmla="*/ 526773 w 1370329"/>
              <a:gd name="T69" fmla="*/ 838157 h 1239520"/>
              <a:gd name="T70" fmla="*/ 385929 w 1370329"/>
              <a:gd name="T71" fmla="*/ 665968 h 1239520"/>
              <a:gd name="T72" fmla="*/ 450976 w 1370329"/>
              <a:gd name="T73" fmla="*/ 449465 h 1239520"/>
              <a:gd name="T74" fmla="*/ 999412 w 1370329"/>
              <a:gd name="T75" fmla="*/ 379829 h 1239520"/>
              <a:gd name="T76" fmla="*/ 803739 w 1370329"/>
              <a:gd name="T77" fmla="*/ 284872 h 1239520"/>
              <a:gd name="T78" fmla="*/ 958412 w 1370329"/>
              <a:gd name="T79" fmla="*/ 441868 h 1239520"/>
              <a:gd name="T80" fmla="*/ 858151 w 1370329"/>
              <a:gd name="T81" fmla="*/ 617856 h 1239520"/>
              <a:gd name="T82" fmla="*/ 752850 w 1370329"/>
              <a:gd name="T83" fmla="*/ 815368 h 1239520"/>
              <a:gd name="T84" fmla="*/ 957040 w 1370329"/>
              <a:gd name="T85" fmla="*/ 797642 h 1239520"/>
              <a:gd name="T86" fmla="*/ 999008 w 1370329"/>
              <a:gd name="T87" fmla="*/ 571010 h 1239520"/>
              <a:gd name="T88" fmla="*/ 574020 w 1370329"/>
              <a:gd name="T89" fmla="*/ 482383 h 1239520"/>
              <a:gd name="T90" fmla="*/ 482858 w 1370329"/>
              <a:gd name="T91" fmla="*/ 663436 h 1239520"/>
              <a:gd name="T92" fmla="*/ 665079 w 1370329"/>
              <a:gd name="T93" fmla="*/ 754594 h 1239520"/>
              <a:gd name="T94" fmla="*/ 641780 w 1370329"/>
              <a:gd name="T95" fmla="*/ 650775 h 1239520"/>
              <a:gd name="T96" fmla="*/ 667487 w 1370329"/>
              <a:gd name="T97" fmla="*/ 483649 h 1239520"/>
              <a:gd name="T98" fmla="*/ 758210 w 1370329"/>
              <a:gd name="T99" fmla="*/ 650775 h 1239520"/>
              <a:gd name="T100" fmla="*/ 756191 w 1370329"/>
              <a:gd name="T101" fmla="*/ 574808 h 1239520"/>
              <a:gd name="T102" fmla="*/ 754487 w 1370329"/>
              <a:gd name="T103" fmla="*/ 422876 h 1239520"/>
              <a:gd name="T104" fmla="*/ 1199278 w 1370329"/>
              <a:gd name="T105" fmla="*/ 402619 h 1239520"/>
              <a:gd name="T106" fmla="*/ 1080401 w 1370329"/>
              <a:gd name="T107" fmla="*/ 326653 h 1239520"/>
              <a:gd name="T108" fmla="*/ 667917 w 1370329"/>
              <a:gd name="T109" fmla="*/ 153198 h 1239520"/>
              <a:gd name="T110" fmla="*/ 883482 w 1370329"/>
              <a:gd name="T111" fmla="*/ 232962 h 1239520"/>
              <a:gd name="T112" fmla="*/ 1009053 w 1370329"/>
              <a:gd name="T113" fmla="*/ 373499 h 1239520"/>
              <a:gd name="T114" fmla="*/ 1009748 w 1370329"/>
              <a:gd name="T115" fmla="*/ 170923 h 1239520"/>
              <a:gd name="T116" fmla="*/ 1050691 w 1370329"/>
              <a:gd name="T117" fmla="*/ 281073 h 1239520"/>
              <a:gd name="T118" fmla="*/ 1293029 w 1370329"/>
              <a:gd name="T119" fmla="*/ 187382 h 1239520"/>
              <a:gd name="T120" fmla="*/ 1231108 w 1370329"/>
              <a:gd name="T121" fmla="*/ 163325 h 123952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70329" h="1239520">
                <a:moveTo>
                  <a:pt x="619950" y="0"/>
                </a:moveTo>
                <a:lnTo>
                  <a:pt x="571588" y="2539"/>
                </a:lnTo>
                <a:lnTo>
                  <a:pt x="524229" y="7619"/>
                </a:lnTo>
                <a:lnTo>
                  <a:pt x="478012" y="16509"/>
                </a:lnTo>
                <a:lnTo>
                  <a:pt x="433076" y="29209"/>
                </a:lnTo>
                <a:lnTo>
                  <a:pt x="389561" y="44449"/>
                </a:lnTo>
                <a:lnTo>
                  <a:pt x="347605" y="63499"/>
                </a:lnTo>
                <a:lnTo>
                  <a:pt x="307347" y="85089"/>
                </a:lnTo>
                <a:lnTo>
                  <a:pt x="268927" y="109219"/>
                </a:lnTo>
                <a:lnTo>
                  <a:pt x="232484" y="137159"/>
                </a:lnTo>
                <a:lnTo>
                  <a:pt x="198157" y="166369"/>
                </a:lnTo>
                <a:lnTo>
                  <a:pt x="166085" y="198119"/>
                </a:lnTo>
                <a:lnTo>
                  <a:pt x="136407" y="232409"/>
                </a:lnTo>
                <a:lnTo>
                  <a:pt x="109262" y="269239"/>
                </a:lnTo>
                <a:lnTo>
                  <a:pt x="84790" y="307339"/>
                </a:lnTo>
                <a:lnTo>
                  <a:pt x="63129" y="347979"/>
                </a:lnTo>
                <a:lnTo>
                  <a:pt x="44419" y="389889"/>
                </a:lnTo>
                <a:lnTo>
                  <a:pt x="28799" y="433069"/>
                </a:lnTo>
                <a:lnTo>
                  <a:pt x="16408" y="478789"/>
                </a:lnTo>
                <a:lnTo>
                  <a:pt x="7385" y="524509"/>
                </a:lnTo>
                <a:lnTo>
                  <a:pt x="1869" y="571499"/>
                </a:lnTo>
                <a:lnTo>
                  <a:pt x="0" y="619759"/>
                </a:lnTo>
                <a:lnTo>
                  <a:pt x="1869" y="668019"/>
                </a:lnTo>
                <a:lnTo>
                  <a:pt x="7385" y="716279"/>
                </a:lnTo>
                <a:lnTo>
                  <a:pt x="16408" y="761999"/>
                </a:lnTo>
                <a:lnTo>
                  <a:pt x="28799" y="807719"/>
                </a:lnTo>
                <a:lnTo>
                  <a:pt x="44419" y="850899"/>
                </a:lnTo>
                <a:lnTo>
                  <a:pt x="63129" y="892809"/>
                </a:lnTo>
                <a:lnTo>
                  <a:pt x="84790" y="933449"/>
                </a:lnTo>
                <a:lnTo>
                  <a:pt x="109262" y="971549"/>
                </a:lnTo>
                <a:lnTo>
                  <a:pt x="136407" y="1008379"/>
                </a:lnTo>
                <a:lnTo>
                  <a:pt x="166085" y="1042669"/>
                </a:lnTo>
                <a:lnTo>
                  <a:pt x="198157" y="1074419"/>
                </a:lnTo>
                <a:lnTo>
                  <a:pt x="232484" y="1103629"/>
                </a:lnTo>
                <a:lnTo>
                  <a:pt x="268927" y="1131569"/>
                </a:lnTo>
                <a:lnTo>
                  <a:pt x="307347" y="1155699"/>
                </a:lnTo>
                <a:lnTo>
                  <a:pt x="347605" y="1177289"/>
                </a:lnTo>
                <a:lnTo>
                  <a:pt x="389561" y="1196339"/>
                </a:lnTo>
                <a:lnTo>
                  <a:pt x="433076" y="1211579"/>
                </a:lnTo>
                <a:lnTo>
                  <a:pt x="478012" y="1224279"/>
                </a:lnTo>
                <a:lnTo>
                  <a:pt x="524229" y="1233169"/>
                </a:lnTo>
                <a:lnTo>
                  <a:pt x="571588" y="1238249"/>
                </a:lnTo>
                <a:lnTo>
                  <a:pt x="619950" y="1239519"/>
                </a:lnTo>
                <a:lnTo>
                  <a:pt x="668324" y="1238249"/>
                </a:lnTo>
                <a:lnTo>
                  <a:pt x="715692" y="1233169"/>
                </a:lnTo>
                <a:lnTo>
                  <a:pt x="761917" y="1224279"/>
                </a:lnTo>
                <a:lnTo>
                  <a:pt x="806858" y="1211579"/>
                </a:lnTo>
                <a:lnTo>
                  <a:pt x="850378" y="1196339"/>
                </a:lnTo>
                <a:lnTo>
                  <a:pt x="892337" y="1177289"/>
                </a:lnTo>
                <a:lnTo>
                  <a:pt x="932596" y="1155699"/>
                </a:lnTo>
                <a:lnTo>
                  <a:pt x="971016" y="1131569"/>
                </a:lnTo>
                <a:lnTo>
                  <a:pt x="1007458" y="1103629"/>
                </a:lnTo>
                <a:lnTo>
                  <a:pt x="1025367" y="1088389"/>
                </a:lnTo>
                <a:lnTo>
                  <a:pt x="619950" y="1088389"/>
                </a:lnTo>
                <a:lnTo>
                  <a:pt x="572093" y="1087119"/>
                </a:lnTo>
                <a:lnTo>
                  <a:pt x="525604" y="1079499"/>
                </a:lnTo>
                <a:lnTo>
                  <a:pt x="480718" y="1068069"/>
                </a:lnTo>
                <a:lnTo>
                  <a:pt x="437674" y="1051559"/>
                </a:lnTo>
                <a:lnTo>
                  <a:pt x="396709" y="1032509"/>
                </a:lnTo>
                <a:lnTo>
                  <a:pt x="358060" y="1008379"/>
                </a:lnTo>
                <a:lnTo>
                  <a:pt x="321966" y="981709"/>
                </a:lnTo>
                <a:lnTo>
                  <a:pt x="288663" y="951229"/>
                </a:lnTo>
                <a:lnTo>
                  <a:pt x="258388" y="918209"/>
                </a:lnTo>
                <a:lnTo>
                  <a:pt x="231380" y="882649"/>
                </a:lnTo>
                <a:lnTo>
                  <a:pt x="207875" y="843279"/>
                </a:lnTo>
                <a:lnTo>
                  <a:pt x="188112" y="802639"/>
                </a:lnTo>
                <a:lnTo>
                  <a:pt x="172327" y="759459"/>
                </a:lnTo>
                <a:lnTo>
                  <a:pt x="160758" y="715009"/>
                </a:lnTo>
                <a:lnTo>
                  <a:pt x="153643" y="668019"/>
                </a:lnTo>
                <a:lnTo>
                  <a:pt x="151218" y="619759"/>
                </a:lnTo>
                <a:lnTo>
                  <a:pt x="153643" y="572769"/>
                </a:lnTo>
                <a:lnTo>
                  <a:pt x="160758" y="525779"/>
                </a:lnTo>
                <a:lnTo>
                  <a:pt x="172327" y="481329"/>
                </a:lnTo>
                <a:lnTo>
                  <a:pt x="188112" y="438149"/>
                </a:lnTo>
                <a:lnTo>
                  <a:pt x="207875" y="397509"/>
                </a:lnTo>
                <a:lnTo>
                  <a:pt x="231380" y="358139"/>
                </a:lnTo>
                <a:lnTo>
                  <a:pt x="258388" y="322579"/>
                </a:lnTo>
                <a:lnTo>
                  <a:pt x="288663" y="288289"/>
                </a:lnTo>
                <a:lnTo>
                  <a:pt x="321966" y="259079"/>
                </a:lnTo>
                <a:lnTo>
                  <a:pt x="358060" y="231139"/>
                </a:lnTo>
                <a:lnTo>
                  <a:pt x="396709" y="208279"/>
                </a:lnTo>
                <a:lnTo>
                  <a:pt x="437674" y="187959"/>
                </a:lnTo>
                <a:lnTo>
                  <a:pt x="480718" y="172719"/>
                </a:lnTo>
                <a:lnTo>
                  <a:pt x="525604" y="161289"/>
                </a:lnTo>
                <a:lnTo>
                  <a:pt x="572093" y="153669"/>
                </a:lnTo>
                <a:lnTo>
                  <a:pt x="619950" y="151129"/>
                </a:lnTo>
                <a:lnTo>
                  <a:pt x="1023496" y="151129"/>
                </a:lnTo>
                <a:lnTo>
                  <a:pt x="993284" y="125729"/>
                </a:lnTo>
                <a:lnTo>
                  <a:pt x="953156" y="97789"/>
                </a:lnTo>
                <a:lnTo>
                  <a:pt x="910831" y="73659"/>
                </a:lnTo>
                <a:lnTo>
                  <a:pt x="866473" y="52069"/>
                </a:lnTo>
                <a:lnTo>
                  <a:pt x="820246" y="33019"/>
                </a:lnTo>
                <a:lnTo>
                  <a:pt x="772316" y="19049"/>
                </a:lnTo>
                <a:lnTo>
                  <a:pt x="722847" y="8889"/>
                </a:lnTo>
                <a:lnTo>
                  <a:pt x="672003" y="2539"/>
                </a:lnTo>
                <a:lnTo>
                  <a:pt x="619950" y="0"/>
                </a:lnTo>
                <a:close/>
              </a:path>
              <a:path w="1370329" h="1239520">
                <a:moveTo>
                  <a:pt x="1071753" y="369569"/>
                </a:moveTo>
                <a:lnTo>
                  <a:pt x="1031646" y="396239"/>
                </a:lnTo>
                <a:lnTo>
                  <a:pt x="1051540" y="436879"/>
                </a:lnTo>
                <a:lnTo>
                  <a:pt x="1067442" y="480059"/>
                </a:lnTo>
                <a:lnTo>
                  <a:pt x="1079106" y="525779"/>
                </a:lnTo>
                <a:lnTo>
                  <a:pt x="1086285" y="572769"/>
                </a:lnTo>
                <a:lnTo>
                  <a:pt x="1088732" y="619759"/>
                </a:lnTo>
                <a:lnTo>
                  <a:pt x="1086308" y="668019"/>
                </a:lnTo>
                <a:lnTo>
                  <a:pt x="1079192" y="715009"/>
                </a:lnTo>
                <a:lnTo>
                  <a:pt x="1067623" y="759459"/>
                </a:lnTo>
                <a:lnTo>
                  <a:pt x="1051838" y="802639"/>
                </a:lnTo>
                <a:lnTo>
                  <a:pt x="1032074" y="843279"/>
                </a:lnTo>
                <a:lnTo>
                  <a:pt x="1008568" y="882649"/>
                </a:lnTo>
                <a:lnTo>
                  <a:pt x="981558" y="918209"/>
                </a:lnTo>
                <a:lnTo>
                  <a:pt x="951282" y="951229"/>
                </a:lnTo>
                <a:lnTo>
                  <a:pt x="917976" y="981709"/>
                </a:lnTo>
                <a:lnTo>
                  <a:pt x="881878" y="1008379"/>
                </a:lnTo>
                <a:lnTo>
                  <a:pt x="843225" y="1032509"/>
                </a:lnTo>
                <a:lnTo>
                  <a:pt x="802256" y="1051559"/>
                </a:lnTo>
                <a:lnTo>
                  <a:pt x="759206" y="1068069"/>
                </a:lnTo>
                <a:lnTo>
                  <a:pt x="714313" y="1079499"/>
                </a:lnTo>
                <a:lnTo>
                  <a:pt x="667816" y="1087119"/>
                </a:lnTo>
                <a:lnTo>
                  <a:pt x="619950" y="1088389"/>
                </a:lnTo>
                <a:lnTo>
                  <a:pt x="1025367" y="1088389"/>
                </a:lnTo>
                <a:lnTo>
                  <a:pt x="1073854" y="1042669"/>
                </a:lnTo>
                <a:lnTo>
                  <a:pt x="1103529" y="1008379"/>
                </a:lnTo>
                <a:lnTo>
                  <a:pt x="1130670" y="971549"/>
                </a:lnTo>
                <a:lnTo>
                  <a:pt x="1155139" y="933449"/>
                </a:lnTo>
                <a:lnTo>
                  <a:pt x="1176796" y="892809"/>
                </a:lnTo>
                <a:lnTo>
                  <a:pt x="1195503" y="850899"/>
                </a:lnTo>
                <a:lnTo>
                  <a:pt x="1211120" y="807719"/>
                </a:lnTo>
                <a:lnTo>
                  <a:pt x="1223509" y="761999"/>
                </a:lnTo>
                <a:lnTo>
                  <a:pt x="1232530" y="716279"/>
                </a:lnTo>
                <a:lnTo>
                  <a:pt x="1238044" y="668019"/>
                </a:lnTo>
                <a:lnTo>
                  <a:pt x="1239913" y="619759"/>
                </a:lnTo>
                <a:lnTo>
                  <a:pt x="1237254" y="563879"/>
                </a:lnTo>
                <a:lnTo>
                  <a:pt x="1229504" y="509269"/>
                </a:lnTo>
                <a:lnTo>
                  <a:pt x="1217009" y="454659"/>
                </a:lnTo>
                <a:lnTo>
                  <a:pt x="1205181" y="419099"/>
                </a:lnTo>
                <a:lnTo>
                  <a:pt x="1175905" y="419099"/>
                </a:lnTo>
                <a:lnTo>
                  <a:pt x="1071753" y="369569"/>
                </a:lnTo>
                <a:close/>
              </a:path>
              <a:path w="1370329" h="1239520">
                <a:moveTo>
                  <a:pt x="619950" y="237489"/>
                </a:moveTo>
                <a:lnTo>
                  <a:pt x="572054" y="240029"/>
                </a:lnTo>
                <a:lnTo>
                  <a:pt x="525913" y="248919"/>
                </a:lnTo>
                <a:lnTo>
                  <a:pt x="481890" y="262889"/>
                </a:lnTo>
                <a:lnTo>
                  <a:pt x="440345" y="281939"/>
                </a:lnTo>
                <a:lnTo>
                  <a:pt x="401640" y="306069"/>
                </a:lnTo>
                <a:lnTo>
                  <a:pt x="366135" y="334009"/>
                </a:lnTo>
                <a:lnTo>
                  <a:pt x="334192" y="365759"/>
                </a:lnTo>
                <a:lnTo>
                  <a:pt x="306172" y="401319"/>
                </a:lnTo>
                <a:lnTo>
                  <a:pt x="282437" y="440689"/>
                </a:lnTo>
                <a:lnTo>
                  <a:pt x="263348" y="482599"/>
                </a:lnTo>
                <a:lnTo>
                  <a:pt x="249265" y="525779"/>
                </a:lnTo>
                <a:lnTo>
                  <a:pt x="240551" y="572769"/>
                </a:lnTo>
                <a:lnTo>
                  <a:pt x="237566" y="619759"/>
                </a:lnTo>
                <a:lnTo>
                  <a:pt x="240551" y="668019"/>
                </a:lnTo>
                <a:lnTo>
                  <a:pt x="249265" y="713739"/>
                </a:lnTo>
                <a:lnTo>
                  <a:pt x="263348" y="758189"/>
                </a:lnTo>
                <a:lnTo>
                  <a:pt x="282437" y="800099"/>
                </a:lnTo>
                <a:lnTo>
                  <a:pt x="306172" y="838199"/>
                </a:lnTo>
                <a:lnTo>
                  <a:pt x="334192" y="873759"/>
                </a:lnTo>
                <a:lnTo>
                  <a:pt x="366135" y="905509"/>
                </a:lnTo>
                <a:lnTo>
                  <a:pt x="401640" y="934719"/>
                </a:lnTo>
                <a:lnTo>
                  <a:pt x="440345" y="957579"/>
                </a:lnTo>
                <a:lnTo>
                  <a:pt x="481890" y="976629"/>
                </a:lnTo>
                <a:lnTo>
                  <a:pt x="525913" y="990599"/>
                </a:lnTo>
                <a:lnTo>
                  <a:pt x="572054" y="999489"/>
                </a:lnTo>
                <a:lnTo>
                  <a:pt x="619950" y="1003299"/>
                </a:lnTo>
                <a:lnTo>
                  <a:pt x="667876" y="999489"/>
                </a:lnTo>
                <a:lnTo>
                  <a:pt x="714046" y="990599"/>
                </a:lnTo>
                <a:lnTo>
                  <a:pt x="758100" y="976629"/>
                </a:lnTo>
                <a:lnTo>
                  <a:pt x="799674" y="957579"/>
                </a:lnTo>
                <a:lnTo>
                  <a:pt x="838408" y="934719"/>
                </a:lnTo>
                <a:lnTo>
                  <a:pt x="873940" y="905509"/>
                </a:lnTo>
                <a:lnTo>
                  <a:pt x="905907" y="873759"/>
                </a:lnTo>
                <a:lnTo>
                  <a:pt x="917925" y="858519"/>
                </a:lnTo>
                <a:lnTo>
                  <a:pt x="619950" y="858519"/>
                </a:lnTo>
                <a:lnTo>
                  <a:pt x="571907" y="854709"/>
                </a:lnTo>
                <a:lnTo>
                  <a:pt x="527139" y="840739"/>
                </a:lnTo>
                <a:lnTo>
                  <a:pt x="486611" y="817879"/>
                </a:lnTo>
                <a:lnTo>
                  <a:pt x="451288" y="788669"/>
                </a:lnTo>
                <a:lnTo>
                  <a:pt x="422134" y="753109"/>
                </a:lnTo>
                <a:lnTo>
                  <a:pt x="400115" y="712469"/>
                </a:lnTo>
                <a:lnTo>
                  <a:pt x="386196" y="668019"/>
                </a:lnTo>
                <a:lnTo>
                  <a:pt x="381342" y="619759"/>
                </a:lnTo>
                <a:lnTo>
                  <a:pt x="386196" y="572769"/>
                </a:lnTo>
                <a:lnTo>
                  <a:pt x="400115" y="527049"/>
                </a:lnTo>
                <a:lnTo>
                  <a:pt x="422134" y="486409"/>
                </a:lnTo>
                <a:lnTo>
                  <a:pt x="451288" y="450849"/>
                </a:lnTo>
                <a:lnTo>
                  <a:pt x="486611" y="421639"/>
                </a:lnTo>
                <a:lnTo>
                  <a:pt x="527139" y="400049"/>
                </a:lnTo>
                <a:lnTo>
                  <a:pt x="571907" y="386079"/>
                </a:lnTo>
                <a:lnTo>
                  <a:pt x="619950" y="380999"/>
                </a:lnTo>
                <a:lnTo>
                  <a:pt x="1000105" y="380999"/>
                </a:lnTo>
                <a:lnTo>
                  <a:pt x="1009754" y="374649"/>
                </a:lnTo>
                <a:lnTo>
                  <a:pt x="911720" y="374649"/>
                </a:lnTo>
                <a:lnTo>
                  <a:pt x="879597" y="340359"/>
                </a:lnTo>
                <a:lnTo>
                  <a:pt x="843665" y="311149"/>
                </a:lnTo>
                <a:lnTo>
                  <a:pt x="804297" y="285749"/>
                </a:lnTo>
                <a:lnTo>
                  <a:pt x="761868" y="265429"/>
                </a:lnTo>
                <a:lnTo>
                  <a:pt x="716751" y="250189"/>
                </a:lnTo>
                <a:lnTo>
                  <a:pt x="669320" y="241299"/>
                </a:lnTo>
                <a:lnTo>
                  <a:pt x="619950" y="237489"/>
                </a:lnTo>
                <a:close/>
              </a:path>
              <a:path w="1370329" h="1239520">
                <a:moveTo>
                  <a:pt x="959078" y="443229"/>
                </a:moveTo>
                <a:lnTo>
                  <a:pt x="838009" y="523239"/>
                </a:lnTo>
                <a:lnTo>
                  <a:pt x="846832" y="546099"/>
                </a:lnTo>
                <a:lnTo>
                  <a:pt x="853341" y="570229"/>
                </a:lnTo>
                <a:lnTo>
                  <a:pt x="857369" y="594359"/>
                </a:lnTo>
                <a:lnTo>
                  <a:pt x="858748" y="619759"/>
                </a:lnTo>
                <a:lnTo>
                  <a:pt x="853888" y="668019"/>
                </a:lnTo>
                <a:lnTo>
                  <a:pt x="839952" y="712469"/>
                </a:lnTo>
                <a:lnTo>
                  <a:pt x="817910" y="753109"/>
                </a:lnTo>
                <a:lnTo>
                  <a:pt x="788727" y="788669"/>
                </a:lnTo>
                <a:lnTo>
                  <a:pt x="753372" y="817879"/>
                </a:lnTo>
                <a:lnTo>
                  <a:pt x="712812" y="840739"/>
                </a:lnTo>
                <a:lnTo>
                  <a:pt x="668016" y="854709"/>
                </a:lnTo>
                <a:lnTo>
                  <a:pt x="619950" y="858519"/>
                </a:lnTo>
                <a:lnTo>
                  <a:pt x="917925" y="858519"/>
                </a:lnTo>
                <a:lnTo>
                  <a:pt x="957704" y="800099"/>
                </a:lnTo>
                <a:lnTo>
                  <a:pt x="976809" y="758189"/>
                </a:lnTo>
                <a:lnTo>
                  <a:pt x="990904" y="713739"/>
                </a:lnTo>
                <a:lnTo>
                  <a:pt x="999626" y="668019"/>
                </a:lnTo>
                <a:lnTo>
                  <a:pt x="1002614" y="619759"/>
                </a:lnTo>
                <a:lnTo>
                  <a:pt x="999701" y="572769"/>
                </a:lnTo>
                <a:lnTo>
                  <a:pt x="991219" y="528319"/>
                </a:lnTo>
                <a:lnTo>
                  <a:pt x="977550" y="485139"/>
                </a:lnTo>
                <a:lnTo>
                  <a:pt x="959078" y="443229"/>
                </a:lnTo>
                <a:close/>
              </a:path>
              <a:path w="1370329" h="1239520">
                <a:moveTo>
                  <a:pt x="619950" y="476249"/>
                </a:moveTo>
                <a:lnTo>
                  <a:pt x="574419" y="483869"/>
                </a:lnTo>
                <a:lnTo>
                  <a:pt x="534863" y="504189"/>
                </a:lnTo>
                <a:lnTo>
                  <a:pt x="503661" y="534669"/>
                </a:lnTo>
                <a:lnTo>
                  <a:pt x="483194" y="575309"/>
                </a:lnTo>
                <a:lnTo>
                  <a:pt x="475843" y="619759"/>
                </a:lnTo>
                <a:lnTo>
                  <a:pt x="483194" y="665479"/>
                </a:lnTo>
                <a:lnTo>
                  <a:pt x="503661" y="704849"/>
                </a:lnTo>
                <a:lnTo>
                  <a:pt x="534863" y="736599"/>
                </a:lnTo>
                <a:lnTo>
                  <a:pt x="574419" y="756919"/>
                </a:lnTo>
                <a:lnTo>
                  <a:pt x="619950" y="764539"/>
                </a:lnTo>
                <a:lnTo>
                  <a:pt x="665541" y="756919"/>
                </a:lnTo>
                <a:lnTo>
                  <a:pt x="705099" y="736599"/>
                </a:lnTo>
                <a:lnTo>
                  <a:pt x="736270" y="704849"/>
                </a:lnTo>
                <a:lnTo>
                  <a:pt x="756699" y="665479"/>
                </a:lnTo>
                <a:lnTo>
                  <a:pt x="758736" y="652779"/>
                </a:lnTo>
                <a:lnTo>
                  <a:pt x="642226" y="652779"/>
                </a:lnTo>
                <a:lnTo>
                  <a:pt x="625754" y="627379"/>
                </a:lnTo>
                <a:lnTo>
                  <a:pt x="807141" y="507999"/>
                </a:lnTo>
                <a:lnTo>
                  <a:pt x="708939" y="507999"/>
                </a:lnTo>
                <a:lnTo>
                  <a:pt x="689473" y="494029"/>
                </a:lnTo>
                <a:lnTo>
                  <a:pt x="667950" y="485139"/>
                </a:lnTo>
                <a:lnTo>
                  <a:pt x="644674" y="478789"/>
                </a:lnTo>
                <a:lnTo>
                  <a:pt x="619950" y="476249"/>
                </a:lnTo>
                <a:close/>
              </a:path>
              <a:path w="1370329" h="1239520">
                <a:moveTo>
                  <a:pt x="756716" y="576579"/>
                </a:moveTo>
                <a:lnTo>
                  <a:pt x="642226" y="652779"/>
                </a:lnTo>
                <a:lnTo>
                  <a:pt x="758736" y="652779"/>
                </a:lnTo>
                <a:lnTo>
                  <a:pt x="764032" y="619759"/>
                </a:lnTo>
                <a:lnTo>
                  <a:pt x="763489" y="609599"/>
                </a:lnTo>
                <a:lnTo>
                  <a:pt x="761974" y="598169"/>
                </a:lnTo>
                <a:lnTo>
                  <a:pt x="759660" y="588009"/>
                </a:lnTo>
                <a:lnTo>
                  <a:pt x="756716" y="576579"/>
                </a:lnTo>
                <a:close/>
              </a:path>
              <a:path w="1370329" h="1239520">
                <a:moveTo>
                  <a:pt x="1000105" y="380999"/>
                </a:moveTo>
                <a:lnTo>
                  <a:pt x="619950" y="380999"/>
                </a:lnTo>
                <a:lnTo>
                  <a:pt x="668760" y="386079"/>
                </a:lnTo>
                <a:lnTo>
                  <a:pt x="714106" y="401319"/>
                </a:lnTo>
                <a:lnTo>
                  <a:pt x="755012" y="424179"/>
                </a:lnTo>
                <a:lnTo>
                  <a:pt x="790498" y="453389"/>
                </a:lnTo>
                <a:lnTo>
                  <a:pt x="708939" y="507999"/>
                </a:lnTo>
                <a:lnTo>
                  <a:pt x="807141" y="507999"/>
                </a:lnTo>
                <a:lnTo>
                  <a:pt x="1000105" y="380999"/>
                </a:lnTo>
                <a:close/>
              </a:path>
              <a:path w="1370329" h="1239520">
                <a:moveTo>
                  <a:pt x="1200111" y="403859"/>
                </a:moveTo>
                <a:lnTo>
                  <a:pt x="1175905" y="419099"/>
                </a:lnTo>
                <a:lnTo>
                  <a:pt x="1205181" y="419099"/>
                </a:lnTo>
                <a:lnTo>
                  <a:pt x="1200111" y="403859"/>
                </a:lnTo>
                <a:close/>
              </a:path>
              <a:path w="1370329" h="1239520">
                <a:moveTo>
                  <a:pt x="1265419" y="327659"/>
                </a:moveTo>
                <a:lnTo>
                  <a:pt x="1081151" y="327659"/>
                </a:lnTo>
                <a:lnTo>
                  <a:pt x="1189659" y="377189"/>
                </a:lnTo>
                <a:lnTo>
                  <a:pt x="1265419" y="327659"/>
                </a:lnTo>
                <a:close/>
              </a:path>
              <a:path w="1370329" h="1239520">
                <a:moveTo>
                  <a:pt x="1023496" y="151129"/>
                </a:moveTo>
                <a:lnTo>
                  <a:pt x="619950" y="151129"/>
                </a:lnTo>
                <a:lnTo>
                  <a:pt x="668382" y="153669"/>
                </a:lnTo>
                <a:lnTo>
                  <a:pt x="715362" y="161289"/>
                </a:lnTo>
                <a:lnTo>
                  <a:pt x="760656" y="172719"/>
                </a:lnTo>
                <a:lnTo>
                  <a:pt x="804031" y="189229"/>
                </a:lnTo>
                <a:lnTo>
                  <a:pt x="845255" y="209549"/>
                </a:lnTo>
                <a:lnTo>
                  <a:pt x="884095" y="233679"/>
                </a:lnTo>
                <a:lnTo>
                  <a:pt x="920318" y="261619"/>
                </a:lnTo>
                <a:lnTo>
                  <a:pt x="953692" y="293369"/>
                </a:lnTo>
                <a:lnTo>
                  <a:pt x="983983" y="326389"/>
                </a:lnTo>
                <a:lnTo>
                  <a:pt x="911720" y="374649"/>
                </a:lnTo>
                <a:lnTo>
                  <a:pt x="1009754" y="374649"/>
                </a:lnTo>
                <a:lnTo>
                  <a:pt x="1081151" y="327659"/>
                </a:lnTo>
                <a:lnTo>
                  <a:pt x="1265419" y="327659"/>
                </a:lnTo>
                <a:lnTo>
                  <a:pt x="1296500" y="307339"/>
                </a:lnTo>
                <a:lnTo>
                  <a:pt x="1013574" y="307339"/>
                </a:lnTo>
                <a:lnTo>
                  <a:pt x="1010450" y="171449"/>
                </a:lnTo>
                <a:lnTo>
                  <a:pt x="1031049" y="157479"/>
                </a:lnTo>
                <a:lnTo>
                  <a:pt x="1023496" y="151129"/>
                </a:lnTo>
                <a:close/>
              </a:path>
              <a:path w="1370329" h="1239520">
                <a:moveTo>
                  <a:pt x="1229207" y="44449"/>
                </a:moveTo>
                <a:lnTo>
                  <a:pt x="1048626" y="162559"/>
                </a:lnTo>
                <a:lnTo>
                  <a:pt x="1051420" y="281939"/>
                </a:lnTo>
                <a:lnTo>
                  <a:pt x="1013574" y="307339"/>
                </a:lnTo>
                <a:lnTo>
                  <a:pt x="1296500" y="307339"/>
                </a:lnTo>
                <a:lnTo>
                  <a:pt x="1370317" y="259079"/>
                </a:lnTo>
                <a:lnTo>
                  <a:pt x="1261732" y="208279"/>
                </a:lnTo>
                <a:lnTo>
                  <a:pt x="1293926" y="187959"/>
                </a:lnTo>
                <a:lnTo>
                  <a:pt x="1278228" y="163829"/>
                </a:lnTo>
                <a:lnTo>
                  <a:pt x="1231963" y="163829"/>
                </a:lnTo>
                <a:lnTo>
                  <a:pt x="1229207" y="44449"/>
                </a:lnTo>
                <a:close/>
              </a:path>
              <a:path w="1370329" h="1239520">
                <a:moveTo>
                  <a:pt x="1264183" y="142239"/>
                </a:moveTo>
                <a:lnTo>
                  <a:pt x="1231963" y="163829"/>
                </a:lnTo>
                <a:lnTo>
                  <a:pt x="1278228" y="163829"/>
                </a:lnTo>
                <a:lnTo>
                  <a:pt x="1264183" y="142239"/>
                </a:lnTo>
                <a:close/>
              </a:path>
            </a:pathLst>
          </a:custGeom>
          <a:solidFill>
            <a:srgbClr val="3D54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918102" y="994787"/>
            <a:ext cx="216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Повысить прозрачность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госсоцзаказа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bject 3"/>
          <p:cNvSpPr>
            <a:spLocks/>
          </p:cNvSpPr>
          <p:nvPr/>
        </p:nvSpPr>
        <p:spPr bwMode="auto">
          <a:xfrm>
            <a:off x="162174" y="2092208"/>
            <a:ext cx="5615627" cy="2349164"/>
          </a:xfrm>
          <a:custGeom>
            <a:avLst/>
            <a:gdLst>
              <a:gd name="T0" fmla="*/ 6593409 w 6592570"/>
              <a:gd name="T1" fmla="*/ 0 h 2606675"/>
              <a:gd name="T2" fmla="*/ 216031 w 6592570"/>
              <a:gd name="T3" fmla="*/ 0 h 2606675"/>
              <a:gd name="T4" fmla="*/ 91137 w 6592570"/>
              <a:gd name="T5" fmla="*/ 3375 h 2606675"/>
              <a:gd name="T6" fmla="*/ 27003 w 6592570"/>
              <a:gd name="T7" fmla="*/ 27000 h 2606675"/>
              <a:gd name="T8" fmla="*/ 3375 w 6592570"/>
              <a:gd name="T9" fmla="*/ 91125 h 2606675"/>
              <a:gd name="T10" fmla="*/ 0 w 6592570"/>
              <a:gd name="T11" fmla="*/ 216001 h 2606675"/>
              <a:gd name="T12" fmla="*/ 0 w 6592570"/>
              <a:gd name="T13" fmla="*/ 2390305 h 2606675"/>
              <a:gd name="T14" fmla="*/ 3375 w 6592570"/>
              <a:gd name="T15" fmla="*/ 2515181 h 2606675"/>
              <a:gd name="T16" fmla="*/ 27003 w 6592570"/>
              <a:gd name="T17" fmla="*/ 2579306 h 2606675"/>
              <a:gd name="T18" fmla="*/ 91137 w 6592570"/>
              <a:gd name="T19" fmla="*/ 2602931 h 2606675"/>
              <a:gd name="T20" fmla="*/ 216031 w 6592570"/>
              <a:gd name="T21" fmla="*/ 2606306 h 2606675"/>
              <a:gd name="T22" fmla="*/ 6593409 w 6592570"/>
              <a:gd name="T23" fmla="*/ 2606306 h 2606675"/>
              <a:gd name="T24" fmla="*/ 6593409 w 6592570"/>
              <a:gd name="T25" fmla="*/ 0 h 26066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92570" h="2606675">
                <a:moveTo>
                  <a:pt x="6592455" y="0"/>
                </a:moveTo>
                <a:lnTo>
                  <a:pt x="216001" y="0"/>
                </a:lnTo>
                <a:lnTo>
                  <a:pt x="91125" y="3375"/>
                </a:lnTo>
                <a:lnTo>
                  <a:pt x="27000" y="27000"/>
                </a:lnTo>
                <a:lnTo>
                  <a:pt x="3375" y="91125"/>
                </a:lnTo>
                <a:lnTo>
                  <a:pt x="0" y="216001"/>
                </a:lnTo>
                <a:lnTo>
                  <a:pt x="0" y="2390305"/>
                </a:lnTo>
                <a:lnTo>
                  <a:pt x="3375" y="2515181"/>
                </a:lnTo>
                <a:lnTo>
                  <a:pt x="27000" y="2579306"/>
                </a:lnTo>
                <a:lnTo>
                  <a:pt x="91125" y="2602931"/>
                </a:lnTo>
                <a:lnTo>
                  <a:pt x="216001" y="2606306"/>
                </a:lnTo>
                <a:lnTo>
                  <a:pt x="6592455" y="2606306"/>
                </a:lnTo>
                <a:lnTo>
                  <a:pt x="6592455" y="0"/>
                </a:lnTo>
                <a:close/>
              </a:path>
            </a:pathLst>
          </a:custGeom>
          <a:solidFill>
            <a:srgbClr val="3F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" name="object 46"/>
          <p:cNvSpPr>
            <a:spLocks/>
          </p:cNvSpPr>
          <p:nvPr/>
        </p:nvSpPr>
        <p:spPr bwMode="auto">
          <a:xfrm>
            <a:off x="263726" y="2238061"/>
            <a:ext cx="939800" cy="817563"/>
          </a:xfrm>
          <a:custGeom>
            <a:avLst/>
            <a:gdLst>
              <a:gd name="T0" fmla="*/ 129669 w 940435"/>
              <a:gd name="T1" fmla="*/ 0 h 816610"/>
              <a:gd name="T2" fmla="*/ 37975 w 940435"/>
              <a:gd name="T3" fmla="*/ 38202 h 816610"/>
              <a:gd name="T4" fmla="*/ 0 w 940435"/>
              <a:gd name="T5" fmla="*/ 130402 h 816610"/>
              <a:gd name="T6" fmla="*/ 10188 w 940435"/>
              <a:gd name="T7" fmla="*/ 541179 h 816610"/>
              <a:gd name="T8" fmla="*/ 79192 w 940435"/>
              <a:gd name="T9" fmla="*/ 610576 h 816610"/>
              <a:gd name="T10" fmla="*/ 236870 w 940435"/>
              <a:gd name="T11" fmla="*/ 620824 h 816610"/>
              <a:gd name="T12" fmla="*/ 496148 w 940435"/>
              <a:gd name="T13" fmla="*/ 620874 h 816610"/>
              <a:gd name="T14" fmla="*/ 859197 w 940435"/>
              <a:gd name="T15" fmla="*/ 610576 h 816610"/>
              <a:gd name="T16" fmla="*/ 928202 w 940435"/>
              <a:gd name="T17" fmla="*/ 541179 h 816610"/>
              <a:gd name="T18" fmla="*/ 938392 w 940435"/>
              <a:gd name="T19" fmla="*/ 369400 h 816610"/>
              <a:gd name="T20" fmla="*/ 246963 w 940435"/>
              <a:gd name="T21" fmla="*/ 365009 h 816610"/>
              <a:gd name="T22" fmla="*/ 217406 w 940435"/>
              <a:gd name="T23" fmla="*/ 335279 h 816610"/>
              <a:gd name="T24" fmla="*/ 217406 w 940435"/>
              <a:gd name="T25" fmla="*/ 291769 h 816610"/>
              <a:gd name="T26" fmla="*/ 246963 w 940435"/>
              <a:gd name="T27" fmla="*/ 262012 h 816610"/>
              <a:gd name="T28" fmla="*/ 938392 w 940435"/>
              <a:gd name="T29" fmla="*/ 257617 h 816610"/>
              <a:gd name="T30" fmla="*/ 928202 w 940435"/>
              <a:gd name="T31" fmla="*/ 79654 h 816610"/>
              <a:gd name="T32" fmla="*/ 859197 w 940435"/>
              <a:gd name="T33" fmla="*/ 10251 h 816610"/>
              <a:gd name="T34" fmla="*/ 469202 w 940435"/>
              <a:gd name="T35" fmla="*/ 257617 h 816610"/>
              <a:gd name="T36" fmla="*/ 290219 w 940435"/>
              <a:gd name="T37" fmla="*/ 262012 h 816610"/>
              <a:gd name="T38" fmla="*/ 319782 w 940435"/>
              <a:gd name="T39" fmla="*/ 291769 h 816610"/>
              <a:gd name="T40" fmla="*/ 319782 w 940435"/>
              <a:gd name="T41" fmla="*/ 335279 h 816610"/>
              <a:gd name="T42" fmla="*/ 290219 w 940435"/>
              <a:gd name="T43" fmla="*/ 365009 h 816610"/>
              <a:gd name="T44" fmla="*/ 469202 w 940435"/>
              <a:gd name="T45" fmla="*/ 369400 h 816610"/>
              <a:gd name="T46" fmla="*/ 429910 w 940435"/>
              <a:gd name="T47" fmla="*/ 353039 h 816610"/>
              <a:gd name="T48" fmla="*/ 413650 w 940435"/>
              <a:gd name="T49" fmla="*/ 313527 h 816610"/>
              <a:gd name="T50" fmla="*/ 429910 w 940435"/>
              <a:gd name="T51" fmla="*/ 273997 h 816610"/>
              <a:gd name="T52" fmla="*/ 469202 w 940435"/>
              <a:gd name="T53" fmla="*/ 257617 h 816610"/>
              <a:gd name="T54" fmla="*/ 469202 w 940435"/>
              <a:gd name="T55" fmla="*/ 257617 h 816610"/>
              <a:gd name="T56" fmla="*/ 508488 w 940435"/>
              <a:gd name="T57" fmla="*/ 273997 h 816610"/>
              <a:gd name="T58" fmla="*/ 524753 w 940435"/>
              <a:gd name="T59" fmla="*/ 313527 h 816610"/>
              <a:gd name="T60" fmla="*/ 508488 w 940435"/>
              <a:gd name="T61" fmla="*/ 353039 h 816610"/>
              <a:gd name="T62" fmla="*/ 469202 w 940435"/>
              <a:gd name="T63" fmla="*/ 369400 h 816610"/>
              <a:gd name="T64" fmla="*/ 648210 w 940435"/>
              <a:gd name="T65" fmla="*/ 365009 h 816610"/>
              <a:gd name="T66" fmla="*/ 618616 w 940435"/>
              <a:gd name="T67" fmla="*/ 335279 h 816610"/>
              <a:gd name="T68" fmla="*/ 618616 w 940435"/>
              <a:gd name="T69" fmla="*/ 291769 h 816610"/>
              <a:gd name="T70" fmla="*/ 648210 w 940435"/>
              <a:gd name="T71" fmla="*/ 262012 h 816610"/>
              <a:gd name="T72" fmla="*/ 938392 w 940435"/>
              <a:gd name="T73" fmla="*/ 257617 h 816610"/>
              <a:gd name="T74" fmla="*/ 691460 w 940435"/>
              <a:gd name="T75" fmla="*/ 262012 h 816610"/>
              <a:gd name="T76" fmla="*/ 721019 w 940435"/>
              <a:gd name="T77" fmla="*/ 291769 h 816610"/>
              <a:gd name="T78" fmla="*/ 721019 w 940435"/>
              <a:gd name="T79" fmla="*/ 335279 h 816610"/>
              <a:gd name="T80" fmla="*/ 691460 w 940435"/>
              <a:gd name="T81" fmla="*/ 365009 h 816610"/>
              <a:gd name="T82" fmla="*/ 938392 w 940435"/>
              <a:gd name="T83" fmla="*/ 369400 h 8166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940435" h="816610">
                <a:moveTo>
                  <a:pt x="810361" y="0"/>
                </a:moveTo>
                <a:lnTo>
                  <a:pt x="129933" y="0"/>
                </a:lnTo>
                <a:lnTo>
                  <a:pt x="79354" y="10215"/>
                </a:lnTo>
                <a:lnTo>
                  <a:pt x="38053" y="38069"/>
                </a:lnTo>
                <a:lnTo>
                  <a:pt x="10209" y="79375"/>
                </a:lnTo>
                <a:lnTo>
                  <a:pt x="0" y="129946"/>
                </a:lnTo>
                <a:lnTo>
                  <a:pt x="0" y="488708"/>
                </a:lnTo>
                <a:lnTo>
                  <a:pt x="10209" y="539289"/>
                </a:lnTo>
                <a:lnTo>
                  <a:pt x="38053" y="580594"/>
                </a:lnTo>
                <a:lnTo>
                  <a:pt x="79354" y="608443"/>
                </a:lnTo>
                <a:lnTo>
                  <a:pt x="129933" y="618655"/>
                </a:lnTo>
                <a:lnTo>
                  <a:pt x="237350" y="618655"/>
                </a:lnTo>
                <a:lnTo>
                  <a:pt x="101257" y="816597"/>
                </a:lnTo>
                <a:lnTo>
                  <a:pt x="497154" y="618705"/>
                </a:lnTo>
                <a:lnTo>
                  <a:pt x="810361" y="618655"/>
                </a:lnTo>
                <a:lnTo>
                  <a:pt x="860940" y="608443"/>
                </a:lnTo>
                <a:lnTo>
                  <a:pt x="902241" y="580594"/>
                </a:lnTo>
                <a:lnTo>
                  <a:pt x="930085" y="539289"/>
                </a:lnTo>
                <a:lnTo>
                  <a:pt x="940295" y="488708"/>
                </a:lnTo>
                <a:lnTo>
                  <a:pt x="940295" y="368109"/>
                </a:lnTo>
                <a:lnTo>
                  <a:pt x="269125" y="368109"/>
                </a:lnTo>
                <a:lnTo>
                  <a:pt x="247464" y="363735"/>
                </a:lnTo>
                <a:lnTo>
                  <a:pt x="229774" y="351805"/>
                </a:lnTo>
                <a:lnTo>
                  <a:pt x="217847" y="334108"/>
                </a:lnTo>
                <a:lnTo>
                  <a:pt x="213474" y="312432"/>
                </a:lnTo>
                <a:lnTo>
                  <a:pt x="217847" y="290750"/>
                </a:lnTo>
                <a:lnTo>
                  <a:pt x="229774" y="273040"/>
                </a:lnTo>
                <a:lnTo>
                  <a:pt x="247464" y="261097"/>
                </a:lnTo>
                <a:lnTo>
                  <a:pt x="269125" y="256717"/>
                </a:lnTo>
                <a:lnTo>
                  <a:pt x="940295" y="256717"/>
                </a:lnTo>
                <a:lnTo>
                  <a:pt x="940295" y="129946"/>
                </a:lnTo>
                <a:lnTo>
                  <a:pt x="930085" y="79375"/>
                </a:lnTo>
                <a:lnTo>
                  <a:pt x="902241" y="38069"/>
                </a:lnTo>
                <a:lnTo>
                  <a:pt x="860940" y="10215"/>
                </a:lnTo>
                <a:lnTo>
                  <a:pt x="810361" y="0"/>
                </a:lnTo>
                <a:close/>
              </a:path>
              <a:path w="940435" h="816610">
                <a:moveTo>
                  <a:pt x="470153" y="256717"/>
                </a:moveTo>
                <a:lnTo>
                  <a:pt x="269125" y="256717"/>
                </a:lnTo>
                <a:lnTo>
                  <a:pt x="290807" y="261097"/>
                </a:lnTo>
                <a:lnTo>
                  <a:pt x="308503" y="273040"/>
                </a:lnTo>
                <a:lnTo>
                  <a:pt x="320430" y="290750"/>
                </a:lnTo>
                <a:lnTo>
                  <a:pt x="324802" y="312432"/>
                </a:lnTo>
                <a:lnTo>
                  <a:pt x="320430" y="334108"/>
                </a:lnTo>
                <a:lnTo>
                  <a:pt x="308503" y="351805"/>
                </a:lnTo>
                <a:lnTo>
                  <a:pt x="290807" y="363735"/>
                </a:lnTo>
                <a:lnTo>
                  <a:pt x="269125" y="368109"/>
                </a:lnTo>
                <a:lnTo>
                  <a:pt x="470153" y="368109"/>
                </a:lnTo>
                <a:lnTo>
                  <a:pt x="448474" y="363735"/>
                </a:lnTo>
                <a:lnTo>
                  <a:pt x="430782" y="351805"/>
                </a:lnTo>
                <a:lnTo>
                  <a:pt x="418860" y="334108"/>
                </a:lnTo>
                <a:lnTo>
                  <a:pt x="414489" y="312432"/>
                </a:lnTo>
                <a:lnTo>
                  <a:pt x="418860" y="290750"/>
                </a:lnTo>
                <a:lnTo>
                  <a:pt x="430782" y="273040"/>
                </a:lnTo>
                <a:lnTo>
                  <a:pt x="448474" y="261097"/>
                </a:lnTo>
                <a:lnTo>
                  <a:pt x="470153" y="256717"/>
                </a:lnTo>
                <a:close/>
              </a:path>
              <a:path w="940435" h="816610">
                <a:moveTo>
                  <a:pt x="671220" y="256717"/>
                </a:moveTo>
                <a:lnTo>
                  <a:pt x="470153" y="256717"/>
                </a:lnTo>
                <a:lnTo>
                  <a:pt x="491828" y="261097"/>
                </a:lnTo>
                <a:lnTo>
                  <a:pt x="509520" y="273040"/>
                </a:lnTo>
                <a:lnTo>
                  <a:pt x="521446" y="290750"/>
                </a:lnTo>
                <a:lnTo>
                  <a:pt x="525818" y="312432"/>
                </a:lnTo>
                <a:lnTo>
                  <a:pt x="521446" y="334108"/>
                </a:lnTo>
                <a:lnTo>
                  <a:pt x="509520" y="351805"/>
                </a:lnTo>
                <a:lnTo>
                  <a:pt x="491828" y="363735"/>
                </a:lnTo>
                <a:lnTo>
                  <a:pt x="470153" y="368109"/>
                </a:lnTo>
                <a:lnTo>
                  <a:pt x="671220" y="368109"/>
                </a:lnTo>
                <a:lnTo>
                  <a:pt x="649525" y="363735"/>
                </a:lnTo>
                <a:lnTo>
                  <a:pt x="631812" y="351805"/>
                </a:lnTo>
                <a:lnTo>
                  <a:pt x="619871" y="334108"/>
                </a:lnTo>
                <a:lnTo>
                  <a:pt x="615492" y="312432"/>
                </a:lnTo>
                <a:lnTo>
                  <a:pt x="619871" y="290750"/>
                </a:lnTo>
                <a:lnTo>
                  <a:pt x="631812" y="273040"/>
                </a:lnTo>
                <a:lnTo>
                  <a:pt x="649525" y="261097"/>
                </a:lnTo>
                <a:lnTo>
                  <a:pt x="671220" y="256717"/>
                </a:lnTo>
                <a:close/>
              </a:path>
              <a:path w="940435" h="816610">
                <a:moveTo>
                  <a:pt x="940295" y="256717"/>
                </a:moveTo>
                <a:lnTo>
                  <a:pt x="671220" y="256717"/>
                </a:lnTo>
                <a:lnTo>
                  <a:pt x="692863" y="261097"/>
                </a:lnTo>
                <a:lnTo>
                  <a:pt x="710550" y="273040"/>
                </a:lnTo>
                <a:lnTo>
                  <a:pt x="722482" y="290750"/>
                </a:lnTo>
                <a:lnTo>
                  <a:pt x="726859" y="312432"/>
                </a:lnTo>
                <a:lnTo>
                  <a:pt x="722482" y="334108"/>
                </a:lnTo>
                <a:lnTo>
                  <a:pt x="710550" y="351805"/>
                </a:lnTo>
                <a:lnTo>
                  <a:pt x="692863" y="363735"/>
                </a:lnTo>
                <a:lnTo>
                  <a:pt x="671220" y="368109"/>
                </a:lnTo>
                <a:lnTo>
                  <a:pt x="940295" y="368109"/>
                </a:lnTo>
                <a:lnTo>
                  <a:pt x="940295" y="2567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19010" y="2175641"/>
            <a:ext cx="427090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ru-RU" u="sng" dirty="0" smtClean="0">
                <a:solidFill>
                  <a:schemeClr val="bg1"/>
                </a:solidFill>
              </a:rPr>
              <a:t>НОВЕЛЛЫ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 algn="ctr"/>
            <a:endParaRPr lang="ru-RU" sz="8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Участие общественности при формировании </a:t>
            </a:r>
            <a:r>
              <a:rPr lang="ru-RU" dirty="0" err="1" smtClean="0">
                <a:solidFill>
                  <a:schemeClr val="bg1"/>
                </a:solidFill>
              </a:rPr>
              <a:t>госсоцзаказа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8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Общественная оценка результатов </a:t>
            </a:r>
            <a:r>
              <a:rPr lang="ru-RU" dirty="0" err="1" smtClean="0">
                <a:solidFill>
                  <a:schemeClr val="bg1"/>
                </a:solidFill>
              </a:rPr>
              <a:t>госсоцзаказа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9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Разработаны стандарты услуг НПО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object 5"/>
          <p:cNvSpPr>
            <a:spLocks/>
          </p:cNvSpPr>
          <p:nvPr/>
        </p:nvSpPr>
        <p:spPr bwMode="auto">
          <a:xfrm>
            <a:off x="6020811" y="2092208"/>
            <a:ext cx="5698282" cy="4569849"/>
          </a:xfrm>
          <a:custGeom>
            <a:avLst/>
            <a:gdLst>
              <a:gd name="T0" fmla="*/ 6377381 w 6592569"/>
              <a:gd name="T1" fmla="*/ 0 h 5582920"/>
              <a:gd name="T2" fmla="*/ 0 w 6592569"/>
              <a:gd name="T3" fmla="*/ 0 h 5582920"/>
              <a:gd name="T4" fmla="*/ 0 w 6592569"/>
              <a:gd name="T5" fmla="*/ 5583594 h 5582920"/>
              <a:gd name="T6" fmla="*/ 6377381 w 6592569"/>
              <a:gd name="T7" fmla="*/ 5583594 h 5582920"/>
              <a:gd name="T8" fmla="*/ 6502275 w 6592569"/>
              <a:gd name="T9" fmla="*/ 5580219 h 5582920"/>
              <a:gd name="T10" fmla="*/ 6566409 w 6592569"/>
              <a:gd name="T11" fmla="*/ 5556588 h 5582920"/>
              <a:gd name="T12" fmla="*/ 6590037 w 6592569"/>
              <a:gd name="T13" fmla="*/ 5492453 h 5582920"/>
              <a:gd name="T14" fmla="*/ 6593412 w 6592569"/>
              <a:gd name="T15" fmla="*/ 5367557 h 5582920"/>
              <a:gd name="T16" fmla="*/ 6593412 w 6592569"/>
              <a:gd name="T17" fmla="*/ 216037 h 5582920"/>
              <a:gd name="T18" fmla="*/ 6590037 w 6592569"/>
              <a:gd name="T19" fmla="*/ 91140 h 5582920"/>
              <a:gd name="T20" fmla="*/ 6566409 w 6592569"/>
              <a:gd name="T21" fmla="*/ 27006 h 5582920"/>
              <a:gd name="T22" fmla="*/ 6502275 w 6592569"/>
              <a:gd name="T23" fmla="*/ 3375 h 5582920"/>
              <a:gd name="T24" fmla="*/ 6377381 w 6592569"/>
              <a:gd name="T25" fmla="*/ 0 h 55829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92569" h="5582920">
                <a:moveTo>
                  <a:pt x="6376454" y="0"/>
                </a:moveTo>
                <a:lnTo>
                  <a:pt x="0" y="0"/>
                </a:lnTo>
                <a:lnTo>
                  <a:pt x="0" y="5582640"/>
                </a:lnTo>
                <a:lnTo>
                  <a:pt x="6376454" y="5582640"/>
                </a:lnTo>
                <a:lnTo>
                  <a:pt x="6501330" y="5579265"/>
                </a:lnTo>
                <a:lnTo>
                  <a:pt x="6565455" y="5555640"/>
                </a:lnTo>
                <a:lnTo>
                  <a:pt x="6589080" y="5491514"/>
                </a:lnTo>
                <a:lnTo>
                  <a:pt x="6592455" y="5366639"/>
                </a:lnTo>
                <a:lnTo>
                  <a:pt x="6592455" y="216001"/>
                </a:lnTo>
                <a:lnTo>
                  <a:pt x="6589080" y="91125"/>
                </a:lnTo>
                <a:lnTo>
                  <a:pt x="6565455" y="27000"/>
                </a:lnTo>
                <a:lnTo>
                  <a:pt x="6501330" y="3375"/>
                </a:lnTo>
                <a:lnTo>
                  <a:pt x="6376454" y="0"/>
                </a:lnTo>
                <a:close/>
              </a:path>
            </a:pathLst>
          </a:custGeom>
          <a:solidFill>
            <a:srgbClr val="006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" name="object 47"/>
          <p:cNvSpPr>
            <a:spLocks/>
          </p:cNvSpPr>
          <p:nvPr/>
        </p:nvSpPr>
        <p:spPr bwMode="auto">
          <a:xfrm>
            <a:off x="6432427" y="2238061"/>
            <a:ext cx="1093788" cy="817563"/>
          </a:xfrm>
          <a:custGeom>
            <a:avLst/>
            <a:gdLst>
              <a:gd name="T0" fmla="*/ 402842 w 1092834"/>
              <a:gd name="T1" fmla="*/ 657770 h 816610"/>
              <a:gd name="T2" fmla="*/ 326672 w 1092834"/>
              <a:gd name="T3" fmla="*/ 657770 h 816610"/>
              <a:gd name="T4" fmla="*/ 251520 w 1092834"/>
              <a:gd name="T5" fmla="*/ 786195 h 816610"/>
              <a:gd name="T6" fmla="*/ 308234 w 1092834"/>
              <a:gd name="T7" fmla="*/ 819446 h 816610"/>
              <a:gd name="T8" fmla="*/ 402842 w 1092834"/>
              <a:gd name="T9" fmla="*/ 657770 h 816610"/>
              <a:gd name="T10" fmla="*/ 768568 w 1092834"/>
              <a:gd name="T11" fmla="*/ 657770 h 816610"/>
              <a:gd name="T12" fmla="*/ 692397 w 1092834"/>
              <a:gd name="T13" fmla="*/ 657770 h 816610"/>
              <a:gd name="T14" fmla="*/ 787018 w 1092834"/>
              <a:gd name="T15" fmla="*/ 819446 h 816610"/>
              <a:gd name="T16" fmla="*/ 843733 w 1092834"/>
              <a:gd name="T17" fmla="*/ 786195 h 816610"/>
              <a:gd name="T18" fmla="*/ 768568 w 1092834"/>
              <a:gd name="T19" fmla="*/ 657770 h 816610"/>
              <a:gd name="T20" fmla="*/ 114993 w 1092834"/>
              <a:gd name="T21" fmla="*/ 142522 h 816610"/>
              <a:gd name="T22" fmla="*/ 49303 w 1092834"/>
              <a:gd name="T23" fmla="*/ 142522 h 816610"/>
              <a:gd name="T24" fmla="*/ 49303 w 1092834"/>
              <a:gd name="T25" fmla="*/ 657770 h 816610"/>
              <a:gd name="T26" fmla="*/ 1045950 w 1092834"/>
              <a:gd name="T27" fmla="*/ 657770 h 816610"/>
              <a:gd name="T28" fmla="*/ 1045950 w 1092834"/>
              <a:gd name="T29" fmla="*/ 592007 h 816610"/>
              <a:gd name="T30" fmla="*/ 114993 w 1092834"/>
              <a:gd name="T31" fmla="*/ 592007 h 816610"/>
              <a:gd name="T32" fmla="*/ 114993 w 1092834"/>
              <a:gd name="T33" fmla="*/ 142522 h 816610"/>
              <a:gd name="T34" fmla="*/ 1045950 w 1092834"/>
              <a:gd name="T35" fmla="*/ 142522 h 816610"/>
              <a:gd name="T36" fmla="*/ 980246 w 1092834"/>
              <a:gd name="T37" fmla="*/ 142522 h 816610"/>
              <a:gd name="T38" fmla="*/ 980246 w 1092834"/>
              <a:gd name="T39" fmla="*/ 592007 h 816610"/>
              <a:gd name="T40" fmla="*/ 1045950 w 1092834"/>
              <a:gd name="T41" fmla="*/ 592007 h 816610"/>
              <a:gd name="T42" fmla="*/ 1045950 w 1092834"/>
              <a:gd name="T43" fmla="*/ 142522 h 816610"/>
              <a:gd name="T44" fmla="*/ 1095253 w 1092834"/>
              <a:gd name="T45" fmla="*/ 0 h 816610"/>
              <a:gd name="T46" fmla="*/ 0 w 1092834"/>
              <a:gd name="T47" fmla="*/ 0 h 816610"/>
              <a:gd name="T48" fmla="*/ 0 w 1092834"/>
              <a:gd name="T49" fmla="*/ 142522 h 816610"/>
              <a:gd name="T50" fmla="*/ 1095253 w 1092834"/>
              <a:gd name="T51" fmla="*/ 142522 h 816610"/>
              <a:gd name="T52" fmla="*/ 1095253 w 1092834"/>
              <a:gd name="T53" fmla="*/ 0 h 81661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92834" h="816610">
                <a:moveTo>
                  <a:pt x="401789" y="655472"/>
                </a:moveTo>
                <a:lnTo>
                  <a:pt x="325818" y="655472"/>
                </a:lnTo>
                <a:lnTo>
                  <a:pt x="250863" y="783450"/>
                </a:lnTo>
                <a:lnTo>
                  <a:pt x="307428" y="816584"/>
                </a:lnTo>
                <a:lnTo>
                  <a:pt x="401789" y="655472"/>
                </a:lnTo>
                <a:close/>
              </a:path>
              <a:path w="1092834" h="816610">
                <a:moveTo>
                  <a:pt x="766559" y="655472"/>
                </a:moveTo>
                <a:lnTo>
                  <a:pt x="690587" y="655472"/>
                </a:lnTo>
                <a:lnTo>
                  <a:pt x="784961" y="816584"/>
                </a:lnTo>
                <a:lnTo>
                  <a:pt x="841527" y="783450"/>
                </a:lnTo>
                <a:lnTo>
                  <a:pt x="766559" y="655472"/>
                </a:lnTo>
                <a:close/>
              </a:path>
              <a:path w="1092834" h="816610">
                <a:moveTo>
                  <a:pt x="114693" y="142024"/>
                </a:moveTo>
                <a:lnTo>
                  <a:pt x="49174" y="142024"/>
                </a:lnTo>
                <a:lnTo>
                  <a:pt x="49174" y="655472"/>
                </a:lnTo>
                <a:lnTo>
                  <a:pt x="1043216" y="655472"/>
                </a:lnTo>
                <a:lnTo>
                  <a:pt x="1043216" y="589940"/>
                </a:lnTo>
                <a:lnTo>
                  <a:pt x="114693" y="589940"/>
                </a:lnTo>
                <a:lnTo>
                  <a:pt x="114693" y="142024"/>
                </a:lnTo>
                <a:close/>
              </a:path>
              <a:path w="1092834" h="816610">
                <a:moveTo>
                  <a:pt x="1043216" y="142024"/>
                </a:moveTo>
                <a:lnTo>
                  <a:pt x="977684" y="142024"/>
                </a:lnTo>
                <a:lnTo>
                  <a:pt x="977684" y="589940"/>
                </a:lnTo>
                <a:lnTo>
                  <a:pt x="1043216" y="589940"/>
                </a:lnTo>
                <a:lnTo>
                  <a:pt x="1043216" y="142024"/>
                </a:lnTo>
                <a:close/>
              </a:path>
              <a:path w="1092834" h="816610">
                <a:moveTo>
                  <a:pt x="1092390" y="0"/>
                </a:moveTo>
                <a:lnTo>
                  <a:pt x="0" y="0"/>
                </a:lnTo>
                <a:lnTo>
                  <a:pt x="0" y="142024"/>
                </a:lnTo>
                <a:lnTo>
                  <a:pt x="1092390" y="142024"/>
                </a:lnTo>
                <a:lnTo>
                  <a:pt x="10923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525407" y="2321168"/>
            <a:ext cx="39518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ПОДГОТОВКА СТАНДАРТОВ  УСЛУГ НПО: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bg1"/>
                </a:solidFill>
              </a:rPr>
              <a:t>о</a:t>
            </a:r>
            <a:r>
              <a:rPr lang="ru-RU" sz="2000" dirty="0" smtClean="0">
                <a:solidFill>
                  <a:schemeClr val="bg1"/>
                </a:solidFill>
              </a:rPr>
              <a:t>бучающие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консультационные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информационные и методические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по организации мероприятий</a:t>
            </a:r>
          </a:p>
          <a:p>
            <a:pPr marL="285750" indent="-285750">
              <a:buFontTx/>
              <a:buChar char="-"/>
            </a:pPr>
            <a:r>
              <a:rPr lang="ru-RU" sz="2000" dirty="0" err="1" smtClean="0">
                <a:solidFill>
                  <a:schemeClr val="bg1"/>
                </a:solidFill>
              </a:rPr>
              <a:t>исследовательско</a:t>
            </a:r>
            <a:r>
              <a:rPr lang="ru-RU" sz="2000" dirty="0" smtClean="0">
                <a:solidFill>
                  <a:schemeClr val="bg1"/>
                </a:solidFill>
              </a:rPr>
              <a:t>-аналитические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по организации работы центров поддержки НПО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5" name="object 4"/>
          <p:cNvSpPr>
            <a:spLocks/>
          </p:cNvSpPr>
          <p:nvPr/>
        </p:nvSpPr>
        <p:spPr bwMode="auto">
          <a:xfrm>
            <a:off x="162175" y="4551103"/>
            <a:ext cx="5615626" cy="2185907"/>
          </a:xfrm>
          <a:custGeom>
            <a:avLst/>
            <a:gdLst>
              <a:gd name="T0" fmla="*/ 6593409 w 6592570"/>
              <a:gd name="T1" fmla="*/ 0 h 2781300"/>
              <a:gd name="T2" fmla="*/ 216031 w 6592570"/>
              <a:gd name="T3" fmla="*/ 0 h 2781300"/>
              <a:gd name="T4" fmla="*/ 91137 w 6592570"/>
              <a:gd name="T5" fmla="*/ 3375 h 2781300"/>
              <a:gd name="T6" fmla="*/ 27003 w 6592570"/>
              <a:gd name="T7" fmla="*/ 27000 h 2781300"/>
              <a:gd name="T8" fmla="*/ 3375 w 6592570"/>
              <a:gd name="T9" fmla="*/ 91125 h 2781300"/>
              <a:gd name="T10" fmla="*/ 0 w 6592570"/>
              <a:gd name="T11" fmla="*/ 216001 h 2781300"/>
              <a:gd name="T12" fmla="*/ 0 w 6592570"/>
              <a:gd name="T13" fmla="*/ 2565006 h 2781300"/>
              <a:gd name="T14" fmla="*/ 3375 w 6592570"/>
              <a:gd name="T15" fmla="*/ 2689882 h 2781300"/>
              <a:gd name="T16" fmla="*/ 27003 w 6592570"/>
              <a:gd name="T17" fmla="*/ 2754007 h 2781300"/>
              <a:gd name="T18" fmla="*/ 91137 w 6592570"/>
              <a:gd name="T19" fmla="*/ 2777632 h 2781300"/>
              <a:gd name="T20" fmla="*/ 216031 w 6592570"/>
              <a:gd name="T21" fmla="*/ 2781007 h 2781300"/>
              <a:gd name="T22" fmla="*/ 6593409 w 6592570"/>
              <a:gd name="T23" fmla="*/ 2781007 h 2781300"/>
              <a:gd name="T24" fmla="*/ 6593409 w 6592570"/>
              <a:gd name="T25" fmla="*/ 0 h 2781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92570" h="2781300">
                <a:moveTo>
                  <a:pt x="6592455" y="0"/>
                </a:moveTo>
                <a:lnTo>
                  <a:pt x="216001" y="0"/>
                </a:lnTo>
                <a:lnTo>
                  <a:pt x="91125" y="3375"/>
                </a:lnTo>
                <a:lnTo>
                  <a:pt x="27000" y="27000"/>
                </a:lnTo>
                <a:lnTo>
                  <a:pt x="3375" y="91125"/>
                </a:lnTo>
                <a:lnTo>
                  <a:pt x="0" y="216001"/>
                </a:lnTo>
                <a:lnTo>
                  <a:pt x="0" y="2565006"/>
                </a:lnTo>
                <a:lnTo>
                  <a:pt x="3375" y="2689882"/>
                </a:lnTo>
                <a:lnTo>
                  <a:pt x="27000" y="2754007"/>
                </a:lnTo>
                <a:lnTo>
                  <a:pt x="91125" y="2777632"/>
                </a:lnTo>
                <a:lnTo>
                  <a:pt x="216001" y="2781007"/>
                </a:lnTo>
                <a:lnTo>
                  <a:pt x="6592455" y="2781007"/>
                </a:lnTo>
                <a:lnTo>
                  <a:pt x="6592455" y="0"/>
                </a:lnTo>
                <a:close/>
              </a:path>
            </a:pathLst>
          </a:custGeom>
          <a:solidFill>
            <a:srgbClr val="9370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" name="object 57"/>
          <p:cNvSpPr>
            <a:spLocks/>
          </p:cNvSpPr>
          <p:nvPr/>
        </p:nvSpPr>
        <p:spPr bwMode="auto">
          <a:xfrm>
            <a:off x="237549" y="4673478"/>
            <a:ext cx="627062" cy="868363"/>
          </a:xfrm>
          <a:custGeom>
            <a:avLst/>
            <a:gdLst>
              <a:gd name="T0" fmla="*/ 442682 w 627380"/>
              <a:gd name="T1" fmla="*/ 761249 h 868045"/>
              <a:gd name="T2" fmla="*/ 521493 w 627380"/>
              <a:gd name="T3" fmla="*/ 819961 h 868045"/>
              <a:gd name="T4" fmla="*/ 543493 w 627380"/>
              <a:gd name="T5" fmla="*/ 761249 h 868045"/>
              <a:gd name="T6" fmla="*/ 353094 w 627380"/>
              <a:gd name="T7" fmla="*/ 818449 h 868045"/>
              <a:gd name="T8" fmla="*/ 404806 w 627380"/>
              <a:gd name="T9" fmla="*/ 818449 h 868045"/>
              <a:gd name="T10" fmla="*/ 521493 w 627380"/>
              <a:gd name="T11" fmla="*/ 819961 h 868045"/>
              <a:gd name="T12" fmla="*/ 571892 w 627380"/>
              <a:gd name="T13" fmla="*/ 819961 h 868045"/>
              <a:gd name="T14" fmla="*/ 332639 w 627380"/>
              <a:gd name="T15" fmla="*/ 761249 h 868045"/>
              <a:gd name="T16" fmla="*/ 353094 w 627380"/>
              <a:gd name="T17" fmla="*/ 818449 h 868045"/>
              <a:gd name="T18" fmla="*/ 436077 w 627380"/>
              <a:gd name="T19" fmla="*/ 761249 h 868045"/>
              <a:gd name="T20" fmla="*/ 230928 w 627380"/>
              <a:gd name="T21" fmla="*/ 0 h 868045"/>
              <a:gd name="T22" fmla="*/ 0 w 627380"/>
              <a:gd name="T23" fmla="*/ 761249 h 868045"/>
              <a:gd name="T24" fmla="*/ 626197 w 627380"/>
              <a:gd name="T25" fmla="*/ 760268 h 868045"/>
              <a:gd name="T26" fmla="*/ 424262 w 627380"/>
              <a:gd name="T27" fmla="*/ 759176 h 868045"/>
              <a:gd name="T28" fmla="*/ 410764 w 627380"/>
              <a:gd name="T29" fmla="*/ 750985 h 868045"/>
              <a:gd name="T30" fmla="*/ 385745 w 627380"/>
              <a:gd name="T31" fmla="*/ 749169 h 868045"/>
              <a:gd name="T32" fmla="*/ 364711 w 627380"/>
              <a:gd name="T33" fmla="*/ 740294 h 868045"/>
              <a:gd name="T34" fmla="*/ 356276 w 627380"/>
              <a:gd name="T35" fmla="*/ 718173 h 868045"/>
              <a:gd name="T36" fmla="*/ 348960 w 627380"/>
              <a:gd name="T37" fmla="*/ 714282 h 868045"/>
              <a:gd name="T38" fmla="*/ 342365 w 627380"/>
              <a:gd name="T39" fmla="*/ 712541 h 868045"/>
              <a:gd name="T40" fmla="*/ 48616 w 627380"/>
              <a:gd name="T41" fmla="*/ 265987 h 868045"/>
              <a:gd name="T42" fmla="*/ 250473 w 627380"/>
              <a:gd name="T43" fmla="*/ 264074 h 868045"/>
              <a:gd name="T44" fmla="*/ 263405 w 627380"/>
              <a:gd name="T45" fmla="*/ 251099 h 868045"/>
              <a:gd name="T46" fmla="*/ 265317 w 627380"/>
              <a:gd name="T47" fmla="*/ 217282 h 868045"/>
              <a:gd name="T48" fmla="*/ 216700 w 627380"/>
              <a:gd name="T49" fmla="*/ 83198 h 868045"/>
              <a:gd name="T50" fmla="*/ 265317 w 627380"/>
              <a:gd name="T51" fmla="*/ 48745 h 868045"/>
              <a:gd name="T52" fmla="*/ 626197 w 627380"/>
              <a:gd name="T53" fmla="*/ 0 h 868045"/>
              <a:gd name="T54" fmla="*/ 454425 w 627380"/>
              <a:gd name="T55" fmla="*/ 751318 h 868045"/>
              <a:gd name="T56" fmla="*/ 441440 w 627380"/>
              <a:gd name="T57" fmla="*/ 758642 h 868045"/>
              <a:gd name="T58" fmla="*/ 438410 w 627380"/>
              <a:gd name="T59" fmla="*/ 759570 h 868045"/>
              <a:gd name="T60" fmla="*/ 433730 w 627380"/>
              <a:gd name="T61" fmla="*/ 760268 h 868045"/>
              <a:gd name="T62" fmla="*/ 626197 w 627380"/>
              <a:gd name="T63" fmla="*/ 751102 h 868045"/>
              <a:gd name="T64" fmla="*/ 467499 w 627380"/>
              <a:gd name="T65" fmla="*/ 749537 h 868045"/>
              <a:gd name="T66" fmla="*/ 626197 w 627380"/>
              <a:gd name="T67" fmla="*/ 48745 h 868045"/>
              <a:gd name="T68" fmla="*/ 577605 w 627380"/>
              <a:gd name="T69" fmla="*/ 712541 h 868045"/>
              <a:gd name="T70" fmla="*/ 521544 w 627380"/>
              <a:gd name="T71" fmla="*/ 712757 h 868045"/>
              <a:gd name="T72" fmla="*/ 517650 w 627380"/>
              <a:gd name="T73" fmla="*/ 713926 h 868045"/>
              <a:gd name="T74" fmla="*/ 508114 w 627380"/>
              <a:gd name="T75" fmla="*/ 714282 h 868045"/>
              <a:gd name="T76" fmla="*/ 505872 w 627380"/>
              <a:gd name="T77" fmla="*/ 732404 h 868045"/>
              <a:gd name="T78" fmla="*/ 490337 w 627380"/>
              <a:gd name="T79" fmla="*/ 748744 h 868045"/>
              <a:gd name="T80" fmla="*/ 626197 w 627380"/>
              <a:gd name="T81" fmla="*/ 751102 h 868045"/>
              <a:gd name="T82" fmla="*/ 404958 w 627380"/>
              <a:gd name="T83" fmla="*/ 742940 h 868045"/>
              <a:gd name="T84" fmla="*/ 391287 w 627380"/>
              <a:gd name="T85" fmla="*/ 749169 h 868045"/>
              <a:gd name="T86" fmla="*/ 405718 w 627380"/>
              <a:gd name="T87" fmla="*/ 744249 h 868045"/>
              <a:gd name="T88" fmla="*/ 265317 w 627380"/>
              <a:gd name="T89" fmla="*/ 83198 h 868045"/>
              <a:gd name="T90" fmla="*/ 216700 w 627380"/>
              <a:gd name="T91" fmla="*/ 217282 h 868045"/>
              <a:gd name="T92" fmla="*/ 265317 w 627380"/>
              <a:gd name="T93" fmla="*/ 83198 h 86804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27380" h="868045">
                <a:moveTo>
                  <a:pt x="544321" y="760412"/>
                </a:moveTo>
                <a:lnTo>
                  <a:pt x="443356" y="760412"/>
                </a:lnTo>
                <a:lnTo>
                  <a:pt x="495490" y="867905"/>
                </a:lnTo>
                <a:lnTo>
                  <a:pt x="522287" y="819061"/>
                </a:lnTo>
                <a:lnTo>
                  <a:pt x="572762" y="819061"/>
                </a:lnTo>
                <a:lnTo>
                  <a:pt x="544321" y="760412"/>
                </a:lnTo>
                <a:close/>
              </a:path>
              <a:path w="627380" h="868045">
                <a:moveTo>
                  <a:pt x="405421" y="817549"/>
                </a:moveTo>
                <a:lnTo>
                  <a:pt x="353631" y="817549"/>
                </a:lnTo>
                <a:lnTo>
                  <a:pt x="377951" y="867663"/>
                </a:lnTo>
                <a:lnTo>
                  <a:pt x="405421" y="817549"/>
                </a:lnTo>
                <a:close/>
              </a:path>
              <a:path w="627380" h="868045">
                <a:moveTo>
                  <a:pt x="572762" y="819061"/>
                </a:moveTo>
                <a:lnTo>
                  <a:pt x="522287" y="819061"/>
                </a:lnTo>
                <a:lnTo>
                  <a:pt x="577227" y="828268"/>
                </a:lnTo>
                <a:lnTo>
                  <a:pt x="572762" y="819061"/>
                </a:lnTo>
                <a:close/>
              </a:path>
              <a:path w="627380" h="868045">
                <a:moveTo>
                  <a:pt x="436740" y="760412"/>
                </a:moveTo>
                <a:lnTo>
                  <a:pt x="333146" y="760412"/>
                </a:lnTo>
                <a:lnTo>
                  <a:pt x="298284" y="824001"/>
                </a:lnTo>
                <a:lnTo>
                  <a:pt x="353631" y="817549"/>
                </a:lnTo>
                <a:lnTo>
                  <a:pt x="405421" y="817549"/>
                </a:lnTo>
                <a:lnTo>
                  <a:pt x="436740" y="760412"/>
                </a:lnTo>
                <a:close/>
              </a:path>
              <a:path w="627380" h="868045">
                <a:moveTo>
                  <a:pt x="627151" y="0"/>
                </a:moveTo>
                <a:lnTo>
                  <a:pt x="231279" y="0"/>
                </a:lnTo>
                <a:lnTo>
                  <a:pt x="0" y="231266"/>
                </a:lnTo>
                <a:lnTo>
                  <a:pt x="0" y="760412"/>
                </a:lnTo>
                <a:lnTo>
                  <a:pt x="627151" y="760412"/>
                </a:lnTo>
                <a:lnTo>
                  <a:pt x="627151" y="759434"/>
                </a:lnTo>
                <a:lnTo>
                  <a:pt x="432777" y="759434"/>
                </a:lnTo>
                <a:lnTo>
                  <a:pt x="424907" y="758342"/>
                </a:lnTo>
                <a:lnTo>
                  <a:pt x="417680" y="755191"/>
                </a:lnTo>
                <a:lnTo>
                  <a:pt x="411389" y="750160"/>
                </a:lnTo>
                <a:lnTo>
                  <a:pt x="410028" y="748347"/>
                </a:lnTo>
                <a:lnTo>
                  <a:pt x="386333" y="748347"/>
                </a:lnTo>
                <a:lnTo>
                  <a:pt x="374623" y="745990"/>
                </a:lnTo>
                <a:lnTo>
                  <a:pt x="365266" y="739481"/>
                </a:lnTo>
                <a:lnTo>
                  <a:pt x="359064" y="729664"/>
                </a:lnTo>
                <a:lnTo>
                  <a:pt x="356819" y="717384"/>
                </a:lnTo>
                <a:lnTo>
                  <a:pt x="356819" y="713498"/>
                </a:lnTo>
                <a:lnTo>
                  <a:pt x="349491" y="713498"/>
                </a:lnTo>
                <a:lnTo>
                  <a:pt x="346113" y="712787"/>
                </a:lnTo>
                <a:lnTo>
                  <a:pt x="342887" y="711758"/>
                </a:lnTo>
                <a:lnTo>
                  <a:pt x="48691" y="711758"/>
                </a:lnTo>
                <a:lnTo>
                  <a:pt x="48691" y="265696"/>
                </a:lnTo>
                <a:lnTo>
                  <a:pt x="241388" y="265696"/>
                </a:lnTo>
                <a:lnTo>
                  <a:pt x="250854" y="263783"/>
                </a:lnTo>
                <a:lnTo>
                  <a:pt x="258589" y="258565"/>
                </a:lnTo>
                <a:lnTo>
                  <a:pt x="263807" y="250823"/>
                </a:lnTo>
                <a:lnTo>
                  <a:pt x="265722" y="241338"/>
                </a:lnTo>
                <a:lnTo>
                  <a:pt x="265722" y="217042"/>
                </a:lnTo>
                <a:lnTo>
                  <a:pt x="83108" y="217042"/>
                </a:lnTo>
                <a:lnTo>
                  <a:pt x="217030" y="83108"/>
                </a:lnTo>
                <a:lnTo>
                  <a:pt x="265722" y="83108"/>
                </a:lnTo>
                <a:lnTo>
                  <a:pt x="265722" y="48691"/>
                </a:lnTo>
                <a:lnTo>
                  <a:pt x="627151" y="48691"/>
                </a:lnTo>
                <a:lnTo>
                  <a:pt x="627151" y="0"/>
                </a:lnTo>
                <a:close/>
              </a:path>
              <a:path w="627380" h="868045">
                <a:moveTo>
                  <a:pt x="459181" y="743508"/>
                </a:moveTo>
                <a:lnTo>
                  <a:pt x="455117" y="750493"/>
                </a:lnTo>
                <a:lnTo>
                  <a:pt x="449046" y="755446"/>
                </a:lnTo>
                <a:lnTo>
                  <a:pt x="442112" y="757808"/>
                </a:lnTo>
                <a:lnTo>
                  <a:pt x="440609" y="758343"/>
                </a:lnTo>
                <a:lnTo>
                  <a:pt x="439077" y="758736"/>
                </a:lnTo>
                <a:lnTo>
                  <a:pt x="435952" y="759256"/>
                </a:lnTo>
                <a:lnTo>
                  <a:pt x="434390" y="759434"/>
                </a:lnTo>
                <a:lnTo>
                  <a:pt x="627151" y="759434"/>
                </a:lnTo>
                <a:lnTo>
                  <a:pt x="627151" y="750277"/>
                </a:lnTo>
                <a:lnTo>
                  <a:pt x="473849" y="750277"/>
                </a:lnTo>
                <a:lnTo>
                  <a:pt x="468210" y="748715"/>
                </a:lnTo>
                <a:lnTo>
                  <a:pt x="459181" y="743508"/>
                </a:lnTo>
                <a:close/>
              </a:path>
              <a:path w="627380" h="868045">
                <a:moveTo>
                  <a:pt x="627151" y="48691"/>
                </a:moveTo>
                <a:lnTo>
                  <a:pt x="578484" y="48691"/>
                </a:lnTo>
                <a:lnTo>
                  <a:pt x="578484" y="711758"/>
                </a:lnTo>
                <a:lnTo>
                  <a:pt x="522985" y="711758"/>
                </a:lnTo>
                <a:lnTo>
                  <a:pt x="522338" y="711974"/>
                </a:lnTo>
                <a:lnTo>
                  <a:pt x="521754" y="712330"/>
                </a:lnTo>
                <a:lnTo>
                  <a:pt x="518439" y="713143"/>
                </a:lnTo>
                <a:lnTo>
                  <a:pt x="515658" y="713498"/>
                </a:lnTo>
                <a:lnTo>
                  <a:pt x="508888" y="713498"/>
                </a:lnTo>
                <a:lnTo>
                  <a:pt x="508888" y="719315"/>
                </a:lnTo>
                <a:lnTo>
                  <a:pt x="506643" y="731600"/>
                </a:lnTo>
                <a:lnTo>
                  <a:pt x="500441" y="741416"/>
                </a:lnTo>
                <a:lnTo>
                  <a:pt x="491084" y="747922"/>
                </a:lnTo>
                <a:lnTo>
                  <a:pt x="479374" y="750277"/>
                </a:lnTo>
                <a:lnTo>
                  <a:pt x="627151" y="750277"/>
                </a:lnTo>
                <a:lnTo>
                  <a:pt x="627151" y="48691"/>
                </a:lnTo>
                <a:close/>
              </a:path>
              <a:path w="627380" h="868045">
                <a:moveTo>
                  <a:pt x="405574" y="742124"/>
                </a:moveTo>
                <a:lnTo>
                  <a:pt x="397522" y="746772"/>
                </a:lnTo>
                <a:lnTo>
                  <a:pt x="391883" y="748347"/>
                </a:lnTo>
                <a:lnTo>
                  <a:pt x="410028" y="748347"/>
                </a:lnTo>
                <a:lnTo>
                  <a:pt x="406336" y="743432"/>
                </a:lnTo>
                <a:lnTo>
                  <a:pt x="405574" y="742124"/>
                </a:lnTo>
                <a:close/>
              </a:path>
              <a:path w="627380" h="868045">
                <a:moveTo>
                  <a:pt x="265722" y="83108"/>
                </a:moveTo>
                <a:lnTo>
                  <a:pt x="217030" y="83108"/>
                </a:lnTo>
                <a:lnTo>
                  <a:pt x="217030" y="217042"/>
                </a:lnTo>
                <a:lnTo>
                  <a:pt x="265722" y="217042"/>
                </a:lnTo>
                <a:lnTo>
                  <a:pt x="265722" y="831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203526" y="4823209"/>
            <a:ext cx="4142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НОВЫЕ ПРАВИЛА ВЫДЕЛЕНИЯ ГРАНТОВ ДЛЯ НПО: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Детально прописан порядок формирования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Введены положения по Реестру экспертов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Скругленный прямоугольник 50"/>
          <p:cNvSpPr/>
          <p:nvPr/>
        </p:nvSpPr>
        <p:spPr>
          <a:xfrm>
            <a:off x="331788" y="2541588"/>
            <a:ext cx="4927600" cy="3543300"/>
          </a:xfrm>
          <a:prstGeom prst="roundRect">
            <a:avLst>
              <a:gd name="adj" fmla="val 410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272588" y="2554288"/>
            <a:ext cx="2451100" cy="3543300"/>
          </a:xfrm>
          <a:prstGeom prst="roundRect">
            <a:avLst>
              <a:gd name="adj" fmla="val 410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957888" y="2541588"/>
            <a:ext cx="2870200" cy="3543300"/>
          </a:xfrm>
          <a:prstGeom prst="roundRect">
            <a:avLst>
              <a:gd name="adj" fmla="val 410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21" name="TextBox 23"/>
          <p:cNvSpPr txBox="1">
            <a:spLocks noChangeArrowheads="1"/>
          </p:cNvSpPr>
          <p:nvPr/>
        </p:nvSpPr>
        <p:spPr bwMode="auto">
          <a:xfrm>
            <a:off x="198438" y="301044"/>
            <a:ext cx="907415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rgbClr val="0C779D"/>
                </a:solidFill>
              </a:rPr>
              <a:t>РАЗВИТИЕ СОЦИАЛЬНОЙ АКТИВНОСТИ НПО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-12700" y="1114425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9" name="TextBox 23"/>
          <p:cNvSpPr txBox="1">
            <a:spLocks noChangeArrowheads="1"/>
          </p:cNvSpPr>
          <p:nvPr/>
        </p:nvSpPr>
        <p:spPr bwMode="auto">
          <a:xfrm>
            <a:off x="11281505" y="331673"/>
            <a:ext cx="63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dirty="0" smtClean="0"/>
              <a:t>16</a:t>
            </a:r>
            <a:endParaRPr lang="ru-RU" altLang="ru-RU" sz="2400" b="1" dirty="0"/>
          </a:p>
        </p:txBody>
      </p:sp>
      <p:sp>
        <p:nvSpPr>
          <p:cNvPr id="44040" name="TextBox 23"/>
          <p:cNvSpPr txBox="1">
            <a:spLocks noChangeArrowheads="1"/>
          </p:cNvSpPr>
          <p:nvPr/>
        </p:nvSpPr>
        <p:spPr bwMode="auto">
          <a:xfrm>
            <a:off x="509588" y="1974850"/>
            <a:ext cx="474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0070C0"/>
                </a:solidFill>
              </a:rPr>
              <a:t>ПОДДЕРЖКА НПО</a:t>
            </a:r>
          </a:p>
        </p:txBody>
      </p:sp>
      <p:sp>
        <p:nvSpPr>
          <p:cNvPr id="44041" name="TextBox 29"/>
          <p:cNvSpPr txBox="1">
            <a:spLocks noChangeArrowheads="1"/>
          </p:cNvSpPr>
          <p:nvPr/>
        </p:nvSpPr>
        <p:spPr bwMode="auto">
          <a:xfrm>
            <a:off x="6503988" y="2000250"/>
            <a:ext cx="474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0070C0"/>
                </a:solidFill>
              </a:rPr>
              <a:t>НОВЫЕ ФОРМЫ</a:t>
            </a:r>
          </a:p>
        </p:txBody>
      </p:sp>
      <p:grpSp>
        <p:nvGrpSpPr>
          <p:cNvPr id="44042" name="Группа 45"/>
          <p:cNvGrpSpPr>
            <a:grpSpLocks/>
          </p:cNvGrpSpPr>
          <p:nvPr/>
        </p:nvGrpSpPr>
        <p:grpSpPr bwMode="auto">
          <a:xfrm>
            <a:off x="6326188" y="3856038"/>
            <a:ext cx="2159000" cy="2076450"/>
            <a:chOff x="6489700" y="3409407"/>
            <a:chExt cx="2159000" cy="207651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6667500" y="4634992"/>
              <a:ext cx="635000" cy="38101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D89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797800" y="3923772"/>
              <a:ext cx="635000" cy="110493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D89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4054" name="TextBox 23"/>
            <p:cNvSpPr txBox="1">
              <a:spLocks noChangeArrowheads="1"/>
            </p:cNvSpPr>
            <p:nvPr/>
          </p:nvSpPr>
          <p:spPr bwMode="auto">
            <a:xfrm>
              <a:off x="6489700" y="4107907"/>
              <a:ext cx="977900" cy="46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2400" b="1" dirty="0"/>
                <a:t>208</a:t>
              </a:r>
              <a:endParaRPr lang="ru-RU" altLang="ru-RU" sz="2000" dirty="0"/>
            </a:p>
          </p:txBody>
        </p:sp>
        <p:sp>
          <p:nvSpPr>
            <p:cNvPr id="44055" name="TextBox 23"/>
            <p:cNvSpPr txBox="1">
              <a:spLocks noChangeArrowheads="1"/>
            </p:cNvSpPr>
            <p:nvPr/>
          </p:nvSpPr>
          <p:spPr bwMode="auto">
            <a:xfrm>
              <a:off x="6507479" y="5085807"/>
              <a:ext cx="94742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2000" dirty="0"/>
                <a:t>2016</a:t>
              </a:r>
            </a:p>
          </p:txBody>
        </p:sp>
        <p:sp>
          <p:nvSpPr>
            <p:cNvPr id="44056" name="TextBox 23"/>
            <p:cNvSpPr txBox="1">
              <a:spLocks noChangeArrowheads="1"/>
            </p:cNvSpPr>
            <p:nvPr/>
          </p:nvSpPr>
          <p:spPr bwMode="auto">
            <a:xfrm>
              <a:off x="7675879" y="5085807"/>
              <a:ext cx="94742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2000" dirty="0"/>
                <a:t>2017</a:t>
              </a:r>
            </a:p>
          </p:txBody>
        </p:sp>
        <p:sp>
          <p:nvSpPr>
            <p:cNvPr id="44057" name="TextBox 23"/>
            <p:cNvSpPr txBox="1">
              <a:spLocks noChangeArrowheads="1"/>
            </p:cNvSpPr>
            <p:nvPr/>
          </p:nvSpPr>
          <p:spPr bwMode="auto">
            <a:xfrm>
              <a:off x="7581900" y="3409407"/>
              <a:ext cx="1066800" cy="46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kk-KZ" altLang="ru-RU" sz="2400" b="1" dirty="0" smtClean="0"/>
                <a:t>618,5</a:t>
              </a:r>
              <a:endParaRPr lang="ru-RU" altLang="ru-RU" sz="2400" b="1" dirty="0"/>
            </a:p>
          </p:txBody>
        </p:sp>
      </p:grpSp>
      <p:sp>
        <p:nvSpPr>
          <p:cNvPr id="44043" name="TextBox 23"/>
          <p:cNvSpPr txBox="1">
            <a:spLocks noChangeArrowheads="1"/>
          </p:cNvSpPr>
          <p:nvPr/>
        </p:nvSpPr>
        <p:spPr bwMode="auto">
          <a:xfrm>
            <a:off x="6478588" y="2751138"/>
            <a:ext cx="1841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 dirty="0"/>
              <a:t>ГРАНТЫ</a:t>
            </a:r>
          </a:p>
          <a:p>
            <a:pPr algn="ctr"/>
            <a:r>
              <a:rPr lang="ru-RU" altLang="ru-RU" sz="2000" dirty="0"/>
              <a:t>(млн. тенге)</a:t>
            </a:r>
          </a:p>
        </p:txBody>
      </p:sp>
      <p:sp>
        <p:nvSpPr>
          <p:cNvPr id="44044" name="TextBox 23"/>
          <p:cNvSpPr txBox="1">
            <a:spLocks noChangeArrowheads="1"/>
          </p:cNvSpPr>
          <p:nvPr/>
        </p:nvSpPr>
        <p:spPr bwMode="auto">
          <a:xfrm>
            <a:off x="9615488" y="2763838"/>
            <a:ext cx="1841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 dirty="0"/>
              <a:t>ПРЕМИИ</a:t>
            </a:r>
          </a:p>
          <a:p>
            <a:pPr algn="ctr"/>
            <a:r>
              <a:rPr lang="ru-RU" altLang="ru-RU" sz="2000" dirty="0"/>
              <a:t>(млн. тенге)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0202863" y="5411788"/>
            <a:ext cx="635000" cy="93662"/>
          </a:xfrm>
          <a:prstGeom prst="rect">
            <a:avLst/>
          </a:prstGeom>
          <a:solidFill>
            <a:srgbClr val="0070C0"/>
          </a:solidFill>
          <a:ln>
            <a:solidFill>
              <a:srgbClr val="0D89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046" name="TextBox 23"/>
          <p:cNvSpPr txBox="1">
            <a:spLocks noChangeArrowheads="1"/>
          </p:cNvSpPr>
          <p:nvPr/>
        </p:nvSpPr>
        <p:spPr bwMode="auto">
          <a:xfrm>
            <a:off x="10064750" y="5532438"/>
            <a:ext cx="947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dirty="0"/>
              <a:t>2017</a:t>
            </a:r>
          </a:p>
        </p:txBody>
      </p:sp>
      <p:sp>
        <p:nvSpPr>
          <p:cNvPr id="44047" name="TextBox 23"/>
          <p:cNvSpPr txBox="1">
            <a:spLocks noChangeArrowheads="1"/>
          </p:cNvSpPr>
          <p:nvPr/>
        </p:nvSpPr>
        <p:spPr bwMode="auto">
          <a:xfrm>
            <a:off x="10123488" y="4872038"/>
            <a:ext cx="78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/>
              <a:t>68</a:t>
            </a:r>
            <a:endParaRPr lang="ru-RU" altLang="ru-RU" sz="2400" dirty="0"/>
          </a:p>
        </p:txBody>
      </p:sp>
      <p:sp>
        <p:nvSpPr>
          <p:cNvPr id="44048" name="TextBox 23"/>
          <p:cNvSpPr txBox="1">
            <a:spLocks noChangeArrowheads="1"/>
          </p:cNvSpPr>
          <p:nvPr/>
        </p:nvSpPr>
        <p:spPr bwMode="auto">
          <a:xfrm>
            <a:off x="3087688" y="3830638"/>
            <a:ext cx="1955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6000" b="1" dirty="0" smtClean="0"/>
              <a:t>2146</a:t>
            </a:r>
            <a:r>
              <a:rPr lang="ru-RU" altLang="ru-RU" sz="4000" b="1" dirty="0" smtClean="0"/>
              <a:t> </a:t>
            </a:r>
            <a:endParaRPr lang="ru-RU" altLang="ru-RU" sz="4000" b="1" dirty="0"/>
          </a:p>
          <a:p>
            <a:pPr algn="ctr"/>
            <a:r>
              <a:rPr lang="ru-RU" altLang="ru-RU" sz="2000" b="1" dirty="0"/>
              <a:t>социальных проектов</a:t>
            </a:r>
          </a:p>
        </p:txBody>
      </p:sp>
      <p:sp>
        <p:nvSpPr>
          <p:cNvPr id="44049" name="TextBox 23"/>
          <p:cNvSpPr txBox="1">
            <a:spLocks noChangeArrowheads="1"/>
          </p:cNvSpPr>
          <p:nvPr/>
        </p:nvSpPr>
        <p:spPr bwMode="auto">
          <a:xfrm>
            <a:off x="598488" y="3830638"/>
            <a:ext cx="20574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6000" b="1" dirty="0" smtClean="0"/>
              <a:t>13,9</a:t>
            </a:r>
            <a:endParaRPr lang="ru-RU" altLang="ru-RU" sz="4000" b="1" dirty="0"/>
          </a:p>
          <a:p>
            <a:pPr algn="ctr"/>
            <a:r>
              <a:rPr lang="kk-KZ" altLang="ru-RU" sz="2000" b="1" dirty="0"/>
              <a:t>млрд. тенге</a:t>
            </a:r>
            <a:endParaRPr lang="ru-RU" altLang="ru-RU" sz="2000" b="1" dirty="0"/>
          </a:p>
        </p:txBody>
      </p:sp>
      <p:sp>
        <p:nvSpPr>
          <p:cNvPr id="44050" name="TextBox 23"/>
          <p:cNvSpPr txBox="1">
            <a:spLocks noChangeArrowheads="1"/>
          </p:cNvSpPr>
          <p:nvPr/>
        </p:nvSpPr>
        <p:spPr bwMode="auto">
          <a:xfrm>
            <a:off x="1081088" y="2763838"/>
            <a:ext cx="3340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 dirty="0"/>
              <a:t>ГОССОЦЗАКАЗ</a:t>
            </a:r>
          </a:p>
        </p:txBody>
      </p:sp>
      <p:pic>
        <p:nvPicPr>
          <p:cNvPr id="4405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897" y="68264"/>
            <a:ext cx="2510066" cy="128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151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100013" y="320675"/>
            <a:ext cx="7850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2800" b="1" dirty="0" smtClean="0">
                <a:solidFill>
                  <a:schemeClr val="accent2">
                    <a:lumMod val="50000"/>
                  </a:schemeClr>
                </a:solidFill>
              </a:rPr>
              <a:t>VII 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ГРАЖДАНСКИЙ ФОРУМ</a:t>
            </a: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6445250" y="1657350"/>
            <a:ext cx="3138488" cy="1570038"/>
          </a:xfrm>
          <a:prstGeom prst="rect">
            <a:avLst/>
          </a:prstGeom>
          <a:solidFill>
            <a:schemeClr val="accent2">
              <a:lumMod val="50000"/>
              <a:alpha val="67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dirty="0" smtClean="0"/>
              <a:t>Руководство </a:t>
            </a:r>
          </a:p>
          <a:p>
            <a:pPr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10-ти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 </a:t>
            </a:r>
            <a:r>
              <a:rPr lang="ru-RU" altLang="ru-RU" sz="2400" dirty="0" smtClean="0"/>
              <a:t>центральных государственных органов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551113" y="1692275"/>
            <a:ext cx="3146425" cy="1568450"/>
          </a:xfrm>
          <a:prstGeom prst="rect">
            <a:avLst/>
          </a:prstGeom>
          <a:solidFill>
            <a:schemeClr val="accent2">
              <a:lumMod val="50000"/>
              <a:alpha val="67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dirty="0" smtClean="0"/>
              <a:t>Более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</a:t>
            </a:r>
            <a:r>
              <a:rPr lang="ru-RU" altLang="ru-RU" sz="2400" dirty="0" smtClean="0"/>
              <a:t>представителей </a:t>
            </a:r>
          </a:p>
          <a:p>
            <a:pPr algn="ctr">
              <a:defRPr/>
            </a:pPr>
            <a:r>
              <a:rPr lang="ru-RU" altLang="ru-RU" sz="2400" dirty="0" smtClean="0"/>
              <a:t>из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 </a:t>
            </a:r>
            <a:r>
              <a:rPr lang="ru-RU" altLang="ru-RU" sz="2400" dirty="0" smtClean="0"/>
              <a:t>регионов Казахстана</a:t>
            </a:r>
          </a:p>
        </p:txBody>
      </p:sp>
      <p:sp>
        <p:nvSpPr>
          <p:cNvPr id="35845" name="TextBox 29"/>
          <p:cNvSpPr txBox="1">
            <a:spLocks noChangeArrowheads="1"/>
          </p:cNvSpPr>
          <p:nvPr/>
        </p:nvSpPr>
        <p:spPr bwMode="auto">
          <a:xfrm>
            <a:off x="311150" y="3799302"/>
            <a:ext cx="11814175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alt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олее 100 </a:t>
            </a:r>
            <a:r>
              <a:rPr lang="ru-RU" altLang="ru-RU" sz="2400" dirty="0" smtClean="0"/>
              <a:t>рекомендаций по развитию гражданского общества.</a:t>
            </a:r>
            <a:r>
              <a:rPr lang="ru-RU" altLang="ru-RU" sz="2400" b="1" dirty="0" smtClean="0"/>
              <a:t> </a:t>
            </a:r>
          </a:p>
          <a:p>
            <a:pPr algn="ctr"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Министерством</a:t>
            </a:r>
            <a:r>
              <a:rPr lang="ru-RU" altLang="ru-RU" sz="2400" b="1" dirty="0" smtClean="0"/>
              <a:t> </a:t>
            </a:r>
            <a:r>
              <a:rPr lang="ru-RU" altLang="ru-RU" sz="2400" dirty="0" smtClean="0"/>
              <a:t>налажен контроль за их исполнением</a:t>
            </a:r>
          </a:p>
        </p:txBody>
      </p:sp>
      <p:sp>
        <p:nvSpPr>
          <p:cNvPr id="35846" name="TextBox 31"/>
          <p:cNvSpPr txBox="1">
            <a:spLocks noChangeArrowheads="1"/>
          </p:cNvSpPr>
          <p:nvPr/>
        </p:nvSpPr>
        <p:spPr bwMode="auto">
          <a:xfrm>
            <a:off x="1360487" y="4723840"/>
            <a:ext cx="971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Впервые вынесен </a:t>
            </a:r>
            <a:r>
              <a:rPr lang="ru-RU" altLang="ru-RU" sz="2400" dirty="0" smtClean="0"/>
              <a:t>вопрос реализации рекомендаций ГФ на заседание Правительства</a:t>
            </a:r>
          </a:p>
        </p:txBody>
      </p:sp>
      <p:sp>
        <p:nvSpPr>
          <p:cNvPr id="35847" name="TextBox 33"/>
          <p:cNvSpPr txBox="1">
            <a:spLocks noChangeArrowheads="1"/>
          </p:cNvSpPr>
          <p:nvPr/>
        </p:nvSpPr>
        <p:spPr bwMode="auto">
          <a:xfrm>
            <a:off x="311150" y="5866871"/>
            <a:ext cx="11574463" cy="83099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поручению Правительства в регионах создаются гражданские центры по поддержке НПО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213"/>
            <a:ext cx="2482850" cy="108108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163" y="1657350"/>
            <a:ext cx="2482850" cy="10572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37" name="Стрелка вниз 36"/>
          <p:cNvSpPr/>
          <p:nvPr/>
        </p:nvSpPr>
        <p:spPr>
          <a:xfrm>
            <a:off x="5765004" y="4594300"/>
            <a:ext cx="661987" cy="2314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5765005" y="5554837"/>
            <a:ext cx="661987" cy="2534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Волна 38"/>
          <p:cNvSpPr/>
          <p:nvPr/>
        </p:nvSpPr>
        <p:spPr>
          <a:xfrm>
            <a:off x="5697538" y="1984375"/>
            <a:ext cx="747712" cy="914400"/>
          </a:xfrm>
          <a:prstGeom prst="wav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0" y="836613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02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0"/>
            <a:ext cx="18034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763713" y="3297238"/>
            <a:ext cx="8702675" cy="461962"/>
          </a:xfrm>
          <a:prstGeom prst="rect">
            <a:avLst/>
          </a:prstGeom>
          <a:solidFill>
            <a:schemeClr val="accent2">
              <a:lumMod val="50000"/>
              <a:alpha val="67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dirty="0" smtClean="0"/>
              <a:t>Более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 участников </a:t>
            </a:r>
            <a:r>
              <a:rPr lang="ru-RU" altLang="ru-RU" sz="2400" dirty="0" smtClean="0"/>
              <a:t>из различных НПО и госорганов</a:t>
            </a:r>
          </a:p>
        </p:txBody>
      </p:sp>
      <p:sp>
        <p:nvSpPr>
          <p:cNvPr id="37904" name="TextBox 23"/>
          <p:cNvSpPr txBox="1">
            <a:spLocks noChangeArrowheads="1"/>
          </p:cNvSpPr>
          <p:nvPr/>
        </p:nvSpPr>
        <p:spPr bwMode="auto">
          <a:xfrm>
            <a:off x="11252200" y="320675"/>
            <a:ext cx="63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dirty="0" smtClean="0"/>
              <a:t>17</a:t>
            </a: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265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>
            <a:spLocks noChangeArrowheads="1"/>
          </p:cNvSpPr>
          <p:nvPr/>
        </p:nvSpPr>
        <p:spPr bwMode="auto">
          <a:xfrm>
            <a:off x="331788" y="211138"/>
            <a:ext cx="10523537" cy="89255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rgbClr val="0C779D"/>
                </a:solidFill>
              </a:rPr>
              <a:t>ОБЩЕСТВЕННЫЕ СОВЕТЫ </a:t>
            </a:r>
            <a:endParaRPr lang="ru-RU" altLang="ru-RU" sz="2800" b="1" dirty="0">
              <a:solidFill>
                <a:srgbClr val="0C779D"/>
              </a:solidFill>
            </a:endParaRPr>
          </a:p>
          <a:p>
            <a:pPr>
              <a:defRPr/>
            </a:pPr>
            <a:endParaRPr lang="ru-RU" altLang="ru-RU" sz="2400" b="1" dirty="0" smtClean="0">
              <a:solidFill>
                <a:schemeClr val="bg2">
                  <a:lumMod val="25000"/>
                </a:schemeClr>
              </a:solidFill>
              <a:latin typeface="Open Sans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-12700" y="1114425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39688"/>
            <a:ext cx="1862867" cy="111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481012" y="1239514"/>
            <a:ext cx="1082675" cy="7699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4400" b="1" dirty="0" smtClean="0"/>
              <a:t>1</a:t>
            </a:r>
            <a:endParaRPr lang="ru-RU" altLang="ru-RU" sz="2800" b="1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93251" y="1183250"/>
            <a:ext cx="9939143" cy="929481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проводит мониторинг работы Общественных советов совместно с депутатами Мажилиса, НПО международными экспертами (проведено более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общественных слушаний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исследований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481012" y="2227959"/>
            <a:ext cx="1076325" cy="7683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kk-KZ" altLang="ru-RU" sz="4400" b="1" dirty="0" smtClean="0"/>
              <a:t>2</a:t>
            </a:r>
            <a:endParaRPr lang="ru-RU" altLang="ru-RU" sz="2800" b="1" dirty="0" smtClean="0"/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484188" y="3412123"/>
            <a:ext cx="1076325" cy="7699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kk-KZ" altLang="ru-RU" sz="4400" b="1" dirty="0" smtClean="0"/>
              <a:t>3</a:t>
            </a:r>
            <a:endParaRPr lang="ru-RU" altLang="ru-RU" sz="4400" b="1" dirty="0" smtClean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60513" y="3173590"/>
            <a:ext cx="9932792" cy="1172924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Постановления Правительства «Об утверждении Типового положения об Общественном совете» с учетом предложений всех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229 общественных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советов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(задействовано более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4000 человек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представители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гражданского общества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484188" y="4524216"/>
            <a:ext cx="1076325" cy="7699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kk-KZ" altLang="ru-RU" sz="4400" b="1" dirty="0"/>
              <a:t>4</a:t>
            </a:r>
            <a:endParaRPr lang="ru-RU" altLang="ru-RU" sz="4400" b="1" dirty="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99602" y="5510276"/>
            <a:ext cx="9932792" cy="1265794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ноябре пройдет </a:t>
            </a:r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Первый Республиканский 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Мажилис общественных совет</a:t>
            </a:r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рекомендации которого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 приняты в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основу дальнейших изменений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законодательства (более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8000 проектов НПА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прошли общественную экспертизу)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7" name="TextBox 23"/>
          <p:cNvSpPr txBox="1">
            <a:spLocks noChangeArrowheads="1"/>
          </p:cNvSpPr>
          <p:nvPr/>
        </p:nvSpPr>
        <p:spPr bwMode="auto">
          <a:xfrm>
            <a:off x="11228817" y="221309"/>
            <a:ext cx="63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dirty="0" smtClean="0"/>
              <a:t>18</a:t>
            </a:r>
            <a:endParaRPr lang="ru-RU" alt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60513" y="2200487"/>
            <a:ext cx="9932792" cy="865481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 с НПО организован комплекс обучающих мероприятий. Через обучение прошли более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членов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бщественных советов 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484188" y="5512661"/>
            <a:ext cx="1076325" cy="7699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kk-KZ" altLang="ru-RU" sz="4400" b="1" dirty="0"/>
              <a:t>5</a:t>
            </a:r>
            <a:endParaRPr lang="ru-RU" altLang="ru-RU" sz="4400" b="1" dirty="0" smtClean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99602" y="4439384"/>
            <a:ext cx="9932792" cy="96327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Готовятся методические рекомендации по проведению общественного мониторинга, по заслушиванию руководителей госорганов                             (отчеты –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 </a:t>
            </a:r>
            <a:r>
              <a:rPr lang="ru-RU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акимов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15 министров, более 1000 руководителей госорганов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61440" y="2144713"/>
            <a:ext cx="3512177" cy="55659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РЕЛИГИЯ: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87548" y="1682079"/>
            <a:ext cx="6879463" cy="14990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СОВЕРШЕНСТВОВАНИЕ </a:t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МОДЕЛИ ВЗАИМОДЕЙСТВИЯ ГОСУДАРСТВА И РЕЛИГИИ, </a:t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ОСНОВАННОЙ НА ПРИОРИТЕТАХ СВЕТСКИХ ЦЕННОСТЕЙ И НУЛЕВОЙ ТЕРПИМОСТИ                                           К ДЕСТРУКТИВНЫМ РЕЛИГИОЗНЫМ ТЕЧЕНИЯМ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60396" y="3601016"/>
            <a:ext cx="3513221" cy="73260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ГРАЖДАНСКОЕ ОБЩЕСТВО: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87548" y="3590692"/>
            <a:ext cx="6879463" cy="7429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РАЗВИТИЕ ДИАЛОГА И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РАСШИРЕНИЕ СОЦИАЛЬНОГО ПАРТНЕРСТВА</a:t>
            </a:r>
          </a:p>
        </p:txBody>
      </p:sp>
      <p:sp>
        <p:nvSpPr>
          <p:cNvPr id="23558" name="TextBox 23"/>
          <p:cNvSpPr txBox="1">
            <a:spLocks noChangeArrowheads="1"/>
          </p:cNvSpPr>
          <p:nvPr/>
        </p:nvSpPr>
        <p:spPr bwMode="auto">
          <a:xfrm>
            <a:off x="341313" y="360363"/>
            <a:ext cx="10641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srgbClr val="0C779D"/>
                </a:solidFill>
              </a:rPr>
              <a:t>НАПРАВЛЕНИЯ РАБОТЫ МИНИСТЕРСТВА</a:t>
            </a:r>
            <a:endParaRPr lang="ru-RU" altLang="ru-RU" sz="2800" b="1" dirty="0">
              <a:solidFill>
                <a:srgbClr val="0C779D"/>
              </a:solidFill>
            </a:endParaRPr>
          </a:p>
        </p:txBody>
      </p:sp>
      <p:sp>
        <p:nvSpPr>
          <p:cNvPr id="23559" name="TextBox 23"/>
          <p:cNvSpPr txBox="1">
            <a:spLocks noChangeArrowheads="1"/>
          </p:cNvSpPr>
          <p:nvPr/>
        </p:nvSpPr>
        <p:spPr bwMode="auto">
          <a:xfrm>
            <a:off x="11225737" y="389732"/>
            <a:ext cx="63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kk-KZ" altLang="ru-RU" sz="2400" b="1" dirty="0"/>
              <a:t>1</a:t>
            </a:r>
            <a:endParaRPr lang="ru-RU" altLang="ru-RU" sz="2400" b="1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0" y="1376363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1313" y="2389188"/>
            <a:ext cx="0" cy="1455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2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50800"/>
            <a:ext cx="299243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41313" y="2389188"/>
            <a:ext cx="4206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41313" y="3844925"/>
            <a:ext cx="4206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790173" y="5221238"/>
            <a:ext cx="3512177" cy="708719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МОЛОДЕЖНАЯ ПОЛИТИКА: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194787" y="5132115"/>
            <a:ext cx="6864983" cy="88696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СОЗДАНИЕ УСЛОВИЙ ДЛЯ САМОРЕАЛИЗАЦИИ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И СОЦИАЛЬНОЙ АКТИВНОСТИ МОЛОДЕЖИ</a:t>
            </a: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4273550" y="3959225"/>
            <a:ext cx="8858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41313" y="3844925"/>
            <a:ext cx="0" cy="1455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41313" y="5310188"/>
            <a:ext cx="4206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302125" y="5551488"/>
            <a:ext cx="8858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273550" y="2389188"/>
            <a:ext cx="8858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773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100013" y="320675"/>
            <a:ext cx="7850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ВОЛОНТЕРСКАЯ ДЕЯТЕЛЬНОСТЬ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0" y="836613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0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0" y="15875"/>
            <a:ext cx="17287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7488" y="2501900"/>
            <a:ext cx="11877675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</a:rPr>
              <a:t>Закон «О волонтерской деятельности»</a:t>
            </a:r>
            <a:r>
              <a:rPr lang="ru-RU" altLang="ru-RU" sz="2400" b="1" dirty="0">
                <a:solidFill>
                  <a:schemeClr val="bg1"/>
                </a:solidFill>
              </a:rPr>
              <a:t> </a:t>
            </a:r>
            <a:r>
              <a:rPr lang="ru-RU" altLang="ru-RU" sz="2400" dirty="0" smtClean="0">
                <a:solidFill>
                  <a:schemeClr val="bg1"/>
                </a:solidFill>
              </a:rPr>
              <a:t>вступил в силу в 2017 году</a:t>
            </a:r>
          </a:p>
        </p:txBody>
      </p:sp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217488" y="4220261"/>
            <a:ext cx="5580592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dirty="0"/>
              <a:t>В организации </a:t>
            </a:r>
            <a:r>
              <a:rPr lang="en-US" altLang="ru-RU" dirty="0"/>
              <a:t>XXVIII </a:t>
            </a:r>
            <a:r>
              <a:rPr lang="ru-RU" altLang="ru-RU" dirty="0"/>
              <a:t>Зимней Универсиады 2017 </a:t>
            </a:r>
            <a:endParaRPr lang="ru-RU" altLang="ru-RU" dirty="0" smtClean="0"/>
          </a:p>
          <a:p>
            <a:pPr algn="ctr"/>
            <a:r>
              <a:rPr lang="ru-RU" altLang="ru-RU" dirty="0" smtClean="0"/>
              <a:t>в </a:t>
            </a:r>
            <a:r>
              <a:rPr lang="ru-RU" altLang="ru-RU" dirty="0"/>
              <a:t>Алматы задействовано </a:t>
            </a:r>
            <a:r>
              <a:rPr lang="ru-RU" altLang="ru-RU" b="1" dirty="0">
                <a:solidFill>
                  <a:srgbClr val="FF0000"/>
                </a:solidFill>
              </a:rPr>
              <a:t>около 3000 волонтеров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81175" y="1520825"/>
            <a:ext cx="8488363" cy="830263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>
            <a:solidFill>
              <a:schemeClr val="dk1"/>
            </a:solidFill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dirty="0" smtClean="0"/>
              <a:t>Типовые правила по ведению Реестра учета </a:t>
            </a:r>
          </a:p>
          <a:p>
            <a:pPr algn="ctr">
              <a:defRPr/>
            </a:pPr>
            <a:r>
              <a:rPr lang="ru-RU" altLang="ru-RU" sz="2400" dirty="0" smtClean="0"/>
              <a:t>и мониторинга волонтерской деятельности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781175" y="3133725"/>
            <a:ext cx="8488363" cy="830263"/>
          </a:xfrm>
          <a:prstGeom prst="rect">
            <a:avLst/>
          </a:prstGeom>
          <a:solidFill>
            <a:schemeClr val="accent2">
              <a:lumMod val="50000"/>
              <a:alpha val="34000"/>
            </a:schemeClr>
          </a:solidFill>
          <a:ln>
            <a:solidFill>
              <a:schemeClr val="dk1"/>
            </a:solidFill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dirty="0" smtClean="0"/>
              <a:t>Методические рекомендации по привлечению волонтеров </a:t>
            </a:r>
          </a:p>
          <a:p>
            <a:pPr algn="ctr">
              <a:defRPr/>
            </a:pPr>
            <a:r>
              <a:rPr lang="ru-RU" altLang="ru-RU" sz="2400" dirty="0" smtClean="0"/>
              <a:t>к участию в реализации программ и проектов </a:t>
            </a:r>
          </a:p>
        </p:txBody>
      </p:sp>
      <p:pic>
        <p:nvPicPr>
          <p:cNvPr id="39946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05" y="5086351"/>
            <a:ext cx="2619375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8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2" y="5078413"/>
            <a:ext cx="2519363" cy="145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1112838" y="2017713"/>
            <a:ext cx="3175" cy="484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119188" y="2957513"/>
            <a:ext cx="3175" cy="484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131888" y="2017713"/>
            <a:ext cx="6492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131888" y="3421063"/>
            <a:ext cx="6492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53" name="TextBox 23"/>
          <p:cNvSpPr txBox="1">
            <a:spLocks noChangeArrowheads="1"/>
          </p:cNvSpPr>
          <p:nvPr/>
        </p:nvSpPr>
        <p:spPr bwMode="auto">
          <a:xfrm>
            <a:off x="11356181" y="313978"/>
            <a:ext cx="633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dirty="0" smtClean="0"/>
              <a:t>19</a:t>
            </a:r>
            <a:endParaRPr lang="ru-RU" altLang="ru-RU" sz="2400" b="1" dirty="0"/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5889890" y="4085928"/>
            <a:ext cx="5588000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dirty="0"/>
              <a:t>В организации М</a:t>
            </a:r>
            <a:r>
              <a:rPr lang="ru-RU" altLang="ru-RU" dirty="0" smtClean="0"/>
              <a:t>еждународной специализированной выставки «ЭКСПО-2017»</a:t>
            </a:r>
          </a:p>
          <a:p>
            <a:pPr algn="ctr"/>
            <a:r>
              <a:rPr lang="ru-RU" altLang="ru-RU" dirty="0" smtClean="0"/>
              <a:t>задействовано </a:t>
            </a:r>
            <a:r>
              <a:rPr lang="ru-RU" altLang="ru-RU" b="1" dirty="0">
                <a:solidFill>
                  <a:srgbClr val="FF0000"/>
                </a:solidFill>
              </a:rPr>
              <a:t>около </a:t>
            </a:r>
            <a:r>
              <a:rPr lang="ru-RU" altLang="ru-RU" b="1" dirty="0" smtClean="0">
                <a:solidFill>
                  <a:srgbClr val="FF0000"/>
                </a:solidFill>
              </a:rPr>
              <a:t>4500 </a:t>
            </a:r>
            <a:r>
              <a:rPr lang="ru-RU" altLang="ru-RU" b="1" dirty="0">
                <a:solidFill>
                  <a:srgbClr val="FF0000"/>
                </a:solidFill>
              </a:rPr>
              <a:t>волонтеров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27" y="5078413"/>
            <a:ext cx="2619375" cy="1454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20" y="5086351"/>
            <a:ext cx="2619375" cy="144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object 3"/>
          <p:cNvSpPr>
            <a:spLocks/>
          </p:cNvSpPr>
          <p:nvPr/>
        </p:nvSpPr>
        <p:spPr bwMode="auto">
          <a:xfrm>
            <a:off x="3417913" y="629961"/>
            <a:ext cx="2095500" cy="168325"/>
          </a:xfrm>
          <a:custGeom>
            <a:avLst/>
            <a:gdLst>
              <a:gd name="T0" fmla="*/ 48244 w 3300729"/>
              <a:gd name="T1" fmla="*/ 97642 h 265430"/>
              <a:gd name="T2" fmla="*/ 107284 w 3300729"/>
              <a:gd name="T3" fmla="*/ 121672 h 265430"/>
              <a:gd name="T4" fmla="*/ 177431 w 3300729"/>
              <a:gd name="T5" fmla="*/ 5379 h 265430"/>
              <a:gd name="T6" fmla="*/ 245355 w 3300729"/>
              <a:gd name="T7" fmla="*/ 111991 h 265430"/>
              <a:gd name="T8" fmla="*/ 237941 w 3300729"/>
              <a:gd name="T9" fmla="*/ 37329 h 265430"/>
              <a:gd name="T10" fmla="*/ 263684 w 3300729"/>
              <a:gd name="T11" fmla="*/ 148373 h 265430"/>
              <a:gd name="T12" fmla="*/ 324272 w 3300729"/>
              <a:gd name="T13" fmla="*/ 37329 h 265430"/>
              <a:gd name="T14" fmla="*/ 245355 w 3300729"/>
              <a:gd name="T15" fmla="*/ 111991 h 265430"/>
              <a:gd name="T16" fmla="*/ 398653 w 3300729"/>
              <a:gd name="T17" fmla="*/ 184121 h 265430"/>
              <a:gd name="T18" fmla="*/ 460569 w 3300729"/>
              <a:gd name="T19" fmla="*/ 204948 h 265430"/>
              <a:gd name="T20" fmla="*/ 406905 w 3300729"/>
              <a:gd name="T21" fmla="*/ 3162 h 265430"/>
              <a:gd name="T22" fmla="*/ 470539 w 3300729"/>
              <a:gd name="T23" fmla="*/ 188234 h 265430"/>
              <a:gd name="T24" fmla="*/ 465307 w 3300729"/>
              <a:gd name="T25" fmla="*/ 99969 h 265430"/>
              <a:gd name="T26" fmla="*/ 564022 w 3300729"/>
              <a:gd name="T27" fmla="*/ 224615 h 265430"/>
              <a:gd name="T28" fmla="*/ 664640 w 3300729"/>
              <a:gd name="T29" fmla="*/ 89529 h 265430"/>
              <a:gd name="T30" fmla="*/ 758275 w 3300729"/>
              <a:gd name="T31" fmla="*/ 224615 h 265430"/>
              <a:gd name="T32" fmla="*/ 755100 w 3300729"/>
              <a:gd name="T33" fmla="*/ 3162 h 265430"/>
              <a:gd name="T34" fmla="*/ 946269 w 3300729"/>
              <a:gd name="T35" fmla="*/ 140780 h 265430"/>
              <a:gd name="T36" fmla="*/ 912853 w 3300729"/>
              <a:gd name="T37" fmla="*/ 175579 h 265430"/>
              <a:gd name="T38" fmla="*/ 903331 w 3300729"/>
              <a:gd name="T39" fmla="*/ 140780 h 265430"/>
              <a:gd name="T40" fmla="*/ 1064246 w 3300729"/>
              <a:gd name="T41" fmla="*/ 131922 h 265430"/>
              <a:gd name="T42" fmla="*/ 1145502 w 3300729"/>
              <a:gd name="T43" fmla="*/ 224615 h 265430"/>
              <a:gd name="T44" fmla="*/ 1188987 w 3300729"/>
              <a:gd name="T45" fmla="*/ 3162 h 265430"/>
              <a:gd name="T46" fmla="*/ 1296269 w 3300729"/>
              <a:gd name="T47" fmla="*/ 123696 h 265430"/>
              <a:gd name="T48" fmla="*/ 1425773 w 3300729"/>
              <a:gd name="T49" fmla="*/ 73078 h 265430"/>
              <a:gd name="T50" fmla="*/ 1383240 w 3300729"/>
              <a:gd name="T51" fmla="*/ 73078 h 265430"/>
              <a:gd name="T52" fmla="*/ 1601287 w 3300729"/>
              <a:gd name="T53" fmla="*/ 127493 h 265430"/>
              <a:gd name="T54" fmla="*/ 1737138 w 3300729"/>
              <a:gd name="T55" fmla="*/ 111042 h 265430"/>
              <a:gd name="T56" fmla="*/ 1656517 w 3300729"/>
              <a:gd name="T57" fmla="*/ 124644 h 265430"/>
              <a:gd name="T58" fmla="*/ 1710159 w 3300729"/>
              <a:gd name="T59" fmla="*/ 128442 h 265430"/>
              <a:gd name="T60" fmla="*/ 1697780 w 3300729"/>
              <a:gd name="T61" fmla="*/ 101551 h 265430"/>
              <a:gd name="T62" fmla="*/ 1697780 w 3300729"/>
              <a:gd name="T63" fmla="*/ 97755 h 265430"/>
              <a:gd name="T64" fmla="*/ 2006159 w 3300729"/>
              <a:gd name="T65" fmla="*/ 175579 h 265430"/>
              <a:gd name="T66" fmla="*/ 2006159 w 3300729"/>
              <a:gd name="T67" fmla="*/ 175579 h 265430"/>
              <a:gd name="T68" fmla="*/ 1934236 w 3300729"/>
              <a:gd name="T69" fmla="*/ 91427 h 265430"/>
              <a:gd name="T70" fmla="*/ 2229109 w 3300729"/>
              <a:gd name="T71" fmla="*/ 224615 h 265430"/>
              <a:gd name="T72" fmla="*/ 2068182 w 3300729"/>
              <a:gd name="T73" fmla="*/ 3162 h 265430"/>
              <a:gd name="T74" fmla="*/ 2111667 w 3300729"/>
              <a:gd name="T75" fmla="*/ 3162 h 265430"/>
              <a:gd name="T76" fmla="*/ 2325907 w 3300729"/>
              <a:gd name="T77" fmla="*/ 131605 h 265430"/>
              <a:gd name="T78" fmla="*/ 2440492 w 3300729"/>
              <a:gd name="T79" fmla="*/ 131605 h 265430"/>
              <a:gd name="T80" fmla="*/ 2455091 w 3300729"/>
              <a:gd name="T81" fmla="*/ 41759 h 265430"/>
              <a:gd name="T82" fmla="*/ 2544602 w 3300729"/>
              <a:gd name="T83" fmla="*/ 3162 h 265430"/>
              <a:gd name="T84" fmla="*/ 2641601 w 3300729"/>
              <a:gd name="T85" fmla="*/ 189183 h 265430"/>
              <a:gd name="T86" fmla="*/ 2546288 w 3300729"/>
              <a:gd name="T87" fmla="*/ 120532 h 265430"/>
              <a:gd name="T88" fmla="*/ 2597606 w 3300729"/>
              <a:gd name="T89" fmla="*/ 82570 h 265430"/>
              <a:gd name="T90" fmla="*/ 2603956 w 3300729"/>
              <a:gd name="T91" fmla="*/ 145842 h 265430"/>
              <a:gd name="T92" fmla="*/ 2649662 w 3300729"/>
              <a:gd name="T93" fmla="*/ 150904 h 265430"/>
              <a:gd name="T94" fmla="*/ 2560788 w 3300729"/>
              <a:gd name="T95" fmla="*/ 80355 h 265430"/>
              <a:gd name="T96" fmla="*/ 2578471 w 3300729"/>
              <a:gd name="T97" fmla="*/ 80237 h 265430"/>
              <a:gd name="T98" fmla="*/ 2823273 w 3300729"/>
              <a:gd name="T99" fmla="*/ 148373 h 265430"/>
              <a:gd name="T100" fmla="*/ 2823273 w 3300729"/>
              <a:gd name="T101" fmla="*/ 38911 h 265430"/>
              <a:gd name="T102" fmla="*/ 2897339 w 3300729"/>
              <a:gd name="T103" fmla="*/ 9741 h 265430"/>
              <a:gd name="T104" fmla="*/ 2848346 w 3300729"/>
              <a:gd name="T105" fmla="*/ 149638 h 265430"/>
              <a:gd name="T106" fmla="*/ 2866022 w 3300729"/>
              <a:gd name="T107" fmla="*/ 39962 h 265430"/>
              <a:gd name="T108" fmla="*/ 2933839 w 3300729"/>
              <a:gd name="T109" fmla="*/ 62390 h 265430"/>
              <a:gd name="T110" fmla="*/ 2999701 w 3300729"/>
              <a:gd name="T111" fmla="*/ 224450 h 265430"/>
              <a:gd name="T112" fmla="*/ 3013818 w 3300729"/>
              <a:gd name="T113" fmla="*/ 188018 h 265430"/>
              <a:gd name="T114" fmla="*/ 3037758 w 3300729"/>
              <a:gd name="T115" fmla="*/ 175064 h 265430"/>
              <a:gd name="T116" fmla="*/ 3054347 w 3300729"/>
              <a:gd name="T117" fmla="*/ 100919 h 265430"/>
              <a:gd name="T118" fmla="*/ 3145760 w 3300729"/>
              <a:gd name="T119" fmla="*/ 3162 h 265430"/>
              <a:gd name="T120" fmla="*/ 3248917 w 3300729"/>
              <a:gd name="T121" fmla="*/ 180957 h 265430"/>
              <a:gd name="T122" fmla="*/ 3192417 w 3300729"/>
              <a:gd name="T123" fmla="*/ 120735 h 26543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300729" h="265430">
                <a:moveTo>
                  <a:pt x="50799" y="38417"/>
                </a:moveTo>
                <a:lnTo>
                  <a:pt x="0" y="111277"/>
                </a:lnTo>
                <a:lnTo>
                  <a:pt x="52704" y="181609"/>
                </a:lnTo>
                <a:lnTo>
                  <a:pt x="77787" y="161924"/>
                </a:lnTo>
                <a:lnTo>
                  <a:pt x="48259" y="122427"/>
                </a:lnTo>
                <a:lnTo>
                  <a:pt x="33019" y="110972"/>
                </a:lnTo>
                <a:lnTo>
                  <a:pt x="48259" y="97993"/>
                </a:lnTo>
                <a:lnTo>
                  <a:pt x="75882" y="58102"/>
                </a:lnTo>
                <a:lnTo>
                  <a:pt x="50799" y="38417"/>
                </a:lnTo>
                <a:close/>
              </a:path>
              <a:path w="3300729" h="265430">
                <a:moveTo>
                  <a:pt x="110489" y="42227"/>
                </a:moveTo>
                <a:lnTo>
                  <a:pt x="61594" y="110642"/>
                </a:lnTo>
                <a:lnTo>
                  <a:pt x="112394" y="178434"/>
                </a:lnTo>
                <a:lnTo>
                  <a:pt x="134937" y="160654"/>
                </a:lnTo>
                <a:lnTo>
                  <a:pt x="107314" y="122110"/>
                </a:lnTo>
                <a:lnTo>
                  <a:pt x="92709" y="110972"/>
                </a:lnTo>
                <a:lnTo>
                  <a:pt x="107314" y="98628"/>
                </a:lnTo>
                <a:lnTo>
                  <a:pt x="133032" y="60007"/>
                </a:lnTo>
                <a:lnTo>
                  <a:pt x="110489" y="42227"/>
                </a:lnTo>
                <a:close/>
              </a:path>
              <a:path w="3300729" h="265430">
                <a:moveTo>
                  <a:pt x="238759" y="0"/>
                </a:moveTo>
                <a:lnTo>
                  <a:pt x="198995" y="2207"/>
                </a:lnTo>
                <a:lnTo>
                  <a:pt x="177482" y="5397"/>
                </a:lnTo>
                <a:lnTo>
                  <a:pt x="177482" y="225424"/>
                </a:lnTo>
                <a:lnTo>
                  <a:pt x="220979" y="225424"/>
                </a:lnTo>
                <a:lnTo>
                  <a:pt x="220979" y="148907"/>
                </a:lnTo>
                <a:lnTo>
                  <a:pt x="263759" y="148907"/>
                </a:lnTo>
                <a:lnTo>
                  <a:pt x="305434" y="132714"/>
                </a:lnTo>
                <a:lnTo>
                  <a:pt x="322889" y="112394"/>
                </a:lnTo>
                <a:lnTo>
                  <a:pt x="245427" y="112394"/>
                </a:lnTo>
                <a:lnTo>
                  <a:pt x="230187" y="112229"/>
                </a:lnTo>
                <a:lnTo>
                  <a:pt x="220979" y="111124"/>
                </a:lnTo>
                <a:lnTo>
                  <a:pt x="220979" y="39052"/>
                </a:lnTo>
                <a:lnTo>
                  <a:pt x="223304" y="38633"/>
                </a:lnTo>
                <a:lnTo>
                  <a:pt x="226377" y="38252"/>
                </a:lnTo>
                <a:lnTo>
                  <a:pt x="233997" y="37617"/>
                </a:lnTo>
                <a:lnTo>
                  <a:pt x="238010" y="37464"/>
                </a:lnTo>
                <a:lnTo>
                  <a:pt x="324365" y="37464"/>
                </a:lnTo>
                <a:lnTo>
                  <a:pt x="323684" y="36029"/>
                </a:lnTo>
                <a:lnTo>
                  <a:pt x="295065" y="9777"/>
                </a:lnTo>
                <a:lnTo>
                  <a:pt x="255303" y="674"/>
                </a:lnTo>
                <a:lnTo>
                  <a:pt x="247020" y="168"/>
                </a:lnTo>
                <a:lnTo>
                  <a:pt x="238759" y="0"/>
                </a:lnTo>
                <a:close/>
              </a:path>
              <a:path w="3300729" h="265430">
                <a:moveTo>
                  <a:pt x="263759" y="148907"/>
                </a:moveTo>
                <a:lnTo>
                  <a:pt x="220979" y="148907"/>
                </a:lnTo>
                <a:lnTo>
                  <a:pt x="222034" y="149123"/>
                </a:lnTo>
                <a:lnTo>
                  <a:pt x="246062" y="150177"/>
                </a:lnTo>
                <a:lnTo>
                  <a:pt x="254341" y="149910"/>
                </a:lnTo>
                <a:lnTo>
                  <a:pt x="262289" y="149147"/>
                </a:lnTo>
                <a:lnTo>
                  <a:pt x="263759" y="148907"/>
                </a:lnTo>
                <a:close/>
              </a:path>
              <a:path w="3300729" h="265430">
                <a:moveTo>
                  <a:pt x="324365" y="37464"/>
                </a:moveTo>
                <a:lnTo>
                  <a:pt x="247751" y="37464"/>
                </a:lnTo>
                <a:lnTo>
                  <a:pt x="253149" y="37998"/>
                </a:lnTo>
                <a:lnTo>
                  <a:pt x="263728" y="40106"/>
                </a:lnTo>
                <a:lnTo>
                  <a:pt x="286384" y="66039"/>
                </a:lnTo>
                <a:lnTo>
                  <a:pt x="286384" y="81279"/>
                </a:lnTo>
                <a:lnTo>
                  <a:pt x="251078" y="111861"/>
                </a:lnTo>
                <a:lnTo>
                  <a:pt x="245427" y="112394"/>
                </a:lnTo>
                <a:lnTo>
                  <a:pt x="322889" y="112394"/>
                </a:lnTo>
                <a:lnTo>
                  <a:pt x="332104" y="73659"/>
                </a:lnTo>
                <a:lnTo>
                  <a:pt x="331578" y="62615"/>
                </a:lnTo>
                <a:lnTo>
                  <a:pt x="329999" y="52663"/>
                </a:lnTo>
                <a:lnTo>
                  <a:pt x="327368" y="43802"/>
                </a:lnTo>
                <a:lnTo>
                  <a:pt x="324365" y="37464"/>
                </a:lnTo>
                <a:close/>
              </a:path>
              <a:path w="3300729" h="265430">
                <a:moveTo>
                  <a:pt x="398767" y="184784"/>
                </a:moveTo>
                <a:lnTo>
                  <a:pt x="387654" y="220027"/>
                </a:lnTo>
                <a:lnTo>
                  <a:pt x="392734" y="223202"/>
                </a:lnTo>
                <a:lnTo>
                  <a:pt x="397446" y="225259"/>
                </a:lnTo>
                <a:lnTo>
                  <a:pt x="406120" y="227164"/>
                </a:lnTo>
                <a:lnTo>
                  <a:pt x="411784" y="227647"/>
                </a:lnTo>
                <a:lnTo>
                  <a:pt x="427024" y="227647"/>
                </a:lnTo>
                <a:lnTo>
                  <a:pt x="460701" y="205686"/>
                </a:lnTo>
                <a:lnTo>
                  <a:pt x="470674" y="188912"/>
                </a:lnTo>
                <a:lnTo>
                  <a:pt x="414743" y="188912"/>
                </a:lnTo>
                <a:lnTo>
                  <a:pt x="411568" y="188696"/>
                </a:lnTo>
                <a:lnTo>
                  <a:pt x="405650" y="187858"/>
                </a:lnTo>
                <a:lnTo>
                  <a:pt x="402361" y="186689"/>
                </a:lnTo>
                <a:lnTo>
                  <a:pt x="398767" y="184784"/>
                </a:lnTo>
                <a:close/>
              </a:path>
              <a:path w="3300729" h="265430">
                <a:moveTo>
                  <a:pt x="407022" y="3174"/>
                </a:moveTo>
                <a:lnTo>
                  <a:pt x="355904" y="3174"/>
                </a:lnTo>
                <a:lnTo>
                  <a:pt x="439089" y="165417"/>
                </a:lnTo>
                <a:lnTo>
                  <a:pt x="435515" y="175694"/>
                </a:lnTo>
                <a:lnTo>
                  <a:pt x="430831" y="183037"/>
                </a:lnTo>
                <a:lnTo>
                  <a:pt x="425038" y="187443"/>
                </a:lnTo>
                <a:lnTo>
                  <a:pt x="418134" y="188912"/>
                </a:lnTo>
                <a:lnTo>
                  <a:pt x="470674" y="188912"/>
                </a:lnTo>
                <a:lnTo>
                  <a:pt x="494741" y="130174"/>
                </a:lnTo>
                <a:lnTo>
                  <a:pt x="458457" y="130174"/>
                </a:lnTo>
                <a:lnTo>
                  <a:pt x="452107" y="101282"/>
                </a:lnTo>
                <a:lnTo>
                  <a:pt x="407022" y="3174"/>
                </a:lnTo>
                <a:close/>
              </a:path>
              <a:path w="3300729" h="265430">
                <a:moveTo>
                  <a:pt x="543547" y="3174"/>
                </a:moveTo>
                <a:lnTo>
                  <a:pt x="498779" y="3174"/>
                </a:lnTo>
                <a:lnTo>
                  <a:pt x="465442" y="100329"/>
                </a:lnTo>
                <a:lnTo>
                  <a:pt x="460362" y="130174"/>
                </a:lnTo>
                <a:lnTo>
                  <a:pt x="494741" y="130174"/>
                </a:lnTo>
                <a:lnTo>
                  <a:pt x="543547" y="3174"/>
                </a:lnTo>
                <a:close/>
              </a:path>
              <a:path w="3300729" h="265430">
                <a:moveTo>
                  <a:pt x="622922" y="3174"/>
                </a:moveTo>
                <a:lnTo>
                  <a:pt x="570534" y="3174"/>
                </a:lnTo>
                <a:lnTo>
                  <a:pt x="632447" y="112394"/>
                </a:lnTo>
                <a:lnTo>
                  <a:pt x="564184" y="225424"/>
                </a:lnTo>
                <a:lnTo>
                  <a:pt x="611492" y="225424"/>
                </a:lnTo>
                <a:lnTo>
                  <a:pt x="650862" y="156844"/>
                </a:lnTo>
                <a:lnTo>
                  <a:pt x="659117" y="133349"/>
                </a:lnTo>
                <a:lnTo>
                  <a:pt x="704720" y="133349"/>
                </a:lnTo>
                <a:lnTo>
                  <a:pt x="691184" y="110172"/>
                </a:lnTo>
                <a:lnTo>
                  <a:pt x="703364" y="89852"/>
                </a:lnTo>
                <a:lnTo>
                  <a:pt x="664832" y="89852"/>
                </a:lnTo>
                <a:lnTo>
                  <a:pt x="657212" y="67309"/>
                </a:lnTo>
                <a:lnTo>
                  <a:pt x="622922" y="3174"/>
                </a:lnTo>
                <a:close/>
              </a:path>
              <a:path w="3300729" h="265430">
                <a:moveTo>
                  <a:pt x="704720" y="133349"/>
                </a:moveTo>
                <a:lnTo>
                  <a:pt x="659117" y="133349"/>
                </a:lnTo>
                <a:lnTo>
                  <a:pt x="667689" y="156844"/>
                </a:lnTo>
                <a:lnTo>
                  <a:pt x="706742" y="225424"/>
                </a:lnTo>
                <a:lnTo>
                  <a:pt x="758494" y="225424"/>
                </a:lnTo>
                <a:lnTo>
                  <a:pt x="704720" y="133349"/>
                </a:lnTo>
                <a:close/>
              </a:path>
              <a:path w="3300729" h="265430">
                <a:moveTo>
                  <a:pt x="755319" y="3174"/>
                </a:moveTo>
                <a:lnTo>
                  <a:pt x="708012" y="3174"/>
                </a:lnTo>
                <a:lnTo>
                  <a:pt x="672134" y="67309"/>
                </a:lnTo>
                <a:lnTo>
                  <a:pt x="664832" y="89852"/>
                </a:lnTo>
                <a:lnTo>
                  <a:pt x="703364" y="89852"/>
                </a:lnTo>
                <a:lnTo>
                  <a:pt x="755319" y="3174"/>
                </a:lnTo>
                <a:close/>
              </a:path>
              <a:path w="3300729" h="265430">
                <a:moveTo>
                  <a:pt x="896607" y="1587"/>
                </a:moveTo>
                <a:lnTo>
                  <a:pt x="864539" y="1587"/>
                </a:lnTo>
                <a:lnTo>
                  <a:pt x="784529" y="225424"/>
                </a:lnTo>
                <a:lnTo>
                  <a:pt x="828027" y="225424"/>
                </a:lnTo>
                <a:lnTo>
                  <a:pt x="844854" y="176212"/>
                </a:lnTo>
                <a:lnTo>
                  <a:pt x="959026" y="176212"/>
                </a:lnTo>
                <a:lnTo>
                  <a:pt x="946542" y="141287"/>
                </a:lnTo>
                <a:lnTo>
                  <a:pt x="855967" y="141287"/>
                </a:lnTo>
                <a:lnTo>
                  <a:pt x="872159" y="92074"/>
                </a:lnTo>
                <a:lnTo>
                  <a:pt x="878827" y="56832"/>
                </a:lnTo>
                <a:lnTo>
                  <a:pt x="916354" y="56832"/>
                </a:lnTo>
                <a:lnTo>
                  <a:pt x="896607" y="1587"/>
                </a:lnTo>
                <a:close/>
              </a:path>
              <a:path w="3300729" h="265430">
                <a:moveTo>
                  <a:pt x="959026" y="176212"/>
                </a:moveTo>
                <a:lnTo>
                  <a:pt x="913117" y="176212"/>
                </a:lnTo>
                <a:lnTo>
                  <a:pt x="930897" y="225424"/>
                </a:lnTo>
                <a:lnTo>
                  <a:pt x="976617" y="225424"/>
                </a:lnTo>
                <a:lnTo>
                  <a:pt x="959026" y="176212"/>
                </a:lnTo>
                <a:close/>
              </a:path>
              <a:path w="3300729" h="265430">
                <a:moveTo>
                  <a:pt x="916354" y="56832"/>
                </a:moveTo>
                <a:lnTo>
                  <a:pt x="880414" y="56832"/>
                </a:lnTo>
                <a:lnTo>
                  <a:pt x="887082" y="91757"/>
                </a:lnTo>
                <a:lnTo>
                  <a:pt x="903592" y="141287"/>
                </a:lnTo>
                <a:lnTo>
                  <a:pt x="946542" y="141287"/>
                </a:lnTo>
                <a:lnTo>
                  <a:pt x="916354" y="56832"/>
                </a:lnTo>
                <a:close/>
              </a:path>
              <a:path w="3300729" h="265430">
                <a:moveTo>
                  <a:pt x="1064552" y="3174"/>
                </a:moveTo>
                <a:lnTo>
                  <a:pt x="1021054" y="3174"/>
                </a:lnTo>
                <a:lnTo>
                  <a:pt x="1021054" y="225424"/>
                </a:lnTo>
                <a:lnTo>
                  <a:pt x="1064552" y="225424"/>
                </a:lnTo>
                <a:lnTo>
                  <a:pt x="1064552" y="132397"/>
                </a:lnTo>
                <a:lnTo>
                  <a:pt x="1189329" y="132397"/>
                </a:lnTo>
                <a:lnTo>
                  <a:pt x="1189329" y="93662"/>
                </a:lnTo>
                <a:lnTo>
                  <a:pt x="1064552" y="93662"/>
                </a:lnTo>
                <a:lnTo>
                  <a:pt x="1064552" y="3174"/>
                </a:lnTo>
                <a:close/>
              </a:path>
              <a:path w="3300729" h="265430">
                <a:moveTo>
                  <a:pt x="1189329" y="132397"/>
                </a:moveTo>
                <a:lnTo>
                  <a:pt x="1145832" y="132397"/>
                </a:lnTo>
                <a:lnTo>
                  <a:pt x="1145832" y="225424"/>
                </a:lnTo>
                <a:lnTo>
                  <a:pt x="1189329" y="225424"/>
                </a:lnTo>
                <a:lnTo>
                  <a:pt x="1189329" y="132397"/>
                </a:lnTo>
                <a:close/>
              </a:path>
              <a:path w="3300729" h="265430">
                <a:moveTo>
                  <a:pt x="1189329" y="3174"/>
                </a:moveTo>
                <a:lnTo>
                  <a:pt x="1145832" y="3174"/>
                </a:lnTo>
                <a:lnTo>
                  <a:pt x="1145832" y="93662"/>
                </a:lnTo>
                <a:lnTo>
                  <a:pt x="1189329" y="93662"/>
                </a:lnTo>
                <a:lnTo>
                  <a:pt x="1189329" y="3174"/>
                </a:lnTo>
                <a:close/>
              </a:path>
              <a:path w="3300729" h="265430">
                <a:moveTo>
                  <a:pt x="1296644" y="3174"/>
                </a:moveTo>
                <a:lnTo>
                  <a:pt x="1253147" y="3174"/>
                </a:lnTo>
                <a:lnTo>
                  <a:pt x="1253147" y="225424"/>
                </a:lnTo>
                <a:lnTo>
                  <a:pt x="1285849" y="225424"/>
                </a:lnTo>
                <a:lnTo>
                  <a:pt x="1334278" y="153987"/>
                </a:lnTo>
                <a:lnTo>
                  <a:pt x="1293469" y="153987"/>
                </a:lnTo>
                <a:lnTo>
                  <a:pt x="1296644" y="124142"/>
                </a:lnTo>
                <a:lnTo>
                  <a:pt x="1296644" y="3174"/>
                </a:lnTo>
                <a:close/>
              </a:path>
              <a:path w="3300729" h="265430">
                <a:moveTo>
                  <a:pt x="1426184" y="73342"/>
                </a:moveTo>
                <a:lnTo>
                  <a:pt x="1385227" y="73342"/>
                </a:lnTo>
                <a:lnTo>
                  <a:pt x="1382687" y="102234"/>
                </a:lnTo>
                <a:lnTo>
                  <a:pt x="1382687" y="225424"/>
                </a:lnTo>
                <a:lnTo>
                  <a:pt x="1426184" y="225424"/>
                </a:lnTo>
                <a:lnTo>
                  <a:pt x="1426184" y="73342"/>
                </a:lnTo>
                <a:close/>
              </a:path>
              <a:path w="3300729" h="265430">
                <a:moveTo>
                  <a:pt x="1426184" y="3174"/>
                </a:moveTo>
                <a:lnTo>
                  <a:pt x="1393799" y="3174"/>
                </a:lnTo>
                <a:lnTo>
                  <a:pt x="1310932" y="123189"/>
                </a:lnTo>
                <a:lnTo>
                  <a:pt x="1295374" y="153987"/>
                </a:lnTo>
                <a:lnTo>
                  <a:pt x="1334278" y="153987"/>
                </a:lnTo>
                <a:lnTo>
                  <a:pt x="1368717" y="103187"/>
                </a:lnTo>
                <a:lnTo>
                  <a:pt x="1383639" y="73342"/>
                </a:lnTo>
                <a:lnTo>
                  <a:pt x="1426184" y="73342"/>
                </a:lnTo>
                <a:lnTo>
                  <a:pt x="1426184" y="3174"/>
                </a:lnTo>
                <a:close/>
              </a:path>
              <a:path w="3300729" h="265430">
                <a:moveTo>
                  <a:pt x="1598574" y="3174"/>
                </a:moveTo>
                <a:lnTo>
                  <a:pt x="1548091" y="3174"/>
                </a:lnTo>
                <a:lnTo>
                  <a:pt x="1602384" y="103822"/>
                </a:lnTo>
                <a:lnTo>
                  <a:pt x="1618894" y="115569"/>
                </a:lnTo>
                <a:lnTo>
                  <a:pt x="1601749" y="127952"/>
                </a:lnTo>
                <a:lnTo>
                  <a:pt x="1543646" y="225424"/>
                </a:lnTo>
                <a:lnTo>
                  <a:pt x="1594446" y="225424"/>
                </a:lnTo>
                <a:lnTo>
                  <a:pt x="1645564" y="129539"/>
                </a:lnTo>
                <a:lnTo>
                  <a:pt x="1656994" y="125094"/>
                </a:lnTo>
                <a:lnTo>
                  <a:pt x="1755921" y="125094"/>
                </a:lnTo>
                <a:lnTo>
                  <a:pt x="1755736" y="124777"/>
                </a:lnTo>
                <a:lnTo>
                  <a:pt x="1737639" y="111442"/>
                </a:lnTo>
                <a:lnTo>
                  <a:pt x="1750806" y="101917"/>
                </a:lnTo>
                <a:lnTo>
                  <a:pt x="1698269" y="101917"/>
                </a:lnTo>
                <a:lnTo>
                  <a:pt x="1698269" y="98107"/>
                </a:lnTo>
                <a:lnTo>
                  <a:pt x="1644611" y="98107"/>
                </a:lnTo>
                <a:lnTo>
                  <a:pt x="1598574" y="3174"/>
                </a:lnTo>
                <a:close/>
              </a:path>
              <a:path w="3300729" h="265430">
                <a:moveTo>
                  <a:pt x="1755921" y="125094"/>
                </a:moveTo>
                <a:lnTo>
                  <a:pt x="1656994" y="125094"/>
                </a:lnTo>
                <a:lnTo>
                  <a:pt x="1656994" y="225424"/>
                </a:lnTo>
                <a:lnTo>
                  <a:pt x="1698269" y="225424"/>
                </a:lnTo>
                <a:lnTo>
                  <a:pt x="1698269" y="128904"/>
                </a:lnTo>
                <a:lnTo>
                  <a:pt x="1758132" y="128904"/>
                </a:lnTo>
                <a:lnTo>
                  <a:pt x="1755921" y="125094"/>
                </a:lnTo>
                <a:close/>
              </a:path>
              <a:path w="3300729" h="265430">
                <a:moveTo>
                  <a:pt x="1758132" y="128904"/>
                </a:moveTo>
                <a:lnTo>
                  <a:pt x="1710651" y="128904"/>
                </a:lnTo>
                <a:lnTo>
                  <a:pt x="1761769" y="225424"/>
                </a:lnTo>
                <a:lnTo>
                  <a:pt x="1814156" y="225424"/>
                </a:lnTo>
                <a:lnTo>
                  <a:pt x="1758132" y="128904"/>
                </a:lnTo>
                <a:close/>
              </a:path>
              <a:path w="3300729" h="265430">
                <a:moveTo>
                  <a:pt x="1804314" y="3174"/>
                </a:moveTo>
                <a:lnTo>
                  <a:pt x="1755419" y="3174"/>
                </a:lnTo>
                <a:lnTo>
                  <a:pt x="1709381" y="97472"/>
                </a:lnTo>
                <a:lnTo>
                  <a:pt x="1698269" y="101917"/>
                </a:lnTo>
                <a:lnTo>
                  <a:pt x="1750806" y="101917"/>
                </a:lnTo>
                <a:lnTo>
                  <a:pt x="1752561" y="100647"/>
                </a:lnTo>
                <a:lnTo>
                  <a:pt x="1804314" y="3174"/>
                </a:lnTo>
                <a:close/>
              </a:path>
              <a:path w="3300729" h="265430">
                <a:moveTo>
                  <a:pt x="1698269" y="3174"/>
                </a:moveTo>
                <a:lnTo>
                  <a:pt x="1656994" y="3174"/>
                </a:lnTo>
                <a:lnTo>
                  <a:pt x="1656994" y="98107"/>
                </a:lnTo>
                <a:lnTo>
                  <a:pt x="1698269" y="98107"/>
                </a:lnTo>
                <a:lnTo>
                  <a:pt x="1698269" y="3174"/>
                </a:lnTo>
                <a:close/>
              </a:path>
              <a:path w="3300729" h="265430">
                <a:moveTo>
                  <a:pt x="1944319" y="1587"/>
                </a:moveTo>
                <a:lnTo>
                  <a:pt x="1912251" y="1587"/>
                </a:lnTo>
                <a:lnTo>
                  <a:pt x="1832241" y="225424"/>
                </a:lnTo>
                <a:lnTo>
                  <a:pt x="1875739" y="225424"/>
                </a:lnTo>
                <a:lnTo>
                  <a:pt x="1892566" y="176212"/>
                </a:lnTo>
                <a:lnTo>
                  <a:pt x="2006738" y="176212"/>
                </a:lnTo>
                <a:lnTo>
                  <a:pt x="1994254" y="141287"/>
                </a:lnTo>
                <a:lnTo>
                  <a:pt x="1903679" y="141287"/>
                </a:lnTo>
                <a:lnTo>
                  <a:pt x="1919871" y="92074"/>
                </a:lnTo>
                <a:lnTo>
                  <a:pt x="1926539" y="56832"/>
                </a:lnTo>
                <a:lnTo>
                  <a:pt x="1964066" y="56832"/>
                </a:lnTo>
                <a:lnTo>
                  <a:pt x="1944319" y="1587"/>
                </a:lnTo>
                <a:close/>
              </a:path>
              <a:path w="3300729" h="265430">
                <a:moveTo>
                  <a:pt x="2006738" y="176212"/>
                </a:moveTo>
                <a:lnTo>
                  <a:pt x="1960829" y="176212"/>
                </a:lnTo>
                <a:lnTo>
                  <a:pt x="1978609" y="225424"/>
                </a:lnTo>
                <a:lnTo>
                  <a:pt x="2024329" y="225424"/>
                </a:lnTo>
                <a:lnTo>
                  <a:pt x="2006738" y="176212"/>
                </a:lnTo>
                <a:close/>
              </a:path>
              <a:path w="3300729" h="265430">
                <a:moveTo>
                  <a:pt x="1964066" y="56832"/>
                </a:moveTo>
                <a:lnTo>
                  <a:pt x="1928126" y="56832"/>
                </a:lnTo>
                <a:lnTo>
                  <a:pt x="1934794" y="91757"/>
                </a:lnTo>
                <a:lnTo>
                  <a:pt x="1951304" y="141287"/>
                </a:lnTo>
                <a:lnTo>
                  <a:pt x="1994254" y="141287"/>
                </a:lnTo>
                <a:lnTo>
                  <a:pt x="1964066" y="56832"/>
                </a:lnTo>
                <a:close/>
              </a:path>
              <a:path w="3300729" h="265430">
                <a:moveTo>
                  <a:pt x="2237054" y="132397"/>
                </a:moveTo>
                <a:lnTo>
                  <a:pt x="2193556" y="132397"/>
                </a:lnTo>
                <a:lnTo>
                  <a:pt x="2193556" y="225424"/>
                </a:lnTo>
                <a:lnTo>
                  <a:pt x="2229751" y="225424"/>
                </a:lnTo>
                <a:lnTo>
                  <a:pt x="2234514" y="265112"/>
                </a:lnTo>
                <a:lnTo>
                  <a:pt x="2264994" y="265112"/>
                </a:lnTo>
                <a:lnTo>
                  <a:pt x="2264994" y="186689"/>
                </a:lnTo>
                <a:lnTo>
                  <a:pt x="2237054" y="186689"/>
                </a:lnTo>
                <a:lnTo>
                  <a:pt x="2237054" y="132397"/>
                </a:lnTo>
                <a:close/>
              </a:path>
              <a:path w="3300729" h="265430">
                <a:moveTo>
                  <a:pt x="2112276" y="3174"/>
                </a:moveTo>
                <a:lnTo>
                  <a:pt x="2068779" y="3174"/>
                </a:lnTo>
                <a:lnTo>
                  <a:pt x="2068779" y="225424"/>
                </a:lnTo>
                <a:lnTo>
                  <a:pt x="2112276" y="225424"/>
                </a:lnTo>
                <a:lnTo>
                  <a:pt x="2112276" y="132397"/>
                </a:lnTo>
                <a:lnTo>
                  <a:pt x="2237054" y="132397"/>
                </a:lnTo>
                <a:lnTo>
                  <a:pt x="2237054" y="93662"/>
                </a:lnTo>
                <a:lnTo>
                  <a:pt x="2112276" y="93662"/>
                </a:lnTo>
                <a:lnTo>
                  <a:pt x="2112276" y="3174"/>
                </a:lnTo>
                <a:close/>
              </a:path>
              <a:path w="3300729" h="265430">
                <a:moveTo>
                  <a:pt x="2237054" y="3174"/>
                </a:moveTo>
                <a:lnTo>
                  <a:pt x="2193556" y="3174"/>
                </a:lnTo>
                <a:lnTo>
                  <a:pt x="2193556" y="93662"/>
                </a:lnTo>
                <a:lnTo>
                  <a:pt x="2237054" y="93662"/>
                </a:lnTo>
                <a:lnTo>
                  <a:pt x="2237054" y="3174"/>
                </a:lnTo>
                <a:close/>
              </a:path>
              <a:path w="3300729" h="265430">
                <a:moveTo>
                  <a:pt x="2370074" y="132079"/>
                </a:moveTo>
                <a:lnTo>
                  <a:pt x="2326576" y="132079"/>
                </a:lnTo>
                <a:lnTo>
                  <a:pt x="2326576" y="225424"/>
                </a:lnTo>
                <a:lnTo>
                  <a:pt x="2370074" y="225424"/>
                </a:lnTo>
                <a:lnTo>
                  <a:pt x="2370074" y="132079"/>
                </a:lnTo>
                <a:close/>
              </a:path>
              <a:path w="3300729" h="265430">
                <a:moveTo>
                  <a:pt x="2441194" y="102552"/>
                </a:moveTo>
                <a:lnTo>
                  <a:pt x="2296096" y="102552"/>
                </a:lnTo>
                <a:lnTo>
                  <a:pt x="2296096" y="132079"/>
                </a:lnTo>
                <a:lnTo>
                  <a:pt x="2441194" y="132079"/>
                </a:lnTo>
                <a:lnTo>
                  <a:pt x="2441194" y="102552"/>
                </a:lnTo>
                <a:close/>
              </a:path>
              <a:path w="3300729" h="265430">
                <a:moveTo>
                  <a:pt x="2455799" y="3174"/>
                </a:moveTo>
                <a:lnTo>
                  <a:pt x="2326576" y="3174"/>
                </a:lnTo>
                <a:lnTo>
                  <a:pt x="2326576" y="102552"/>
                </a:lnTo>
                <a:lnTo>
                  <a:pt x="2370074" y="102552"/>
                </a:lnTo>
                <a:lnTo>
                  <a:pt x="2370074" y="41909"/>
                </a:lnTo>
                <a:lnTo>
                  <a:pt x="2455799" y="41909"/>
                </a:lnTo>
                <a:lnTo>
                  <a:pt x="2455799" y="3174"/>
                </a:lnTo>
                <a:close/>
              </a:path>
              <a:path w="3300729" h="265430">
                <a:moveTo>
                  <a:pt x="2716784" y="3174"/>
                </a:moveTo>
                <a:lnTo>
                  <a:pt x="2673286" y="3174"/>
                </a:lnTo>
                <a:lnTo>
                  <a:pt x="2673286" y="225424"/>
                </a:lnTo>
                <a:lnTo>
                  <a:pt x="2716784" y="225424"/>
                </a:lnTo>
                <a:lnTo>
                  <a:pt x="2716784" y="3174"/>
                </a:lnTo>
                <a:close/>
              </a:path>
              <a:path w="3300729" h="265430">
                <a:moveTo>
                  <a:pt x="2545334" y="3174"/>
                </a:moveTo>
                <a:lnTo>
                  <a:pt x="2501836" y="3174"/>
                </a:lnTo>
                <a:lnTo>
                  <a:pt x="2501836" y="223202"/>
                </a:lnTo>
                <a:lnTo>
                  <a:pt x="2539784" y="228066"/>
                </a:lnTo>
                <a:lnTo>
                  <a:pt x="2560891" y="228599"/>
                </a:lnTo>
                <a:lnTo>
                  <a:pt x="2581744" y="227399"/>
                </a:lnTo>
                <a:lnTo>
                  <a:pt x="2627884" y="209384"/>
                </a:lnTo>
                <a:lnTo>
                  <a:pt x="2642363" y="189864"/>
                </a:lnTo>
                <a:lnTo>
                  <a:pt x="2560459" y="189864"/>
                </a:lnTo>
                <a:lnTo>
                  <a:pt x="2557030" y="189699"/>
                </a:lnTo>
                <a:lnTo>
                  <a:pt x="2550464" y="189064"/>
                </a:lnTo>
                <a:lnTo>
                  <a:pt x="2547658" y="188594"/>
                </a:lnTo>
                <a:lnTo>
                  <a:pt x="2545334" y="187959"/>
                </a:lnTo>
                <a:lnTo>
                  <a:pt x="2545334" y="121602"/>
                </a:lnTo>
                <a:lnTo>
                  <a:pt x="2547023" y="120967"/>
                </a:lnTo>
                <a:lnTo>
                  <a:pt x="2549880" y="120383"/>
                </a:lnTo>
                <a:lnTo>
                  <a:pt x="2557919" y="119329"/>
                </a:lnTo>
                <a:lnTo>
                  <a:pt x="2561412" y="119062"/>
                </a:lnTo>
                <a:lnTo>
                  <a:pt x="2644977" y="119062"/>
                </a:lnTo>
                <a:lnTo>
                  <a:pt x="2644076" y="116674"/>
                </a:lnTo>
                <a:lnTo>
                  <a:pt x="2615223" y="87906"/>
                </a:lnTo>
                <a:lnTo>
                  <a:pt x="2598355" y="82867"/>
                </a:lnTo>
                <a:lnTo>
                  <a:pt x="2545334" y="82867"/>
                </a:lnTo>
                <a:lnTo>
                  <a:pt x="2545334" y="3174"/>
                </a:lnTo>
                <a:close/>
              </a:path>
              <a:path w="3300729" h="265430">
                <a:moveTo>
                  <a:pt x="2644977" y="119062"/>
                </a:moveTo>
                <a:lnTo>
                  <a:pt x="2570099" y="119062"/>
                </a:lnTo>
                <a:lnTo>
                  <a:pt x="2575382" y="119532"/>
                </a:lnTo>
                <a:lnTo>
                  <a:pt x="2585123" y="121437"/>
                </a:lnTo>
                <a:lnTo>
                  <a:pt x="2604706" y="146367"/>
                </a:lnTo>
                <a:lnTo>
                  <a:pt x="2604706" y="153352"/>
                </a:lnTo>
                <a:lnTo>
                  <a:pt x="2580457" y="187759"/>
                </a:lnTo>
                <a:lnTo>
                  <a:pt x="2564066" y="189864"/>
                </a:lnTo>
                <a:lnTo>
                  <a:pt x="2642363" y="189864"/>
                </a:lnTo>
                <a:lnTo>
                  <a:pt x="2644789" y="185297"/>
                </a:lnTo>
                <a:lnTo>
                  <a:pt x="2649016" y="169592"/>
                </a:lnTo>
                <a:lnTo>
                  <a:pt x="2650426" y="151447"/>
                </a:lnTo>
                <a:lnTo>
                  <a:pt x="2650029" y="141415"/>
                </a:lnTo>
                <a:lnTo>
                  <a:pt x="2648837" y="132275"/>
                </a:lnTo>
                <a:lnTo>
                  <a:pt x="2646852" y="124028"/>
                </a:lnTo>
                <a:lnTo>
                  <a:pt x="2644977" y="119062"/>
                </a:lnTo>
                <a:close/>
              </a:path>
              <a:path w="3300729" h="265430">
                <a:moveTo>
                  <a:pt x="2571369" y="80327"/>
                </a:moveTo>
                <a:lnTo>
                  <a:pt x="2566492" y="80327"/>
                </a:lnTo>
                <a:lnTo>
                  <a:pt x="2561526" y="80644"/>
                </a:lnTo>
                <a:lnTo>
                  <a:pt x="2551366" y="81914"/>
                </a:lnTo>
                <a:lnTo>
                  <a:pt x="2547658" y="82448"/>
                </a:lnTo>
                <a:lnTo>
                  <a:pt x="2545334" y="82867"/>
                </a:lnTo>
                <a:lnTo>
                  <a:pt x="2598355" y="82867"/>
                </a:lnTo>
                <a:lnTo>
                  <a:pt x="2594379" y="82111"/>
                </a:lnTo>
                <a:lnTo>
                  <a:pt x="2586885" y="81119"/>
                </a:lnTo>
                <a:lnTo>
                  <a:pt x="2579215" y="80525"/>
                </a:lnTo>
                <a:lnTo>
                  <a:pt x="2571369" y="80327"/>
                </a:lnTo>
                <a:close/>
              </a:path>
              <a:path w="3300729" h="265430">
                <a:moveTo>
                  <a:pt x="2841866" y="0"/>
                </a:moveTo>
                <a:lnTo>
                  <a:pt x="2802112" y="2207"/>
                </a:lnTo>
                <a:lnTo>
                  <a:pt x="2780588" y="5397"/>
                </a:lnTo>
                <a:lnTo>
                  <a:pt x="2780588" y="225424"/>
                </a:lnTo>
                <a:lnTo>
                  <a:pt x="2824086" y="225424"/>
                </a:lnTo>
                <a:lnTo>
                  <a:pt x="2824086" y="148907"/>
                </a:lnTo>
                <a:lnTo>
                  <a:pt x="2866872" y="148907"/>
                </a:lnTo>
                <a:lnTo>
                  <a:pt x="2908541" y="132714"/>
                </a:lnTo>
                <a:lnTo>
                  <a:pt x="2925998" y="112394"/>
                </a:lnTo>
                <a:lnTo>
                  <a:pt x="2848533" y="112394"/>
                </a:lnTo>
                <a:lnTo>
                  <a:pt x="2833293" y="112229"/>
                </a:lnTo>
                <a:lnTo>
                  <a:pt x="2824086" y="111124"/>
                </a:lnTo>
                <a:lnTo>
                  <a:pt x="2824086" y="39052"/>
                </a:lnTo>
                <a:lnTo>
                  <a:pt x="2826423" y="38633"/>
                </a:lnTo>
                <a:lnTo>
                  <a:pt x="2829483" y="38252"/>
                </a:lnTo>
                <a:lnTo>
                  <a:pt x="2837103" y="37617"/>
                </a:lnTo>
                <a:lnTo>
                  <a:pt x="2841129" y="37464"/>
                </a:lnTo>
                <a:lnTo>
                  <a:pt x="2927482" y="37464"/>
                </a:lnTo>
                <a:lnTo>
                  <a:pt x="2926803" y="36029"/>
                </a:lnTo>
                <a:lnTo>
                  <a:pt x="2898173" y="9777"/>
                </a:lnTo>
                <a:lnTo>
                  <a:pt x="2858420" y="674"/>
                </a:lnTo>
                <a:lnTo>
                  <a:pt x="2850134" y="168"/>
                </a:lnTo>
                <a:lnTo>
                  <a:pt x="2841866" y="0"/>
                </a:lnTo>
                <a:close/>
              </a:path>
              <a:path w="3300729" h="265430">
                <a:moveTo>
                  <a:pt x="2866872" y="148907"/>
                </a:moveTo>
                <a:lnTo>
                  <a:pt x="2824086" y="148907"/>
                </a:lnTo>
                <a:lnTo>
                  <a:pt x="2825153" y="149123"/>
                </a:lnTo>
                <a:lnTo>
                  <a:pt x="2849168" y="150177"/>
                </a:lnTo>
                <a:lnTo>
                  <a:pt x="2857453" y="149910"/>
                </a:lnTo>
                <a:lnTo>
                  <a:pt x="2865402" y="149147"/>
                </a:lnTo>
                <a:lnTo>
                  <a:pt x="2866872" y="148907"/>
                </a:lnTo>
                <a:close/>
              </a:path>
              <a:path w="3300729" h="265430">
                <a:moveTo>
                  <a:pt x="2927482" y="37464"/>
                </a:moveTo>
                <a:lnTo>
                  <a:pt x="2850870" y="37464"/>
                </a:lnTo>
                <a:lnTo>
                  <a:pt x="2856268" y="37998"/>
                </a:lnTo>
                <a:lnTo>
                  <a:pt x="2866847" y="40106"/>
                </a:lnTo>
                <a:lnTo>
                  <a:pt x="2889491" y="66039"/>
                </a:lnTo>
                <a:lnTo>
                  <a:pt x="2889491" y="81279"/>
                </a:lnTo>
                <a:lnTo>
                  <a:pt x="2854197" y="111861"/>
                </a:lnTo>
                <a:lnTo>
                  <a:pt x="2848533" y="112394"/>
                </a:lnTo>
                <a:lnTo>
                  <a:pt x="2925998" y="112394"/>
                </a:lnTo>
                <a:lnTo>
                  <a:pt x="2935211" y="73659"/>
                </a:lnTo>
                <a:lnTo>
                  <a:pt x="2934685" y="62615"/>
                </a:lnTo>
                <a:lnTo>
                  <a:pt x="2933107" y="52663"/>
                </a:lnTo>
                <a:lnTo>
                  <a:pt x="2930480" y="43802"/>
                </a:lnTo>
                <a:lnTo>
                  <a:pt x="2927482" y="37464"/>
                </a:lnTo>
                <a:close/>
              </a:path>
              <a:path w="3300729" h="265430">
                <a:moveTo>
                  <a:pt x="3001886" y="184784"/>
                </a:moveTo>
                <a:lnTo>
                  <a:pt x="2990773" y="220027"/>
                </a:lnTo>
                <a:lnTo>
                  <a:pt x="2995853" y="223202"/>
                </a:lnTo>
                <a:lnTo>
                  <a:pt x="3000565" y="225259"/>
                </a:lnTo>
                <a:lnTo>
                  <a:pt x="3009239" y="227164"/>
                </a:lnTo>
                <a:lnTo>
                  <a:pt x="3014903" y="227647"/>
                </a:lnTo>
                <a:lnTo>
                  <a:pt x="3030143" y="227647"/>
                </a:lnTo>
                <a:lnTo>
                  <a:pt x="3063815" y="205686"/>
                </a:lnTo>
                <a:lnTo>
                  <a:pt x="3073781" y="188912"/>
                </a:lnTo>
                <a:lnTo>
                  <a:pt x="3017862" y="188912"/>
                </a:lnTo>
                <a:lnTo>
                  <a:pt x="3014687" y="188696"/>
                </a:lnTo>
                <a:lnTo>
                  <a:pt x="3008757" y="187858"/>
                </a:lnTo>
                <a:lnTo>
                  <a:pt x="3005480" y="186689"/>
                </a:lnTo>
                <a:lnTo>
                  <a:pt x="3001886" y="184784"/>
                </a:lnTo>
                <a:close/>
              </a:path>
              <a:path w="3300729" h="265430">
                <a:moveTo>
                  <a:pt x="3010141" y="3174"/>
                </a:moveTo>
                <a:lnTo>
                  <a:pt x="2959023" y="3174"/>
                </a:lnTo>
                <a:lnTo>
                  <a:pt x="3042208" y="165417"/>
                </a:lnTo>
                <a:lnTo>
                  <a:pt x="3038634" y="175694"/>
                </a:lnTo>
                <a:lnTo>
                  <a:pt x="3033950" y="183037"/>
                </a:lnTo>
                <a:lnTo>
                  <a:pt x="3028157" y="187443"/>
                </a:lnTo>
                <a:lnTo>
                  <a:pt x="3021253" y="188912"/>
                </a:lnTo>
                <a:lnTo>
                  <a:pt x="3073781" y="188912"/>
                </a:lnTo>
                <a:lnTo>
                  <a:pt x="3097860" y="130174"/>
                </a:lnTo>
                <a:lnTo>
                  <a:pt x="3061576" y="130174"/>
                </a:lnTo>
                <a:lnTo>
                  <a:pt x="3055226" y="101282"/>
                </a:lnTo>
                <a:lnTo>
                  <a:pt x="3010141" y="3174"/>
                </a:lnTo>
                <a:close/>
              </a:path>
              <a:path w="3300729" h="265430">
                <a:moveTo>
                  <a:pt x="3146666" y="3174"/>
                </a:moveTo>
                <a:lnTo>
                  <a:pt x="3101898" y="3174"/>
                </a:lnTo>
                <a:lnTo>
                  <a:pt x="3068561" y="100329"/>
                </a:lnTo>
                <a:lnTo>
                  <a:pt x="3063481" y="130174"/>
                </a:lnTo>
                <a:lnTo>
                  <a:pt x="3097860" y="130174"/>
                </a:lnTo>
                <a:lnTo>
                  <a:pt x="3146666" y="3174"/>
                </a:lnTo>
                <a:close/>
              </a:path>
              <a:path w="3300729" h="265430">
                <a:moveTo>
                  <a:pt x="3247948" y="38417"/>
                </a:moveTo>
                <a:lnTo>
                  <a:pt x="3222866" y="58102"/>
                </a:lnTo>
                <a:lnTo>
                  <a:pt x="3252393" y="97345"/>
                </a:lnTo>
                <a:lnTo>
                  <a:pt x="3267633" y="108737"/>
                </a:lnTo>
                <a:lnTo>
                  <a:pt x="3252393" y="121805"/>
                </a:lnTo>
                <a:lnTo>
                  <a:pt x="3224771" y="161924"/>
                </a:lnTo>
                <a:lnTo>
                  <a:pt x="3249853" y="181609"/>
                </a:lnTo>
                <a:lnTo>
                  <a:pt x="3300653" y="108419"/>
                </a:lnTo>
                <a:lnTo>
                  <a:pt x="3247948" y="38417"/>
                </a:lnTo>
                <a:close/>
              </a:path>
              <a:path w="3300729" h="265430">
                <a:moveTo>
                  <a:pt x="3187941" y="41592"/>
                </a:moveTo>
                <a:lnTo>
                  <a:pt x="3165716" y="59372"/>
                </a:lnTo>
                <a:lnTo>
                  <a:pt x="3193338" y="97662"/>
                </a:lnTo>
                <a:lnTo>
                  <a:pt x="3207626" y="108737"/>
                </a:lnTo>
                <a:lnTo>
                  <a:pt x="3193338" y="121170"/>
                </a:lnTo>
                <a:lnTo>
                  <a:pt x="3167303" y="160019"/>
                </a:lnTo>
                <a:lnTo>
                  <a:pt x="3190163" y="177799"/>
                </a:lnTo>
                <a:lnTo>
                  <a:pt x="3238741" y="109054"/>
                </a:lnTo>
                <a:lnTo>
                  <a:pt x="3187941" y="415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76" name="object 4"/>
          <p:cNvSpPr>
            <a:spLocks noChangeArrowheads="1"/>
          </p:cNvSpPr>
          <p:nvPr/>
        </p:nvSpPr>
        <p:spPr bwMode="auto">
          <a:xfrm>
            <a:off x="469557" y="1094809"/>
            <a:ext cx="11368215" cy="530335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8677" name="object 5"/>
          <p:cNvSpPr>
            <a:spLocks/>
          </p:cNvSpPr>
          <p:nvPr/>
        </p:nvSpPr>
        <p:spPr bwMode="auto">
          <a:xfrm>
            <a:off x="5244911" y="2438022"/>
            <a:ext cx="1740810" cy="361845"/>
          </a:xfrm>
          <a:custGeom>
            <a:avLst/>
            <a:gdLst>
              <a:gd name="T0" fmla="*/ 96303 w 2407920"/>
              <a:gd name="T1" fmla="*/ 198141 h 278129"/>
              <a:gd name="T2" fmla="*/ 93944 w 2407920"/>
              <a:gd name="T3" fmla="*/ 69839 h 278129"/>
              <a:gd name="T4" fmla="*/ 139149 w 2407920"/>
              <a:gd name="T5" fmla="*/ 218543 h 278129"/>
              <a:gd name="T6" fmla="*/ 132860 w 2407920"/>
              <a:gd name="T7" fmla="*/ 119909 h 278129"/>
              <a:gd name="T8" fmla="*/ 287338 w 2407920"/>
              <a:gd name="T9" fmla="*/ 0 h 278129"/>
              <a:gd name="T10" fmla="*/ 404318 w 2407920"/>
              <a:gd name="T11" fmla="*/ 215797 h 278129"/>
              <a:gd name="T12" fmla="*/ 305028 w 2407920"/>
              <a:gd name="T13" fmla="*/ 68269 h 278129"/>
              <a:gd name="T14" fmla="*/ 347480 w 2407920"/>
              <a:gd name="T15" fmla="*/ 215797 h 278129"/>
              <a:gd name="T16" fmla="*/ 557764 w 2407920"/>
              <a:gd name="T17" fmla="*/ 49828 h 278129"/>
              <a:gd name="T18" fmla="*/ 557764 w 2407920"/>
              <a:gd name="T19" fmla="*/ 49828 h 278129"/>
              <a:gd name="T20" fmla="*/ 689051 w 2407920"/>
              <a:gd name="T21" fmla="*/ 276613 h 278129"/>
              <a:gd name="T22" fmla="*/ 723642 w 2407920"/>
              <a:gd name="T23" fmla="*/ 172637 h 278129"/>
              <a:gd name="T24" fmla="*/ 773956 w 2407920"/>
              <a:gd name="T25" fmla="*/ 0 h 278129"/>
              <a:gd name="T26" fmla="*/ 873011 w 2407920"/>
              <a:gd name="T27" fmla="*/ 276613 h 278129"/>
              <a:gd name="T28" fmla="*/ 315248 w 2407920"/>
              <a:gd name="T29" fmla="*/ 111429 h 278129"/>
              <a:gd name="T30" fmla="*/ 798404 w 2407920"/>
              <a:gd name="T31" fmla="*/ 68269 h 278129"/>
              <a:gd name="T32" fmla="*/ 835778 w 2407920"/>
              <a:gd name="T33" fmla="*/ 172637 h 278129"/>
              <a:gd name="T34" fmla="*/ 423331 w 2407920"/>
              <a:gd name="T35" fmla="*/ 49828 h 278129"/>
              <a:gd name="T36" fmla="*/ 920180 w 2407920"/>
              <a:gd name="T37" fmla="*/ 1962 h 278129"/>
              <a:gd name="T38" fmla="*/ 963419 w 2407920"/>
              <a:gd name="T39" fmla="*/ 79648 h 278129"/>
              <a:gd name="T40" fmla="*/ 1139518 w 2407920"/>
              <a:gd name="T41" fmla="*/ 79648 h 278129"/>
              <a:gd name="T42" fmla="*/ 1187474 w 2407920"/>
              <a:gd name="T43" fmla="*/ 79648 h 278129"/>
              <a:gd name="T44" fmla="*/ 1044394 w 2407920"/>
              <a:gd name="T45" fmla="*/ 225999 h 278129"/>
              <a:gd name="T46" fmla="*/ 1042821 w 2407920"/>
              <a:gd name="T47" fmla="*/ 127517 h 278129"/>
              <a:gd name="T48" fmla="*/ 1069158 w 2407920"/>
              <a:gd name="T49" fmla="*/ 126733 h 278129"/>
              <a:gd name="T50" fmla="*/ 1137160 w 2407920"/>
              <a:gd name="T51" fmla="*/ 79648 h 278129"/>
              <a:gd name="T52" fmla="*/ 1258215 w 2407920"/>
              <a:gd name="T53" fmla="*/ 1962 h 278129"/>
              <a:gd name="T54" fmla="*/ 1312067 w 2407920"/>
              <a:gd name="T55" fmla="*/ 228746 h 278129"/>
              <a:gd name="T56" fmla="*/ 1312067 w 2407920"/>
              <a:gd name="T57" fmla="*/ 113783 h 278129"/>
              <a:gd name="T58" fmla="*/ 1540824 w 2407920"/>
              <a:gd name="T59" fmla="*/ 1962 h 278129"/>
              <a:gd name="T60" fmla="*/ 1540824 w 2407920"/>
              <a:gd name="T61" fmla="*/ 159298 h 278129"/>
              <a:gd name="T62" fmla="*/ 1601462 w 2407920"/>
              <a:gd name="T63" fmla="*/ 123592 h 278129"/>
              <a:gd name="T64" fmla="*/ 1554976 w 2407920"/>
              <a:gd name="T65" fmla="*/ 159298 h 278129"/>
              <a:gd name="T66" fmla="*/ 1690587 w 2407920"/>
              <a:gd name="T67" fmla="*/ 1962 h 278129"/>
              <a:gd name="T68" fmla="*/ 1601462 w 2407920"/>
              <a:gd name="T69" fmla="*/ 123592 h 278129"/>
              <a:gd name="T70" fmla="*/ 1754253 w 2407920"/>
              <a:gd name="T71" fmla="*/ 1962 h 278129"/>
              <a:gd name="T72" fmla="*/ 1808105 w 2407920"/>
              <a:gd name="T73" fmla="*/ 228746 h 278129"/>
              <a:gd name="T74" fmla="*/ 1808105 w 2407920"/>
              <a:gd name="T75" fmla="*/ 113783 h 278129"/>
              <a:gd name="T76" fmla="*/ 2036876 w 2407920"/>
              <a:gd name="T77" fmla="*/ 1962 h 278129"/>
              <a:gd name="T78" fmla="*/ 2036876 w 2407920"/>
              <a:gd name="T79" fmla="*/ 161652 h 278129"/>
              <a:gd name="T80" fmla="*/ 2036876 w 2407920"/>
              <a:gd name="T81" fmla="*/ 1962 h 278129"/>
              <a:gd name="T82" fmla="*/ 2191355 w 2407920"/>
              <a:gd name="T83" fmla="*/ 276613 h 278129"/>
              <a:gd name="T84" fmla="*/ 2137503 w 2407920"/>
              <a:gd name="T85" fmla="*/ 113783 h 278129"/>
              <a:gd name="T86" fmla="*/ 2307300 w 2407920"/>
              <a:gd name="T87" fmla="*/ 69839 h 278129"/>
              <a:gd name="T88" fmla="*/ 2309659 w 2407920"/>
              <a:gd name="T89" fmla="*/ 198141 h 278129"/>
              <a:gd name="T90" fmla="*/ 2264062 w 2407920"/>
              <a:gd name="T91" fmla="*/ 49438 h 278129"/>
              <a:gd name="T92" fmla="*/ 2270744 w 2407920"/>
              <a:gd name="T93" fmla="*/ 147768 h 278129"/>
              <a:gd name="T94" fmla="*/ 2264062 w 2407920"/>
              <a:gd name="T95" fmla="*/ 49438 h 27812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07920" h="278129">
                <a:moveTo>
                  <a:pt x="62991" y="45669"/>
                </a:moveTo>
                <a:lnTo>
                  <a:pt x="0" y="136029"/>
                </a:lnTo>
                <a:lnTo>
                  <a:pt x="65354" y="223227"/>
                </a:lnTo>
                <a:lnTo>
                  <a:pt x="96456" y="198818"/>
                </a:lnTo>
                <a:lnTo>
                  <a:pt x="59842" y="149847"/>
                </a:lnTo>
                <a:lnTo>
                  <a:pt x="40944" y="135635"/>
                </a:lnTo>
                <a:lnTo>
                  <a:pt x="59842" y="119532"/>
                </a:lnTo>
                <a:lnTo>
                  <a:pt x="94094" y="70078"/>
                </a:lnTo>
                <a:lnTo>
                  <a:pt x="62991" y="45669"/>
                </a:lnTo>
                <a:close/>
              </a:path>
              <a:path w="2407920" h="278129">
                <a:moveTo>
                  <a:pt x="137007" y="50393"/>
                </a:moveTo>
                <a:lnTo>
                  <a:pt x="76377" y="135242"/>
                </a:lnTo>
                <a:lnTo>
                  <a:pt x="139369" y="219290"/>
                </a:lnTo>
                <a:lnTo>
                  <a:pt x="167322" y="197243"/>
                </a:lnTo>
                <a:lnTo>
                  <a:pt x="133070" y="149453"/>
                </a:lnTo>
                <a:lnTo>
                  <a:pt x="114960" y="135635"/>
                </a:lnTo>
                <a:lnTo>
                  <a:pt x="133070" y="120319"/>
                </a:lnTo>
                <a:lnTo>
                  <a:pt x="164960" y="72440"/>
                </a:lnTo>
                <a:lnTo>
                  <a:pt x="137007" y="50393"/>
                </a:lnTo>
                <a:close/>
              </a:path>
              <a:path w="2407920" h="278129">
                <a:moveTo>
                  <a:pt x="327558" y="0"/>
                </a:moveTo>
                <a:lnTo>
                  <a:pt x="287794" y="0"/>
                </a:lnTo>
                <a:lnTo>
                  <a:pt x="188582" y="277558"/>
                </a:lnTo>
                <a:lnTo>
                  <a:pt x="242519" y="277558"/>
                </a:lnTo>
                <a:lnTo>
                  <a:pt x="263385" y="216534"/>
                </a:lnTo>
                <a:lnTo>
                  <a:pt x="404958" y="216534"/>
                </a:lnTo>
                <a:lnTo>
                  <a:pt x="389478" y="173227"/>
                </a:lnTo>
                <a:lnTo>
                  <a:pt x="277164" y="173227"/>
                </a:lnTo>
                <a:lnTo>
                  <a:pt x="297243" y="112204"/>
                </a:lnTo>
                <a:lnTo>
                  <a:pt x="305511" y="68503"/>
                </a:lnTo>
                <a:lnTo>
                  <a:pt x="352044" y="68503"/>
                </a:lnTo>
                <a:lnTo>
                  <a:pt x="327558" y="0"/>
                </a:lnTo>
                <a:close/>
              </a:path>
              <a:path w="2407920" h="278129">
                <a:moveTo>
                  <a:pt x="404958" y="216534"/>
                </a:moveTo>
                <a:lnTo>
                  <a:pt x="348030" y="216534"/>
                </a:lnTo>
                <a:lnTo>
                  <a:pt x="370077" y="277558"/>
                </a:lnTo>
                <a:lnTo>
                  <a:pt x="426770" y="277558"/>
                </a:lnTo>
                <a:lnTo>
                  <a:pt x="404958" y="216534"/>
                </a:lnTo>
                <a:close/>
              </a:path>
              <a:path w="2407920" h="278129">
                <a:moveTo>
                  <a:pt x="558647" y="49999"/>
                </a:moveTo>
                <a:lnTo>
                  <a:pt x="504710" y="49999"/>
                </a:lnTo>
                <a:lnTo>
                  <a:pt x="504710" y="277558"/>
                </a:lnTo>
                <a:lnTo>
                  <a:pt x="558647" y="277558"/>
                </a:lnTo>
                <a:lnTo>
                  <a:pt x="558647" y="49999"/>
                </a:lnTo>
                <a:close/>
              </a:path>
              <a:path w="2407920" h="278129">
                <a:moveTo>
                  <a:pt x="775182" y="0"/>
                </a:moveTo>
                <a:lnTo>
                  <a:pt x="735418" y="0"/>
                </a:lnTo>
                <a:lnTo>
                  <a:pt x="636206" y="277558"/>
                </a:lnTo>
                <a:lnTo>
                  <a:pt x="690143" y="277558"/>
                </a:lnTo>
                <a:lnTo>
                  <a:pt x="711009" y="216534"/>
                </a:lnTo>
                <a:lnTo>
                  <a:pt x="852582" y="216534"/>
                </a:lnTo>
                <a:lnTo>
                  <a:pt x="837102" y="173227"/>
                </a:lnTo>
                <a:lnTo>
                  <a:pt x="724788" y="173227"/>
                </a:lnTo>
                <a:lnTo>
                  <a:pt x="744867" y="112204"/>
                </a:lnTo>
                <a:lnTo>
                  <a:pt x="753135" y="68503"/>
                </a:lnTo>
                <a:lnTo>
                  <a:pt x="799669" y="68503"/>
                </a:lnTo>
                <a:lnTo>
                  <a:pt x="775182" y="0"/>
                </a:lnTo>
                <a:close/>
              </a:path>
              <a:path w="2407920" h="278129">
                <a:moveTo>
                  <a:pt x="852582" y="216534"/>
                </a:moveTo>
                <a:lnTo>
                  <a:pt x="795654" y="216534"/>
                </a:lnTo>
                <a:lnTo>
                  <a:pt x="817702" y="277558"/>
                </a:lnTo>
                <a:lnTo>
                  <a:pt x="874394" y="277558"/>
                </a:lnTo>
                <a:lnTo>
                  <a:pt x="852582" y="216534"/>
                </a:lnTo>
                <a:close/>
              </a:path>
              <a:path w="2407920" h="278129">
                <a:moveTo>
                  <a:pt x="352044" y="68503"/>
                </a:moveTo>
                <a:lnTo>
                  <a:pt x="307479" y="68503"/>
                </a:lnTo>
                <a:lnTo>
                  <a:pt x="315747" y="111810"/>
                </a:lnTo>
                <a:lnTo>
                  <a:pt x="336219" y="173227"/>
                </a:lnTo>
                <a:lnTo>
                  <a:pt x="389478" y="173227"/>
                </a:lnTo>
                <a:lnTo>
                  <a:pt x="352044" y="68503"/>
                </a:lnTo>
                <a:close/>
              </a:path>
              <a:path w="2407920" h="278129">
                <a:moveTo>
                  <a:pt x="799669" y="68503"/>
                </a:moveTo>
                <a:lnTo>
                  <a:pt x="755103" y="68503"/>
                </a:lnTo>
                <a:lnTo>
                  <a:pt x="763371" y="111810"/>
                </a:lnTo>
                <a:lnTo>
                  <a:pt x="783843" y="173227"/>
                </a:lnTo>
                <a:lnTo>
                  <a:pt x="837102" y="173227"/>
                </a:lnTo>
                <a:lnTo>
                  <a:pt x="799669" y="68503"/>
                </a:lnTo>
                <a:close/>
              </a:path>
              <a:path w="2407920" h="278129">
                <a:moveTo>
                  <a:pt x="638962" y="1968"/>
                </a:moveTo>
                <a:lnTo>
                  <a:pt x="424002" y="1968"/>
                </a:lnTo>
                <a:lnTo>
                  <a:pt x="424002" y="49999"/>
                </a:lnTo>
                <a:lnTo>
                  <a:pt x="638962" y="49999"/>
                </a:lnTo>
                <a:lnTo>
                  <a:pt x="638962" y="1968"/>
                </a:lnTo>
                <a:close/>
              </a:path>
              <a:path w="2407920" h="278129">
                <a:moveTo>
                  <a:pt x="970851" y="1968"/>
                </a:moveTo>
                <a:lnTo>
                  <a:pt x="921638" y="1968"/>
                </a:lnTo>
                <a:lnTo>
                  <a:pt x="921638" y="277558"/>
                </a:lnTo>
                <a:lnTo>
                  <a:pt x="972819" y="277558"/>
                </a:lnTo>
                <a:lnTo>
                  <a:pt x="972819" y="134251"/>
                </a:lnTo>
                <a:lnTo>
                  <a:pt x="964945" y="79921"/>
                </a:lnTo>
                <a:lnTo>
                  <a:pt x="1016405" y="79921"/>
                </a:lnTo>
                <a:lnTo>
                  <a:pt x="970851" y="1968"/>
                </a:lnTo>
                <a:close/>
              </a:path>
              <a:path w="2407920" h="278129">
                <a:moveTo>
                  <a:pt x="1189355" y="79921"/>
                </a:moveTo>
                <a:lnTo>
                  <a:pt x="1141323" y="79921"/>
                </a:lnTo>
                <a:lnTo>
                  <a:pt x="1135460" y="134251"/>
                </a:lnTo>
                <a:lnTo>
                  <a:pt x="1135418" y="277558"/>
                </a:lnTo>
                <a:lnTo>
                  <a:pt x="1189355" y="277558"/>
                </a:lnTo>
                <a:lnTo>
                  <a:pt x="1189355" y="79921"/>
                </a:lnTo>
                <a:close/>
              </a:path>
              <a:path w="2407920" h="278129">
                <a:moveTo>
                  <a:pt x="1016405" y="79921"/>
                </a:moveTo>
                <a:lnTo>
                  <a:pt x="966914" y="79921"/>
                </a:lnTo>
                <a:lnTo>
                  <a:pt x="984237" y="123621"/>
                </a:lnTo>
                <a:lnTo>
                  <a:pt x="1046048" y="226771"/>
                </a:lnTo>
                <a:lnTo>
                  <a:pt x="1063370" y="226771"/>
                </a:lnTo>
                <a:lnTo>
                  <a:pt x="1101804" y="159448"/>
                </a:lnTo>
                <a:lnTo>
                  <a:pt x="1057465" y="159448"/>
                </a:lnTo>
                <a:lnTo>
                  <a:pt x="1044473" y="127952"/>
                </a:lnTo>
                <a:lnTo>
                  <a:pt x="1016405" y="79921"/>
                </a:lnTo>
                <a:close/>
              </a:path>
              <a:path w="2407920" h="278129">
                <a:moveTo>
                  <a:pt x="1189355" y="1968"/>
                </a:moveTo>
                <a:lnTo>
                  <a:pt x="1140536" y="1968"/>
                </a:lnTo>
                <a:lnTo>
                  <a:pt x="1070851" y="127165"/>
                </a:lnTo>
                <a:lnTo>
                  <a:pt x="1059040" y="159448"/>
                </a:lnTo>
                <a:lnTo>
                  <a:pt x="1101804" y="159448"/>
                </a:lnTo>
                <a:lnTo>
                  <a:pt x="1122032" y="124015"/>
                </a:lnTo>
                <a:lnTo>
                  <a:pt x="1138961" y="79921"/>
                </a:lnTo>
                <a:lnTo>
                  <a:pt x="1189355" y="79921"/>
                </a:lnTo>
                <a:lnTo>
                  <a:pt x="1189355" y="1968"/>
                </a:lnTo>
                <a:close/>
              </a:path>
              <a:path w="2407920" h="278129">
                <a:moveTo>
                  <a:pt x="1423593" y="1968"/>
                </a:moveTo>
                <a:lnTo>
                  <a:pt x="1260208" y="1968"/>
                </a:lnTo>
                <a:lnTo>
                  <a:pt x="1260208" y="277558"/>
                </a:lnTo>
                <a:lnTo>
                  <a:pt x="1425562" y="277558"/>
                </a:lnTo>
                <a:lnTo>
                  <a:pt x="1425562" y="229527"/>
                </a:lnTo>
                <a:lnTo>
                  <a:pt x="1314145" y="229527"/>
                </a:lnTo>
                <a:lnTo>
                  <a:pt x="1314145" y="162204"/>
                </a:lnTo>
                <a:lnTo>
                  <a:pt x="1413751" y="162204"/>
                </a:lnTo>
                <a:lnTo>
                  <a:pt x="1413751" y="114172"/>
                </a:lnTo>
                <a:lnTo>
                  <a:pt x="1314145" y="114172"/>
                </a:lnTo>
                <a:lnTo>
                  <a:pt x="1314145" y="49999"/>
                </a:lnTo>
                <a:lnTo>
                  <a:pt x="1423593" y="49999"/>
                </a:lnTo>
                <a:lnTo>
                  <a:pt x="1423593" y="1968"/>
                </a:lnTo>
                <a:close/>
              </a:path>
              <a:path w="2407920" h="278129">
                <a:moveTo>
                  <a:pt x="1543265" y="1968"/>
                </a:moveTo>
                <a:lnTo>
                  <a:pt x="1489329" y="1968"/>
                </a:lnTo>
                <a:lnTo>
                  <a:pt x="1489329" y="277558"/>
                </a:lnTo>
                <a:lnTo>
                  <a:pt x="1543265" y="277558"/>
                </a:lnTo>
                <a:lnTo>
                  <a:pt x="1543265" y="159842"/>
                </a:lnTo>
                <a:lnTo>
                  <a:pt x="1622102" y="159842"/>
                </a:lnTo>
                <a:lnTo>
                  <a:pt x="1613738" y="148031"/>
                </a:lnTo>
                <a:lnTo>
                  <a:pt x="1591690" y="132676"/>
                </a:lnTo>
                <a:lnTo>
                  <a:pt x="1603999" y="124015"/>
                </a:lnTo>
                <a:lnTo>
                  <a:pt x="1543265" y="124015"/>
                </a:lnTo>
                <a:lnTo>
                  <a:pt x="1543265" y="1968"/>
                </a:lnTo>
                <a:close/>
              </a:path>
              <a:path w="2407920" h="278129">
                <a:moveTo>
                  <a:pt x="1622102" y="159842"/>
                </a:moveTo>
                <a:lnTo>
                  <a:pt x="1557439" y="159842"/>
                </a:lnTo>
                <a:lnTo>
                  <a:pt x="1638934" y="277558"/>
                </a:lnTo>
                <a:lnTo>
                  <a:pt x="1705470" y="277558"/>
                </a:lnTo>
                <a:lnTo>
                  <a:pt x="1622102" y="159842"/>
                </a:lnTo>
                <a:close/>
              </a:path>
              <a:path w="2407920" h="278129">
                <a:moveTo>
                  <a:pt x="1693265" y="1968"/>
                </a:moveTo>
                <a:lnTo>
                  <a:pt x="1631848" y="1968"/>
                </a:lnTo>
                <a:lnTo>
                  <a:pt x="1555864" y="118503"/>
                </a:lnTo>
                <a:lnTo>
                  <a:pt x="1543265" y="124015"/>
                </a:lnTo>
                <a:lnTo>
                  <a:pt x="1603999" y="124015"/>
                </a:lnTo>
                <a:lnTo>
                  <a:pt x="1612950" y="117716"/>
                </a:lnTo>
                <a:lnTo>
                  <a:pt x="1693265" y="1968"/>
                </a:lnTo>
                <a:close/>
              </a:path>
              <a:path w="2407920" h="278129">
                <a:moveTo>
                  <a:pt x="1920417" y="1968"/>
                </a:moveTo>
                <a:lnTo>
                  <a:pt x="1757032" y="1968"/>
                </a:lnTo>
                <a:lnTo>
                  <a:pt x="1757032" y="277558"/>
                </a:lnTo>
                <a:lnTo>
                  <a:pt x="1922386" y="277558"/>
                </a:lnTo>
                <a:lnTo>
                  <a:pt x="1922386" y="229527"/>
                </a:lnTo>
                <a:lnTo>
                  <a:pt x="1810969" y="229527"/>
                </a:lnTo>
                <a:lnTo>
                  <a:pt x="1810969" y="162204"/>
                </a:lnTo>
                <a:lnTo>
                  <a:pt x="1910575" y="162204"/>
                </a:lnTo>
                <a:lnTo>
                  <a:pt x="1910575" y="114172"/>
                </a:lnTo>
                <a:lnTo>
                  <a:pt x="1810969" y="114172"/>
                </a:lnTo>
                <a:lnTo>
                  <a:pt x="1810969" y="49999"/>
                </a:lnTo>
                <a:lnTo>
                  <a:pt x="1920417" y="49999"/>
                </a:lnTo>
                <a:lnTo>
                  <a:pt x="1920417" y="1968"/>
                </a:lnTo>
                <a:close/>
              </a:path>
              <a:path w="2407920" h="278129">
                <a:moveTo>
                  <a:pt x="2040102" y="1968"/>
                </a:moveTo>
                <a:lnTo>
                  <a:pt x="1986165" y="1968"/>
                </a:lnTo>
                <a:lnTo>
                  <a:pt x="1986165" y="277558"/>
                </a:lnTo>
                <a:lnTo>
                  <a:pt x="2040102" y="277558"/>
                </a:lnTo>
                <a:lnTo>
                  <a:pt x="2040102" y="162204"/>
                </a:lnTo>
                <a:lnTo>
                  <a:pt x="2194826" y="162204"/>
                </a:lnTo>
                <a:lnTo>
                  <a:pt x="2194826" y="114172"/>
                </a:lnTo>
                <a:lnTo>
                  <a:pt x="2040102" y="114172"/>
                </a:lnTo>
                <a:lnTo>
                  <a:pt x="2040102" y="1968"/>
                </a:lnTo>
                <a:close/>
              </a:path>
              <a:path w="2407920" h="278129">
                <a:moveTo>
                  <a:pt x="2194826" y="162204"/>
                </a:moveTo>
                <a:lnTo>
                  <a:pt x="2140889" y="162204"/>
                </a:lnTo>
                <a:lnTo>
                  <a:pt x="2140889" y="277558"/>
                </a:lnTo>
                <a:lnTo>
                  <a:pt x="2194826" y="277558"/>
                </a:lnTo>
                <a:lnTo>
                  <a:pt x="2194826" y="162204"/>
                </a:lnTo>
                <a:close/>
              </a:path>
              <a:path w="2407920" h="278129">
                <a:moveTo>
                  <a:pt x="2194826" y="1968"/>
                </a:moveTo>
                <a:lnTo>
                  <a:pt x="2140889" y="1968"/>
                </a:lnTo>
                <a:lnTo>
                  <a:pt x="2140889" y="114172"/>
                </a:lnTo>
                <a:lnTo>
                  <a:pt x="2194826" y="114172"/>
                </a:lnTo>
                <a:lnTo>
                  <a:pt x="2194826" y="1968"/>
                </a:lnTo>
                <a:close/>
              </a:path>
              <a:path w="2407920" h="278129">
                <a:moveTo>
                  <a:pt x="2342057" y="45669"/>
                </a:moveTo>
                <a:lnTo>
                  <a:pt x="2310955" y="70078"/>
                </a:lnTo>
                <a:lnTo>
                  <a:pt x="2347569" y="118744"/>
                </a:lnTo>
                <a:lnTo>
                  <a:pt x="2366467" y="132867"/>
                </a:lnTo>
                <a:lnTo>
                  <a:pt x="2347569" y="149059"/>
                </a:lnTo>
                <a:lnTo>
                  <a:pt x="2313317" y="198818"/>
                </a:lnTo>
                <a:lnTo>
                  <a:pt x="2344420" y="223227"/>
                </a:lnTo>
                <a:lnTo>
                  <a:pt x="2407412" y="132473"/>
                </a:lnTo>
                <a:lnTo>
                  <a:pt x="2342057" y="45669"/>
                </a:lnTo>
                <a:close/>
              </a:path>
              <a:path w="2407920" h="278129">
                <a:moveTo>
                  <a:pt x="2267648" y="49606"/>
                </a:moveTo>
                <a:lnTo>
                  <a:pt x="2240089" y="71653"/>
                </a:lnTo>
                <a:lnTo>
                  <a:pt x="2274341" y="119138"/>
                </a:lnTo>
                <a:lnTo>
                  <a:pt x="2292057" y="132867"/>
                </a:lnTo>
                <a:lnTo>
                  <a:pt x="2274341" y="148272"/>
                </a:lnTo>
                <a:lnTo>
                  <a:pt x="2242058" y="196456"/>
                </a:lnTo>
                <a:lnTo>
                  <a:pt x="2270404" y="218503"/>
                </a:lnTo>
                <a:lnTo>
                  <a:pt x="2330640" y="133273"/>
                </a:lnTo>
                <a:lnTo>
                  <a:pt x="2267648" y="496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78" name="object 6"/>
          <p:cNvSpPr>
            <a:spLocks noChangeArrowheads="1"/>
          </p:cNvSpPr>
          <p:nvPr/>
        </p:nvSpPr>
        <p:spPr bwMode="auto">
          <a:xfrm>
            <a:off x="5142798" y="2051162"/>
            <a:ext cx="2022210" cy="34266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8679" name="object 7"/>
          <p:cNvSpPr>
            <a:spLocks/>
          </p:cNvSpPr>
          <p:nvPr/>
        </p:nvSpPr>
        <p:spPr bwMode="auto">
          <a:xfrm>
            <a:off x="5297610" y="1519003"/>
            <a:ext cx="1712587" cy="480730"/>
          </a:xfrm>
          <a:custGeom>
            <a:avLst/>
            <a:gdLst>
              <a:gd name="T0" fmla="*/ 94688 w 2318384"/>
              <a:gd name="T1" fmla="*/ 78795 h 354329"/>
              <a:gd name="T2" fmla="*/ 267497 w 2318384"/>
              <a:gd name="T3" fmla="*/ 78795 h 354329"/>
              <a:gd name="T4" fmla="*/ 135715 w 2318384"/>
              <a:gd name="T5" fmla="*/ 159181 h 354329"/>
              <a:gd name="T6" fmla="*/ 180018 w 2318384"/>
              <a:gd name="T7" fmla="*/ 159181 h 354329"/>
              <a:gd name="T8" fmla="*/ 305652 w 2318384"/>
              <a:gd name="T9" fmla="*/ 278567 h 354329"/>
              <a:gd name="T10" fmla="*/ 426026 w 2318384"/>
              <a:gd name="T11" fmla="*/ 159577 h 354329"/>
              <a:gd name="T12" fmla="*/ 372134 w 2318384"/>
              <a:gd name="T13" fmla="*/ 173109 h 354329"/>
              <a:gd name="T14" fmla="*/ 563316 w 2318384"/>
              <a:gd name="T15" fmla="*/ 79589 h 354329"/>
              <a:gd name="T16" fmla="*/ 563316 w 2318384"/>
              <a:gd name="T17" fmla="*/ 154405 h 354329"/>
              <a:gd name="T18" fmla="*/ 678574 w 2318384"/>
              <a:gd name="T19" fmla="*/ 79589 h 354329"/>
              <a:gd name="T20" fmla="*/ 715539 w 2318384"/>
              <a:gd name="T21" fmla="*/ 278567 h 354329"/>
              <a:gd name="T22" fmla="*/ 835912 w 2318384"/>
              <a:gd name="T23" fmla="*/ 159577 h 354329"/>
              <a:gd name="T24" fmla="*/ 782020 w 2318384"/>
              <a:gd name="T25" fmla="*/ 173109 h 354329"/>
              <a:gd name="T26" fmla="*/ 1000344 w 2318384"/>
              <a:gd name="T27" fmla="*/ 74020 h 354329"/>
              <a:gd name="T28" fmla="*/ 943650 w 2318384"/>
              <a:gd name="T29" fmla="*/ 267479 h 354329"/>
              <a:gd name="T30" fmla="*/ 1003492 w 2318384"/>
              <a:gd name="T31" fmla="*/ 238373 h 354329"/>
              <a:gd name="T32" fmla="*/ 1049410 w 2318384"/>
              <a:gd name="T33" fmla="*/ 119783 h 354329"/>
              <a:gd name="T34" fmla="*/ 1115999 w 2318384"/>
              <a:gd name="T35" fmla="*/ 278567 h 354329"/>
              <a:gd name="T36" fmla="*/ 1020014 w 2318384"/>
              <a:gd name="T37" fmla="*/ 238373 h 354329"/>
              <a:gd name="T38" fmla="*/ 1040722 w 2318384"/>
              <a:gd name="T39" fmla="*/ 126021 h 354329"/>
              <a:gd name="T40" fmla="*/ 1224176 w 2318384"/>
              <a:gd name="T41" fmla="*/ 79589 h 354329"/>
              <a:gd name="T42" fmla="*/ 1238935 w 2318384"/>
              <a:gd name="T43" fmla="*/ 240753 h 354329"/>
              <a:gd name="T44" fmla="*/ 1328257 w 2318384"/>
              <a:gd name="T45" fmla="*/ 242751 h 354329"/>
              <a:gd name="T46" fmla="*/ 1399292 w 2318384"/>
              <a:gd name="T47" fmla="*/ 165945 h 354329"/>
              <a:gd name="T48" fmla="*/ 1389324 w 2318384"/>
              <a:gd name="T49" fmla="*/ 108443 h 354329"/>
              <a:gd name="T50" fmla="*/ 1384010 w 2318384"/>
              <a:gd name="T51" fmla="*/ 242751 h 354329"/>
              <a:gd name="T52" fmla="*/ 1352024 w 2318384"/>
              <a:gd name="T53" fmla="*/ 159977 h 354329"/>
              <a:gd name="T54" fmla="*/ 1392740 w 2318384"/>
              <a:gd name="T55" fmla="*/ 115406 h 354329"/>
              <a:gd name="T56" fmla="*/ 1587008 w 2318384"/>
              <a:gd name="T57" fmla="*/ 247140 h 354329"/>
              <a:gd name="T58" fmla="*/ 1479084 w 2318384"/>
              <a:gd name="T59" fmla="*/ 148037 h 354329"/>
              <a:gd name="T60" fmla="*/ 1553243 w 2318384"/>
              <a:gd name="T61" fmla="*/ 276576 h 354329"/>
              <a:gd name="T62" fmla="*/ 1525395 w 2318384"/>
              <a:gd name="T63" fmla="*/ 283664 h 354329"/>
              <a:gd name="T64" fmla="*/ 1532294 w 2318384"/>
              <a:gd name="T65" fmla="*/ 121375 h 354329"/>
              <a:gd name="T66" fmla="*/ 1603489 w 2318384"/>
              <a:gd name="T67" fmla="*/ 198130 h 354329"/>
              <a:gd name="T68" fmla="*/ 1472791 w 2318384"/>
              <a:gd name="T69" fmla="*/ 103467 h 354329"/>
              <a:gd name="T70" fmla="*/ 1624463 w 2318384"/>
              <a:gd name="T71" fmla="*/ 155266 h 354329"/>
              <a:gd name="T72" fmla="*/ 1717606 w 2318384"/>
              <a:gd name="T73" fmla="*/ 283851 h 354329"/>
              <a:gd name="T74" fmla="*/ 1675773 w 2318384"/>
              <a:gd name="T75" fmla="*/ 187576 h 354329"/>
              <a:gd name="T76" fmla="*/ 1721069 w 2318384"/>
              <a:gd name="T77" fmla="*/ 74241 h 354329"/>
              <a:gd name="T78" fmla="*/ 1759956 w 2318384"/>
              <a:gd name="T79" fmla="*/ 226833 h 354329"/>
              <a:gd name="T80" fmla="*/ 1759848 w 2318384"/>
              <a:gd name="T81" fmla="*/ 119783 h 354329"/>
              <a:gd name="T82" fmla="*/ 1934616 w 2318384"/>
              <a:gd name="T83" fmla="*/ 79589 h 354329"/>
              <a:gd name="T84" fmla="*/ 1949564 w 2318384"/>
              <a:gd name="T85" fmla="*/ 79988 h 354329"/>
              <a:gd name="T86" fmla="*/ 2021552 w 2318384"/>
              <a:gd name="T87" fmla="*/ 240362 h 354329"/>
              <a:gd name="T88" fmla="*/ 2102588 w 2318384"/>
              <a:gd name="T89" fmla="*/ 191209 h 354329"/>
              <a:gd name="T90" fmla="*/ 2086560 w 2318384"/>
              <a:gd name="T91" fmla="*/ 164950 h 354329"/>
              <a:gd name="T92" fmla="*/ 2103703 w 2318384"/>
              <a:gd name="T93" fmla="*/ 117794 h 354329"/>
              <a:gd name="T94" fmla="*/ 2034967 w 2318384"/>
              <a:gd name="T95" fmla="*/ 193017 h 354329"/>
              <a:gd name="T96" fmla="*/ 2021552 w 2318384"/>
              <a:gd name="T97" fmla="*/ 240362 h 354329"/>
              <a:gd name="T98" fmla="*/ 2103475 w 2318384"/>
              <a:gd name="T99" fmla="*/ 192608 h 354329"/>
              <a:gd name="T100" fmla="*/ 2053085 w 2318384"/>
              <a:gd name="T101" fmla="*/ 126753 h 354329"/>
              <a:gd name="T102" fmla="*/ 2104554 w 2318384"/>
              <a:gd name="T103" fmla="*/ 126548 h 354329"/>
              <a:gd name="T104" fmla="*/ 2131268 w 2318384"/>
              <a:gd name="T105" fmla="*/ 190573 h 354329"/>
              <a:gd name="T106" fmla="*/ 2303189 w 2318384"/>
              <a:gd name="T107" fmla="*/ 240362 h 354329"/>
              <a:gd name="T108" fmla="*/ 2223748 w 2318384"/>
              <a:gd name="T109" fmla="*/ 117794 h 354329"/>
              <a:gd name="T110" fmla="*/ 2223748 w 2318384"/>
              <a:gd name="T111" fmla="*/ 117794 h 354329"/>
              <a:gd name="T112" fmla="*/ 2223748 w 2318384"/>
              <a:gd name="T113" fmla="*/ 240362 h 354329"/>
              <a:gd name="T114" fmla="*/ 2303358 w 2318384"/>
              <a:gd name="T115" fmla="*/ 118043 h 35432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318384" h="354329">
                <a:moveTo>
                  <a:pt x="49212" y="0"/>
                </a:moveTo>
                <a:lnTo>
                  <a:pt x="0" y="0"/>
                </a:lnTo>
                <a:lnTo>
                  <a:pt x="0" y="275590"/>
                </a:lnTo>
                <a:lnTo>
                  <a:pt x="51181" y="275590"/>
                </a:lnTo>
                <a:lnTo>
                  <a:pt x="51181" y="132283"/>
                </a:lnTo>
                <a:lnTo>
                  <a:pt x="43307" y="77952"/>
                </a:lnTo>
                <a:lnTo>
                  <a:pt x="94766" y="77952"/>
                </a:lnTo>
                <a:lnTo>
                  <a:pt x="49212" y="0"/>
                </a:lnTo>
                <a:close/>
              </a:path>
              <a:path w="2318384" h="354329">
                <a:moveTo>
                  <a:pt x="267716" y="77952"/>
                </a:moveTo>
                <a:lnTo>
                  <a:pt x="219684" y="77952"/>
                </a:lnTo>
                <a:lnTo>
                  <a:pt x="213821" y="132283"/>
                </a:lnTo>
                <a:lnTo>
                  <a:pt x="213779" y="275590"/>
                </a:lnTo>
                <a:lnTo>
                  <a:pt x="267716" y="275590"/>
                </a:lnTo>
                <a:lnTo>
                  <a:pt x="267716" y="77952"/>
                </a:lnTo>
                <a:close/>
              </a:path>
              <a:path w="2318384" h="354329">
                <a:moveTo>
                  <a:pt x="94766" y="77952"/>
                </a:moveTo>
                <a:lnTo>
                  <a:pt x="45275" y="77952"/>
                </a:lnTo>
                <a:lnTo>
                  <a:pt x="62598" y="121653"/>
                </a:lnTo>
                <a:lnTo>
                  <a:pt x="124409" y="224802"/>
                </a:lnTo>
                <a:lnTo>
                  <a:pt x="141732" y="224802"/>
                </a:lnTo>
                <a:lnTo>
                  <a:pt x="180165" y="157480"/>
                </a:lnTo>
                <a:lnTo>
                  <a:pt x="135826" y="157480"/>
                </a:lnTo>
                <a:lnTo>
                  <a:pt x="122834" y="125984"/>
                </a:lnTo>
                <a:lnTo>
                  <a:pt x="94766" y="77952"/>
                </a:lnTo>
                <a:close/>
              </a:path>
              <a:path w="2318384" h="354329">
                <a:moveTo>
                  <a:pt x="267716" y="0"/>
                </a:moveTo>
                <a:lnTo>
                  <a:pt x="218897" y="0"/>
                </a:lnTo>
                <a:lnTo>
                  <a:pt x="149212" y="125196"/>
                </a:lnTo>
                <a:lnTo>
                  <a:pt x="137401" y="157480"/>
                </a:lnTo>
                <a:lnTo>
                  <a:pt x="180165" y="157480"/>
                </a:lnTo>
                <a:lnTo>
                  <a:pt x="200393" y="122047"/>
                </a:lnTo>
                <a:lnTo>
                  <a:pt x="217322" y="77952"/>
                </a:lnTo>
                <a:lnTo>
                  <a:pt x="267716" y="77952"/>
                </a:lnTo>
                <a:lnTo>
                  <a:pt x="267716" y="0"/>
                </a:lnTo>
                <a:close/>
              </a:path>
              <a:path w="2318384" h="354329">
                <a:moveTo>
                  <a:pt x="357085" y="78740"/>
                </a:moveTo>
                <a:lnTo>
                  <a:pt x="305904" y="78740"/>
                </a:lnTo>
                <a:lnTo>
                  <a:pt x="305904" y="275590"/>
                </a:lnTo>
                <a:lnTo>
                  <a:pt x="338188" y="275590"/>
                </a:lnTo>
                <a:lnTo>
                  <a:pt x="398344" y="199212"/>
                </a:lnTo>
                <a:lnTo>
                  <a:pt x="354723" y="199212"/>
                </a:lnTo>
                <a:lnTo>
                  <a:pt x="357085" y="172440"/>
                </a:lnTo>
                <a:lnTo>
                  <a:pt x="357085" y="78740"/>
                </a:lnTo>
                <a:close/>
              </a:path>
              <a:path w="2318384" h="354329">
                <a:moveTo>
                  <a:pt x="475589" y="157873"/>
                </a:moveTo>
                <a:lnTo>
                  <a:pt x="426377" y="157873"/>
                </a:lnTo>
                <a:lnTo>
                  <a:pt x="424408" y="185826"/>
                </a:lnTo>
                <a:lnTo>
                  <a:pt x="424408" y="275590"/>
                </a:lnTo>
                <a:lnTo>
                  <a:pt x="475589" y="275590"/>
                </a:lnTo>
                <a:lnTo>
                  <a:pt x="475589" y="157873"/>
                </a:lnTo>
                <a:close/>
              </a:path>
              <a:path w="2318384" h="354329">
                <a:moveTo>
                  <a:pt x="475589" y="78740"/>
                </a:moveTo>
                <a:lnTo>
                  <a:pt x="443306" y="78740"/>
                </a:lnTo>
                <a:lnTo>
                  <a:pt x="372440" y="171259"/>
                </a:lnTo>
                <a:lnTo>
                  <a:pt x="356298" y="199212"/>
                </a:lnTo>
                <a:lnTo>
                  <a:pt x="398344" y="199212"/>
                </a:lnTo>
                <a:lnTo>
                  <a:pt x="408266" y="186613"/>
                </a:lnTo>
                <a:lnTo>
                  <a:pt x="425196" y="157873"/>
                </a:lnTo>
                <a:lnTo>
                  <a:pt x="475589" y="157873"/>
                </a:lnTo>
                <a:lnTo>
                  <a:pt x="475589" y="78740"/>
                </a:lnTo>
                <a:close/>
              </a:path>
              <a:path w="2318384" h="354329">
                <a:moveTo>
                  <a:pt x="563778" y="78740"/>
                </a:moveTo>
                <a:lnTo>
                  <a:pt x="512597" y="78740"/>
                </a:lnTo>
                <a:lnTo>
                  <a:pt x="512597" y="275590"/>
                </a:lnTo>
                <a:lnTo>
                  <a:pt x="563778" y="275590"/>
                </a:lnTo>
                <a:lnTo>
                  <a:pt x="563778" y="198031"/>
                </a:lnTo>
                <a:lnTo>
                  <a:pt x="679132" y="198031"/>
                </a:lnTo>
                <a:lnTo>
                  <a:pt x="679132" y="152755"/>
                </a:lnTo>
                <a:lnTo>
                  <a:pt x="563778" y="152755"/>
                </a:lnTo>
                <a:lnTo>
                  <a:pt x="563778" y="78740"/>
                </a:lnTo>
                <a:close/>
              </a:path>
              <a:path w="2318384" h="354329">
                <a:moveTo>
                  <a:pt x="679132" y="198031"/>
                </a:moveTo>
                <a:lnTo>
                  <a:pt x="627951" y="198031"/>
                </a:lnTo>
                <a:lnTo>
                  <a:pt x="627951" y="275590"/>
                </a:lnTo>
                <a:lnTo>
                  <a:pt x="679132" y="275590"/>
                </a:lnTo>
                <a:lnTo>
                  <a:pt x="679132" y="198031"/>
                </a:lnTo>
                <a:close/>
              </a:path>
              <a:path w="2318384" h="354329">
                <a:moveTo>
                  <a:pt x="679132" y="78740"/>
                </a:moveTo>
                <a:lnTo>
                  <a:pt x="627951" y="78740"/>
                </a:lnTo>
                <a:lnTo>
                  <a:pt x="627951" y="152755"/>
                </a:lnTo>
                <a:lnTo>
                  <a:pt x="679132" y="152755"/>
                </a:lnTo>
                <a:lnTo>
                  <a:pt x="679132" y="78740"/>
                </a:lnTo>
                <a:close/>
              </a:path>
              <a:path w="2318384" h="354329">
                <a:moveTo>
                  <a:pt x="767308" y="78740"/>
                </a:moveTo>
                <a:lnTo>
                  <a:pt x="716127" y="78740"/>
                </a:lnTo>
                <a:lnTo>
                  <a:pt x="716127" y="275590"/>
                </a:lnTo>
                <a:lnTo>
                  <a:pt x="748411" y="275590"/>
                </a:lnTo>
                <a:lnTo>
                  <a:pt x="808566" y="199212"/>
                </a:lnTo>
                <a:lnTo>
                  <a:pt x="764946" y="199212"/>
                </a:lnTo>
                <a:lnTo>
                  <a:pt x="767308" y="172440"/>
                </a:lnTo>
                <a:lnTo>
                  <a:pt x="767308" y="78740"/>
                </a:lnTo>
                <a:close/>
              </a:path>
              <a:path w="2318384" h="354329">
                <a:moveTo>
                  <a:pt x="885812" y="157873"/>
                </a:moveTo>
                <a:lnTo>
                  <a:pt x="836599" y="157873"/>
                </a:lnTo>
                <a:lnTo>
                  <a:pt x="834631" y="185826"/>
                </a:lnTo>
                <a:lnTo>
                  <a:pt x="834631" y="275590"/>
                </a:lnTo>
                <a:lnTo>
                  <a:pt x="885812" y="275590"/>
                </a:lnTo>
                <a:lnTo>
                  <a:pt x="885812" y="157873"/>
                </a:lnTo>
                <a:close/>
              </a:path>
              <a:path w="2318384" h="354329">
                <a:moveTo>
                  <a:pt x="885812" y="78740"/>
                </a:moveTo>
                <a:lnTo>
                  <a:pt x="853528" y="78740"/>
                </a:lnTo>
                <a:lnTo>
                  <a:pt x="782662" y="171259"/>
                </a:lnTo>
                <a:lnTo>
                  <a:pt x="766521" y="199212"/>
                </a:lnTo>
                <a:lnTo>
                  <a:pt x="808566" y="199212"/>
                </a:lnTo>
                <a:lnTo>
                  <a:pt x="818489" y="186613"/>
                </a:lnTo>
                <a:lnTo>
                  <a:pt x="835418" y="157873"/>
                </a:lnTo>
                <a:lnTo>
                  <a:pt x="885812" y="157873"/>
                </a:lnTo>
                <a:lnTo>
                  <a:pt x="885812" y="78740"/>
                </a:lnTo>
                <a:close/>
              </a:path>
              <a:path w="2318384" h="354329">
                <a:moveTo>
                  <a:pt x="1001166" y="73228"/>
                </a:moveTo>
                <a:lnTo>
                  <a:pt x="963369" y="79971"/>
                </a:lnTo>
                <a:lnTo>
                  <a:pt x="925994" y="115123"/>
                </a:lnTo>
                <a:lnTo>
                  <a:pt x="914773" y="153607"/>
                </a:lnTo>
                <a:lnTo>
                  <a:pt x="913371" y="177165"/>
                </a:lnTo>
                <a:lnTo>
                  <a:pt x="913654" y="188537"/>
                </a:lnTo>
                <a:lnTo>
                  <a:pt x="920520" y="228976"/>
                </a:lnTo>
                <a:lnTo>
                  <a:pt x="944424" y="264621"/>
                </a:lnTo>
                <a:lnTo>
                  <a:pt x="987841" y="280633"/>
                </a:lnTo>
                <a:lnTo>
                  <a:pt x="999197" y="281101"/>
                </a:lnTo>
                <a:lnTo>
                  <a:pt x="1007994" y="280818"/>
                </a:lnTo>
                <a:lnTo>
                  <a:pt x="1049150" y="271016"/>
                </a:lnTo>
                <a:lnTo>
                  <a:pt x="1062189" y="263385"/>
                </a:lnTo>
                <a:lnTo>
                  <a:pt x="1053838" y="235826"/>
                </a:lnTo>
                <a:lnTo>
                  <a:pt x="1004316" y="235826"/>
                </a:lnTo>
                <a:lnTo>
                  <a:pt x="997432" y="234315"/>
                </a:lnTo>
                <a:lnTo>
                  <a:pt x="967041" y="193306"/>
                </a:lnTo>
                <a:lnTo>
                  <a:pt x="966127" y="185572"/>
                </a:lnTo>
                <a:lnTo>
                  <a:pt x="966127" y="177165"/>
                </a:lnTo>
                <a:lnTo>
                  <a:pt x="977150" y="132486"/>
                </a:lnTo>
                <a:lnTo>
                  <a:pt x="1009434" y="118503"/>
                </a:lnTo>
                <a:lnTo>
                  <a:pt x="1050271" y="118503"/>
                </a:lnTo>
                <a:lnTo>
                  <a:pt x="1059827" y="85826"/>
                </a:lnTo>
                <a:lnTo>
                  <a:pt x="1020700" y="74114"/>
                </a:lnTo>
                <a:lnTo>
                  <a:pt x="1011460" y="73449"/>
                </a:lnTo>
                <a:lnTo>
                  <a:pt x="1001166" y="73228"/>
                </a:lnTo>
                <a:close/>
              </a:path>
              <a:path w="2318384" h="354329">
                <a:moveTo>
                  <a:pt x="1169670" y="124015"/>
                </a:moveTo>
                <a:lnTo>
                  <a:pt x="1116914" y="124015"/>
                </a:lnTo>
                <a:lnTo>
                  <a:pt x="1116914" y="275590"/>
                </a:lnTo>
                <a:lnTo>
                  <a:pt x="1169670" y="275590"/>
                </a:lnTo>
                <a:lnTo>
                  <a:pt x="1169670" y="124015"/>
                </a:lnTo>
                <a:close/>
              </a:path>
              <a:path w="2318384" h="354329">
                <a:moveTo>
                  <a:pt x="1050378" y="224409"/>
                </a:moveTo>
                <a:lnTo>
                  <a:pt x="1045654" y="227558"/>
                </a:lnTo>
                <a:lnTo>
                  <a:pt x="1040269" y="230251"/>
                </a:lnTo>
                <a:lnTo>
                  <a:pt x="1028192" y="234708"/>
                </a:lnTo>
                <a:lnTo>
                  <a:pt x="1020851" y="235826"/>
                </a:lnTo>
                <a:lnTo>
                  <a:pt x="1053838" y="235826"/>
                </a:lnTo>
                <a:lnTo>
                  <a:pt x="1050378" y="224409"/>
                </a:lnTo>
                <a:close/>
              </a:path>
              <a:path w="2318384" h="354329">
                <a:moveTo>
                  <a:pt x="1050271" y="118503"/>
                </a:moveTo>
                <a:lnTo>
                  <a:pt x="1017041" y="118503"/>
                </a:lnTo>
                <a:lnTo>
                  <a:pt x="1023810" y="119291"/>
                </a:lnTo>
                <a:lnTo>
                  <a:pt x="1035621" y="122440"/>
                </a:lnTo>
                <a:lnTo>
                  <a:pt x="1041577" y="124675"/>
                </a:lnTo>
                <a:lnTo>
                  <a:pt x="1047623" y="127558"/>
                </a:lnTo>
                <a:lnTo>
                  <a:pt x="1050271" y="118503"/>
                </a:lnTo>
                <a:close/>
              </a:path>
              <a:path w="2318384" h="354329">
                <a:moveTo>
                  <a:pt x="1225181" y="78740"/>
                </a:moveTo>
                <a:lnTo>
                  <a:pt x="1061402" y="78740"/>
                </a:lnTo>
                <a:lnTo>
                  <a:pt x="1061402" y="124015"/>
                </a:lnTo>
                <a:lnTo>
                  <a:pt x="1225181" y="124015"/>
                </a:lnTo>
                <a:lnTo>
                  <a:pt x="1225181" y="78740"/>
                </a:lnTo>
                <a:close/>
              </a:path>
              <a:path w="2318384" h="354329">
                <a:moveTo>
                  <a:pt x="1322031" y="73228"/>
                </a:moveTo>
                <a:lnTo>
                  <a:pt x="1282174" y="79724"/>
                </a:lnTo>
                <a:lnTo>
                  <a:pt x="1241495" y="113828"/>
                </a:lnTo>
                <a:lnTo>
                  <a:pt x="1229094" y="152804"/>
                </a:lnTo>
                <a:lnTo>
                  <a:pt x="1227543" y="177165"/>
                </a:lnTo>
                <a:lnTo>
                  <a:pt x="1228922" y="200086"/>
                </a:lnTo>
                <a:lnTo>
                  <a:pt x="1239952" y="238181"/>
                </a:lnTo>
                <a:lnTo>
                  <a:pt x="1278045" y="274166"/>
                </a:lnTo>
                <a:lnTo>
                  <a:pt x="1319288" y="281101"/>
                </a:lnTo>
                <a:lnTo>
                  <a:pt x="1330540" y="280695"/>
                </a:lnTo>
                <a:lnTo>
                  <a:pt x="1371998" y="271178"/>
                </a:lnTo>
                <a:lnTo>
                  <a:pt x="1394472" y="258660"/>
                </a:lnTo>
                <a:lnTo>
                  <a:pt x="1385147" y="240157"/>
                </a:lnTo>
                <a:lnTo>
                  <a:pt x="1329347" y="240157"/>
                </a:lnTo>
                <a:lnTo>
                  <a:pt x="1317295" y="239370"/>
                </a:lnTo>
                <a:lnTo>
                  <a:pt x="1282900" y="211910"/>
                </a:lnTo>
                <a:lnTo>
                  <a:pt x="1279118" y="190157"/>
                </a:lnTo>
                <a:lnTo>
                  <a:pt x="1396847" y="190157"/>
                </a:lnTo>
                <a:lnTo>
                  <a:pt x="1398155" y="183337"/>
                </a:lnTo>
                <a:lnTo>
                  <a:pt x="1399146" y="176771"/>
                </a:lnTo>
                <a:lnTo>
                  <a:pt x="1400441" y="164172"/>
                </a:lnTo>
                <a:lnTo>
                  <a:pt x="1400784" y="158267"/>
                </a:lnTo>
                <a:lnTo>
                  <a:pt x="1280299" y="158267"/>
                </a:lnTo>
                <a:lnTo>
                  <a:pt x="1281757" y="148732"/>
                </a:lnTo>
                <a:lnTo>
                  <a:pt x="1304039" y="117174"/>
                </a:lnTo>
                <a:lnTo>
                  <a:pt x="1321422" y="114173"/>
                </a:lnTo>
                <a:lnTo>
                  <a:pt x="1393883" y="114173"/>
                </a:lnTo>
                <a:lnTo>
                  <a:pt x="1390464" y="107284"/>
                </a:lnTo>
                <a:lnTo>
                  <a:pt x="1358067" y="79455"/>
                </a:lnTo>
                <a:lnTo>
                  <a:pt x="1329466" y="73475"/>
                </a:lnTo>
                <a:lnTo>
                  <a:pt x="1322031" y="73228"/>
                </a:lnTo>
                <a:close/>
              </a:path>
              <a:path w="2318384" h="354329">
                <a:moveTo>
                  <a:pt x="1377607" y="225196"/>
                </a:moveTo>
                <a:lnTo>
                  <a:pt x="1337179" y="239849"/>
                </a:lnTo>
                <a:lnTo>
                  <a:pt x="1329347" y="240157"/>
                </a:lnTo>
                <a:lnTo>
                  <a:pt x="1385147" y="240157"/>
                </a:lnTo>
                <a:lnTo>
                  <a:pt x="1377607" y="225196"/>
                </a:lnTo>
                <a:close/>
              </a:path>
              <a:path w="2318384" h="354329">
                <a:moveTo>
                  <a:pt x="1393883" y="114173"/>
                </a:moveTo>
                <a:lnTo>
                  <a:pt x="1321422" y="114173"/>
                </a:lnTo>
                <a:lnTo>
                  <a:pt x="1329460" y="114887"/>
                </a:lnTo>
                <a:lnTo>
                  <a:pt x="1336352" y="117028"/>
                </a:lnTo>
                <a:lnTo>
                  <a:pt x="1353322" y="148253"/>
                </a:lnTo>
                <a:lnTo>
                  <a:pt x="1353134" y="158267"/>
                </a:lnTo>
                <a:lnTo>
                  <a:pt x="1400784" y="158267"/>
                </a:lnTo>
                <a:lnTo>
                  <a:pt x="1400784" y="152755"/>
                </a:lnTo>
                <a:lnTo>
                  <a:pt x="1400365" y="141809"/>
                </a:lnTo>
                <a:lnTo>
                  <a:pt x="1399084" y="131692"/>
                </a:lnTo>
                <a:lnTo>
                  <a:pt x="1397012" y="122712"/>
                </a:lnTo>
                <a:lnTo>
                  <a:pt x="1394079" y="114566"/>
                </a:lnTo>
                <a:lnTo>
                  <a:pt x="1393883" y="114173"/>
                </a:lnTo>
                <a:close/>
              </a:path>
              <a:path w="2318384" h="354329">
                <a:moveTo>
                  <a:pt x="1466519" y="78740"/>
                </a:moveTo>
                <a:lnTo>
                  <a:pt x="1429118" y="78740"/>
                </a:lnTo>
                <a:lnTo>
                  <a:pt x="1429118" y="354330"/>
                </a:lnTo>
                <a:lnTo>
                  <a:pt x="1480299" y="354330"/>
                </a:lnTo>
                <a:lnTo>
                  <a:pt x="1480299" y="273621"/>
                </a:lnTo>
                <a:lnTo>
                  <a:pt x="1554518" y="273621"/>
                </a:lnTo>
                <a:lnTo>
                  <a:pt x="1588310" y="244500"/>
                </a:lnTo>
                <a:lnTo>
                  <a:pt x="1592167" y="237794"/>
                </a:lnTo>
                <a:lnTo>
                  <a:pt x="1502346" y="237794"/>
                </a:lnTo>
                <a:lnTo>
                  <a:pt x="1496644" y="236943"/>
                </a:lnTo>
                <a:lnTo>
                  <a:pt x="1487982" y="233527"/>
                </a:lnTo>
                <a:lnTo>
                  <a:pt x="1483982" y="231241"/>
                </a:lnTo>
                <a:lnTo>
                  <a:pt x="1480299" y="228346"/>
                </a:lnTo>
                <a:lnTo>
                  <a:pt x="1480299" y="146456"/>
                </a:lnTo>
                <a:lnTo>
                  <a:pt x="1506943" y="116535"/>
                </a:lnTo>
                <a:lnTo>
                  <a:pt x="1598041" y="116535"/>
                </a:lnTo>
                <a:lnTo>
                  <a:pt x="1595878" y="110151"/>
                </a:lnTo>
                <a:lnTo>
                  <a:pt x="1591202" y="102362"/>
                </a:lnTo>
                <a:lnTo>
                  <a:pt x="1472425" y="102362"/>
                </a:lnTo>
                <a:lnTo>
                  <a:pt x="1466519" y="78740"/>
                </a:lnTo>
                <a:close/>
              </a:path>
              <a:path w="2318384" h="354329">
                <a:moveTo>
                  <a:pt x="1554518" y="273621"/>
                </a:moveTo>
                <a:lnTo>
                  <a:pt x="1480299" y="273621"/>
                </a:lnTo>
                <a:lnTo>
                  <a:pt x="1485557" y="276237"/>
                </a:lnTo>
                <a:lnTo>
                  <a:pt x="1490802" y="278155"/>
                </a:lnTo>
                <a:lnTo>
                  <a:pt x="1501305" y="280517"/>
                </a:lnTo>
                <a:lnTo>
                  <a:pt x="1507998" y="281101"/>
                </a:lnTo>
                <a:lnTo>
                  <a:pt x="1516126" y="281101"/>
                </a:lnTo>
                <a:lnTo>
                  <a:pt x="1526646" y="280633"/>
                </a:lnTo>
                <a:lnTo>
                  <a:pt x="1536550" y="279228"/>
                </a:lnTo>
                <a:lnTo>
                  <a:pt x="1545840" y="276890"/>
                </a:lnTo>
                <a:lnTo>
                  <a:pt x="1554518" y="273621"/>
                </a:lnTo>
                <a:close/>
              </a:path>
              <a:path w="2318384" h="354329">
                <a:moveTo>
                  <a:pt x="1598041" y="116535"/>
                </a:moveTo>
                <a:lnTo>
                  <a:pt x="1516913" y="116535"/>
                </a:lnTo>
                <a:lnTo>
                  <a:pt x="1525897" y="117421"/>
                </a:lnTo>
                <a:lnTo>
                  <a:pt x="1533551" y="120078"/>
                </a:lnTo>
                <a:lnTo>
                  <a:pt x="1552986" y="158611"/>
                </a:lnTo>
                <a:lnTo>
                  <a:pt x="1553527" y="170865"/>
                </a:lnTo>
                <a:lnTo>
                  <a:pt x="1552839" y="187513"/>
                </a:lnTo>
                <a:lnTo>
                  <a:pt x="1536307" y="229045"/>
                </a:lnTo>
                <a:lnTo>
                  <a:pt x="1509433" y="237794"/>
                </a:lnTo>
                <a:lnTo>
                  <a:pt x="1592167" y="237794"/>
                </a:lnTo>
                <a:lnTo>
                  <a:pt x="1604806" y="196013"/>
                </a:lnTo>
                <a:lnTo>
                  <a:pt x="1606283" y="172046"/>
                </a:lnTo>
                <a:lnTo>
                  <a:pt x="1605125" y="147834"/>
                </a:lnTo>
                <a:lnTo>
                  <a:pt x="1601660" y="127214"/>
                </a:lnTo>
                <a:lnTo>
                  <a:pt x="1598041" y="116535"/>
                </a:lnTo>
                <a:close/>
              </a:path>
              <a:path w="2318384" h="354329">
                <a:moveTo>
                  <a:pt x="1532267" y="73228"/>
                </a:moveTo>
                <a:lnTo>
                  <a:pt x="1491462" y="84350"/>
                </a:lnTo>
                <a:lnTo>
                  <a:pt x="1474000" y="102362"/>
                </a:lnTo>
                <a:lnTo>
                  <a:pt x="1591202" y="102362"/>
                </a:lnTo>
                <a:lnTo>
                  <a:pt x="1549617" y="74692"/>
                </a:lnTo>
                <a:lnTo>
                  <a:pt x="1532267" y="73228"/>
                </a:lnTo>
                <a:close/>
              </a:path>
              <a:path w="2318384" h="354329">
                <a:moveTo>
                  <a:pt x="1712188" y="73228"/>
                </a:moveTo>
                <a:lnTo>
                  <a:pt x="1674391" y="79971"/>
                </a:lnTo>
                <a:lnTo>
                  <a:pt x="1637016" y="115123"/>
                </a:lnTo>
                <a:lnTo>
                  <a:pt x="1625796" y="153607"/>
                </a:lnTo>
                <a:lnTo>
                  <a:pt x="1624393" y="177165"/>
                </a:lnTo>
                <a:lnTo>
                  <a:pt x="1624676" y="188537"/>
                </a:lnTo>
                <a:lnTo>
                  <a:pt x="1631542" y="228976"/>
                </a:lnTo>
                <a:lnTo>
                  <a:pt x="1655446" y="264621"/>
                </a:lnTo>
                <a:lnTo>
                  <a:pt x="1698864" y="280633"/>
                </a:lnTo>
                <a:lnTo>
                  <a:pt x="1710220" y="281101"/>
                </a:lnTo>
                <a:lnTo>
                  <a:pt x="1719016" y="280818"/>
                </a:lnTo>
                <a:lnTo>
                  <a:pt x="1760172" y="271016"/>
                </a:lnTo>
                <a:lnTo>
                  <a:pt x="1773212" y="263385"/>
                </a:lnTo>
                <a:lnTo>
                  <a:pt x="1764860" y="235826"/>
                </a:lnTo>
                <a:lnTo>
                  <a:pt x="1715338" y="235826"/>
                </a:lnTo>
                <a:lnTo>
                  <a:pt x="1708454" y="234315"/>
                </a:lnTo>
                <a:lnTo>
                  <a:pt x="1678063" y="193306"/>
                </a:lnTo>
                <a:lnTo>
                  <a:pt x="1677149" y="185572"/>
                </a:lnTo>
                <a:lnTo>
                  <a:pt x="1677149" y="177165"/>
                </a:lnTo>
                <a:lnTo>
                  <a:pt x="1688172" y="132486"/>
                </a:lnTo>
                <a:lnTo>
                  <a:pt x="1720456" y="118503"/>
                </a:lnTo>
                <a:lnTo>
                  <a:pt x="1761293" y="118503"/>
                </a:lnTo>
                <a:lnTo>
                  <a:pt x="1770849" y="85826"/>
                </a:lnTo>
                <a:lnTo>
                  <a:pt x="1731722" y="74114"/>
                </a:lnTo>
                <a:lnTo>
                  <a:pt x="1722482" y="73449"/>
                </a:lnTo>
                <a:lnTo>
                  <a:pt x="1712188" y="73228"/>
                </a:lnTo>
                <a:close/>
              </a:path>
              <a:path w="2318384" h="354329">
                <a:moveTo>
                  <a:pt x="1880692" y="124015"/>
                </a:moveTo>
                <a:lnTo>
                  <a:pt x="1827936" y="124015"/>
                </a:lnTo>
                <a:lnTo>
                  <a:pt x="1827936" y="275590"/>
                </a:lnTo>
                <a:lnTo>
                  <a:pt x="1880692" y="275590"/>
                </a:lnTo>
                <a:lnTo>
                  <a:pt x="1880692" y="124015"/>
                </a:lnTo>
                <a:close/>
              </a:path>
              <a:path w="2318384" h="354329">
                <a:moveTo>
                  <a:pt x="1761401" y="224409"/>
                </a:moveTo>
                <a:lnTo>
                  <a:pt x="1756676" y="227558"/>
                </a:lnTo>
                <a:lnTo>
                  <a:pt x="1751291" y="230251"/>
                </a:lnTo>
                <a:lnTo>
                  <a:pt x="1739214" y="234708"/>
                </a:lnTo>
                <a:lnTo>
                  <a:pt x="1731873" y="235826"/>
                </a:lnTo>
                <a:lnTo>
                  <a:pt x="1764860" y="235826"/>
                </a:lnTo>
                <a:lnTo>
                  <a:pt x="1761401" y="224409"/>
                </a:lnTo>
                <a:close/>
              </a:path>
              <a:path w="2318384" h="354329">
                <a:moveTo>
                  <a:pt x="1761293" y="118503"/>
                </a:moveTo>
                <a:lnTo>
                  <a:pt x="1728063" y="118503"/>
                </a:lnTo>
                <a:lnTo>
                  <a:pt x="1734832" y="119291"/>
                </a:lnTo>
                <a:lnTo>
                  <a:pt x="1746643" y="122440"/>
                </a:lnTo>
                <a:lnTo>
                  <a:pt x="1752612" y="124675"/>
                </a:lnTo>
                <a:lnTo>
                  <a:pt x="1758645" y="127558"/>
                </a:lnTo>
                <a:lnTo>
                  <a:pt x="1761293" y="118503"/>
                </a:lnTo>
                <a:close/>
              </a:path>
              <a:path w="2318384" h="354329">
                <a:moveTo>
                  <a:pt x="1936203" y="78740"/>
                </a:moveTo>
                <a:lnTo>
                  <a:pt x="1772424" y="78740"/>
                </a:lnTo>
                <a:lnTo>
                  <a:pt x="1772424" y="124015"/>
                </a:lnTo>
                <a:lnTo>
                  <a:pt x="1936203" y="124015"/>
                </a:lnTo>
                <a:lnTo>
                  <a:pt x="1936203" y="78740"/>
                </a:lnTo>
                <a:close/>
              </a:path>
              <a:path w="2318384" h="354329">
                <a:moveTo>
                  <a:pt x="2026361" y="75590"/>
                </a:moveTo>
                <a:lnTo>
                  <a:pt x="1984438" y="76771"/>
                </a:lnTo>
                <a:lnTo>
                  <a:pt x="1951164" y="79133"/>
                </a:lnTo>
                <a:lnTo>
                  <a:pt x="1951164" y="275196"/>
                </a:lnTo>
                <a:lnTo>
                  <a:pt x="1992580" y="278187"/>
                </a:lnTo>
                <a:lnTo>
                  <a:pt x="2018487" y="278739"/>
                </a:lnTo>
                <a:lnTo>
                  <a:pt x="2041778" y="277829"/>
                </a:lnTo>
                <a:lnTo>
                  <a:pt x="2091131" y="264172"/>
                </a:lnTo>
                <a:lnTo>
                  <a:pt x="2110969" y="237794"/>
                </a:lnTo>
                <a:lnTo>
                  <a:pt x="2023211" y="237794"/>
                </a:lnTo>
                <a:lnTo>
                  <a:pt x="2014550" y="237667"/>
                </a:lnTo>
                <a:lnTo>
                  <a:pt x="2008251" y="237147"/>
                </a:lnTo>
                <a:lnTo>
                  <a:pt x="2004847" y="236753"/>
                </a:lnTo>
                <a:lnTo>
                  <a:pt x="2001164" y="236220"/>
                </a:lnTo>
                <a:lnTo>
                  <a:pt x="2001164" y="190550"/>
                </a:lnTo>
                <a:lnTo>
                  <a:pt x="2105202" y="190550"/>
                </a:lnTo>
                <a:lnTo>
                  <a:pt x="2104313" y="189166"/>
                </a:lnTo>
                <a:lnTo>
                  <a:pt x="2098851" y="183620"/>
                </a:lnTo>
                <a:lnTo>
                  <a:pt x="2091912" y="178984"/>
                </a:lnTo>
                <a:lnTo>
                  <a:pt x="2083496" y="175257"/>
                </a:lnTo>
                <a:lnTo>
                  <a:pt x="2073605" y="172440"/>
                </a:lnTo>
                <a:lnTo>
                  <a:pt x="2073605" y="170865"/>
                </a:lnTo>
                <a:lnTo>
                  <a:pt x="2081506" y="167470"/>
                </a:lnTo>
                <a:lnTo>
                  <a:pt x="2088273" y="163188"/>
                </a:lnTo>
                <a:lnTo>
                  <a:pt x="2092780" y="159054"/>
                </a:lnTo>
                <a:lnTo>
                  <a:pt x="2001164" y="159054"/>
                </a:lnTo>
                <a:lnTo>
                  <a:pt x="2001164" y="117716"/>
                </a:lnTo>
                <a:lnTo>
                  <a:pt x="2007273" y="117195"/>
                </a:lnTo>
                <a:lnTo>
                  <a:pt x="2014359" y="116674"/>
                </a:lnTo>
                <a:lnTo>
                  <a:pt x="2019147" y="116535"/>
                </a:lnTo>
                <a:lnTo>
                  <a:pt x="2105430" y="116535"/>
                </a:lnTo>
                <a:lnTo>
                  <a:pt x="2105139" y="113571"/>
                </a:lnTo>
                <a:lnTo>
                  <a:pt x="2077265" y="82571"/>
                </a:lnTo>
                <a:lnTo>
                  <a:pt x="2046456" y="76366"/>
                </a:lnTo>
                <a:lnTo>
                  <a:pt x="2026361" y="75590"/>
                </a:lnTo>
                <a:close/>
              </a:path>
              <a:path w="2318384" h="354329">
                <a:moveTo>
                  <a:pt x="2105202" y="190550"/>
                </a:moveTo>
                <a:lnTo>
                  <a:pt x="2027542" y="190550"/>
                </a:lnTo>
                <a:lnTo>
                  <a:pt x="2036638" y="190955"/>
                </a:lnTo>
                <a:lnTo>
                  <a:pt x="2044231" y="192171"/>
                </a:lnTo>
                <a:lnTo>
                  <a:pt x="2050321" y="194199"/>
                </a:lnTo>
                <a:lnTo>
                  <a:pt x="2054910" y="197040"/>
                </a:lnTo>
                <a:lnTo>
                  <a:pt x="2060028" y="201371"/>
                </a:lnTo>
                <a:lnTo>
                  <a:pt x="2062581" y="206959"/>
                </a:lnTo>
                <a:lnTo>
                  <a:pt x="2062581" y="221919"/>
                </a:lnTo>
                <a:lnTo>
                  <a:pt x="2023211" y="237794"/>
                </a:lnTo>
                <a:lnTo>
                  <a:pt x="2110969" y="237794"/>
                </a:lnTo>
                <a:lnTo>
                  <a:pt x="2112348" y="233908"/>
                </a:lnTo>
                <a:lnTo>
                  <a:pt x="2113762" y="220078"/>
                </a:lnTo>
                <a:lnTo>
                  <a:pt x="2113172" y="211060"/>
                </a:lnTo>
                <a:lnTo>
                  <a:pt x="2111400" y="202903"/>
                </a:lnTo>
                <a:lnTo>
                  <a:pt x="2108447" y="195605"/>
                </a:lnTo>
                <a:lnTo>
                  <a:pt x="2105202" y="190550"/>
                </a:lnTo>
                <a:close/>
              </a:path>
              <a:path w="2318384" h="354329">
                <a:moveTo>
                  <a:pt x="2105430" y="116535"/>
                </a:moveTo>
                <a:lnTo>
                  <a:pt x="2025180" y="116535"/>
                </a:lnTo>
                <a:lnTo>
                  <a:pt x="2033536" y="116868"/>
                </a:lnTo>
                <a:lnTo>
                  <a:pt x="2040488" y="117867"/>
                </a:lnTo>
                <a:lnTo>
                  <a:pt x="2046038" y="119530"/>
                </a:lnTo>
                <a:lnTo>
                  <a:pt x="2050186" y="121856"/>
                </a:lnTo>
                <a:lnTo>
                  <a:pt x="2054771" y="125399"/>
                </a:lnTo>
                <a:lnTo>
                  <a:pt x="2057069" y="130581"/>
                </a:lnTo>
                <a:lnTo>
                  <a:pt x="2057069" y="143700"/>
                </a:lnTo>
                <a:lnTo>
                  <a:pt x="2054377" y="148882"/>
                </a:lnTo>
                <a:lnTo>
                  <a:pt x="2043620" y="157022"/>
                </a:lnTo>
                <a:lnTo>
                  <a:pt x="2036737" y="159054"/>
                </a:lnTo>
                <a:lnTo>
                  <a:pt x="2092780" y="159054"/>
                </a:lnTo>
                <a:lnTo>
                  <a:pt x="2106282" y="125196"/>
                </a:lnTo>
                <a:lnTo>
                  <a:pt x="2105430" y="116535"/>
                </a:lnTo>
                <a:close/>
              </a:path>
              <a:path w="2318384" h="354329">
                <a:moveTo>
                  <a:pt x="2225573" y="73228"/>
                </a:moveTo>
                <a:lnTo>
                  <a:pt x="2186397" y="79971"/>
                </a:lnTo>
                <a:lnTo>
                  <a:pt x="2146386" y="115123"/>
                </a:lnTo>
                <a:lnTo>
                  <a:pt x="2134184" y="153607"/>
                </a:lnTo>
                <a:lnTo>
                  <a:pt x="2132660" y="177165"/>
                </a:lnTo>
                <a:lnTo>
                  <a:pt x="2133017" y="188537"/>
                </a:lnTo>
                <a:lnTo>
                  <a:pt x="2141594" y="228976"/>
                </a:lnTo>
                <a:lnTo>
                  <a:pt x="2168729" y="264621"/>
                </a:lnTo>
                <a:lnTo>
                  <a:pt x="2214155" y="280633"/>
                </a:lnTo>
                <a:lnTo>
                  <a:pt x="2225573" y="281101"/>
                </a:lnTo>
                <a:lnTo>
                  <a:pt x="2246375" y="279415"/>
                </a:lnTo>
                <a:lnTo>
                  <a:pt x="2293886" y="254127"/>
                </a:lnTo>
                <a:lnTo>
                  <a:pt x="2305079" y="237794"/>
                </a:lnTo>
                <a:lnTo>
                  <a:pt x="2218486" y="237794"/>
                </a:lnTo>
                <a:lnTo>
                  <a:pt x="2212390" y="236283"/>
                </a:lnTo>
                <a:lnTo>
                  <a:pt x="2186203" y="193840"/>
                </a:lnTo>
                <a:lnTo>
                  <a:pt x="2185416" y="185826"/>
                </a:lnTo>
                <a:lnTo>
                  <a:pt x="2185416" y="177165"/>
                </a:lnTo>
                <a:lnTo>
                  <a:pt x="2191395" y="138928"/>
                </a:lnTo>
                <a:lnTo>
                  <a:pt x="2225573" y="116535"/>
                </a:lnTo>
                <a:lnTo>
                  <a:pt x="2305102" y="116535"/>
                </a:lnTo>
                <a:lnTo>
                  <a:pt x="2300608" y="108920"/>
                </a:lnTo>
                <a:lnTo>
                  <a:pt x="2266518" y="80708"/>
                </a:lnTo>
                <a:lnTo>
                  <a:pt x="2236989" y="73696"/>
                </a:lnTo>
                <a:lnTo>
                  <a:pt x="2225573" y="73228"/>
                </a:lnTo>
                <a:close/>
              </a:path>
              <a:path w="2318384" h="354329">
                <a:moveTo>
                  <a:pt x="2305102" y="116535"/>
                </a:moveTo>
                <a:lnTo>
                  <a:pt x="2225573" y="116535"/>
                </a:lnTo>
                <a:lnTo>
                  <a:pt x="2235607" y="117580"/>
                </a:lnTo>
                <a:lnTo>
                  <a:pt x="2244070" y="120718"/>
                </a:lnTo>
                <a:lnTo>
                  <a:pt x="2264770" y="164234"/>
                </a:lnTo>
                <a:lnTo>
                  <a:pt x="2265337" y="177165"/>
                </a:lnTo>
                <a:lnTo>
                  <a:pt x="2264720" y="191859"/>
                </a:lnTo>
                <a:lnTo>
                  <a:pt x="2249931" y="229602"/>
                </a:lnTo>
                <a:lnTo>
                  <a:pt x="2225573" y="237794"/>
                </a:lnTo>
                <a:lnTo>
                  <a:pt x="2305079" y="237794"/>
                </a:lnTo>
                <a:lnTo>
                  <a:pt x="2312042" y="221408"/>
                </a:lnTo>
                <a:lnTo>
                  <a:pt x="2316580" y="200727"/>
                </a:lnTo>
                <a:lnTo>
                  <a:pt x="2318092" y="177165"/>
                </a:lnTo>
                <a:lnTo>
                  <a:pt x="2317735" y="165799"/>
                </a:lnTo>
                <a:lnTo>
                  <a:pt x="2309176" y="125359"/>
                </a:lnTo>
                <a:lnTo>
                  <a:pt x="2305248" y="116782"/>
                </a:lnTo>
                <a:lnTo>
                  <a:pt x="2305102" y="116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80" name="object 8"/>
          <p:cNvSpPr>
            <a:spLocks/>
          </p:cNvSpPr>
          <p:nvPr/>
        </p:nvSpPr>
        <p:spPr bwMode="auto">
          <a:xfrm>
            <a:off x="1707955" y="3894113"/>
            <a:ext cx="2081450" cy="356453"/>
          </a:xfrm>
          <a:custGeom>
            <a:avLst/>
            <a:gdLst>
              <a:gd name="T0" fmla="*/ 45118 w 1931670"/>
              <a:gd name="T1" fmla="*/ 44590 h 240029"/>
              <a:gd name="T2" fmla="*/ 125805 w 1931670"/>
              <a:gd name="T3" fmla="*/ 234108 h 240029"/>
              <a:gd name="T4" fmla="*/ 230199 w 1931670"/>
              <a:gd name="T5" fmla="*/ 6881 h 240029"/>
              <a:gd name="T6" fmla="*/ 356451 w 1931670"/>
              <a:gd name="T7" fmla="*/ 142796 h 240029"/>
              <a:gd name="T8" fmla="*/ 275318 w 1931670"/>
              <a:gd name="T9" fmla="*/ 41643 h 240029"/>
              <a:gd name="T10" fmla="*/ 382560 w 1931670"/>
              <a:gd name="T11" fmla="*/ 39998 h 240029"/>
              <a:gd name="T12" fmla="*/ 293768 w 1931670"/>
              <a:gd name="T13" fmla="*/ 1314 h 240029"/>
              <a:gd name="T14" fmla="*/ 309828 w 1931670"/>
              <a:gd name="T15" fmla="*/ 156135 h 240029"/>
              <a:gd name="T16" fmla="*/ 308699 w 1931670"/>
              <a:gd name="T17" fmla="*/ 40554 h 240029"/>
              <a:gd name="T18" fmla="*/ 300679 w 1931670"/>
              <a:gd name="T19" fmla="*/ 117377 h 240029"/>
              <a:gd name="T20" fmla="*/ 385679 w 1931670"/>
              <a:gd name="T21" fmla="*/ 46551 h 240029"/>
              <a:gd name="T22" fmla="*/ 433811 w 1931670"/>
              <a:gd name="T23" fmla="*/ 68590 h 240029"/>
              <a:gd name="T24" fmla="*/ 491451 w 1931670"/>
              <a:gd name="T25" fmla="*/ 233903 h 240029"/>
              <a:gd name="T26" fmla="*/ 597587 w 1931670"/>
              <a:gd name="T27" fmla="*/ 207709 h 240029"/>
              <a:gd name="T28" fmla="*/ 474896 w 1931670"/>
              <a:gd name="T29" fmla="*/ 119350 h 240029"/>
              <a:gd name="T30" fmla="*/ 599060 w 1931670"/>
              <a:gd name="T31" fmla="*/ 32789 h 240029"/>
              <a:gd name="T32" fmla="*/ 534514 w 1931670"/>
              <a:gd name="T33" fmla="*/ 39998 h 240029"/>
              <a:gd name="T34" fmla="*/ 574857 w 1931670"/>
              <a:gd name="T35" fmla="*/ 138879 h 240029"/>
              <a:gd name="T36" fmla="*/ 616724 w 1931670"/>
              <a:gd name="T37" fmla="*/ 170127 h 240029"/>
              <a:gd name="T38" fmla="*/ 604761 w 1931670"/>
              <a:gd name="T39" fmla="*/ 41050 h 240029"/>
              <a:gd name="T40" fmla="*/ 720253 w 1931670"/>
              <a:gd name="T41" fmla="*/ 234108 h 240029"/>
              <a:gd name="T42" fmla="*/ 868053 w 1931670"/>
              <a:gd name="T43" fmla="*/ 3593 h 240029"/>
              <a:gd name="T44" fmla="*/ 935253 w 1931670"/>
              <a:gd name="T45" fmla="*/ 155086 h 240029"/>
              <a:gd name="T46" fmla="*/ 890847 w 1931670"/>
              <a:gd name="T47" fmla="*/ 116074 h 240029"/>
              <a:gd name="T48" fmla="*/ 908522 w 1931670"/>
              <a:gd name="T49" fmla="*/ 39998 h 240029"/>
              <a:gd name="T50" fmla="*/ 917868 w 1931670"/>
              <a:gd name="T51" fmla="*/ 1490 h 240029"/>
              <a:gd name="T52" fmla="*/ 916869 w 1931670"/>
              <a:gd name="T53" fmla="*/ 156401 h 240029"/>
              <a:gd name="T54" fmla="*/ 918624 w 1931670"/>
              <a:gd name="T55" fmla="*/ 39998 h 240029"/>
              <a:gd name="T56" fmla="*/ 933718 w 1931670"/>
              <a:gd name="T57" fmla="*/ 114656 h 240029"/>
              <a:gd name="T58" fmla="*/ 1003939 w 1931670"/>
              <a:gd name="T59" fmla="*/ 55700 h 240029"/>
              <a:gd name="T60" fmla="*/ 1008749 w 1931670"/>
              <a:gd name="T61" fmla="*/ 234108 h 240029"/>
              <a:gd name="T62" fmla="*/ 1082853 w 1931670"/>
              <a:gd name="T63" fmla="*/ 147217 h 240029"/>
              <a:gd name="T64" fmla="*/ 1189759 w 1931670"/>
              <a:gd name="T65" fmla="*/ 183282 h 240029"/>
              <a:gd name="T66" fmla="*/ 1145495 w 1931670"/>
              <a:gd name="T67" fmla="*/ 59998 h 240029"/>
              <a:gd name="T68" fmla="*/ 1145495 w 1931670"/>
              <a:gd name="T69" fmla="*/ 59998 h 240029"/>
              <a:gd name="T70" fmla="*/ 1290333 w 1931670"/>
              <a:gd name="T71" fmla="*/ 114758 h 240029"/>
              <a:gd name="T72" fmla="*/ 1431296 w 1931670"/>
              <a:gd name="T73" fmla="*/ 69510 h 240029"/>
              <a:gd name="T74" fmla="*/ 1326802 w 1931670"/>
              <a:gd name="T75" fmla="*/ 69510 h 240029"/>
              <a:gd name="T76" fmla="*/ 1398234 w 1931670"/>
              <a:gd name="T77" fmla="*/ 135743 h 240029"/>
              <a:gd name="T78" fmla="*/ 1430636 w 1931670"/>
              <a:gd name="T79" fmla="*/ 4592 h 240029"/>
              <a:gd name="T80" fmla="*/ 1429326 w 1931670"/>
              <a:gd name="T81" fmla="*/ 69510 h 240029"/>
              <a:gd name="T82" fmla="*/ 1530747 w 1931670"/>
              <a:gd name="T83" fmla="*/ 234108 h 240029"/>
              <a:gd name="T84" fmla="*/ 1571916 w 1931670"/>
              <a:gd name="T85" fmla="*/ 4592 h 240029"/>
              <a:gd name="T86" fmla="*/ 1754708 w 1931670"/>
              <a:gd name="T87" fmla="*/ 234108 h 240029"/>
              <a:gd name="T88" fmla="*/ 1634824 w 1931670"/>
              <a:gd name="T89" fmla="*/ 191808 h 240029"/>
              <a:gd name="T90" fmla="*/ 1610023 w 1931670"/>
              <a:gd name="T91" fmla="*/ 69510 h 240029"/>
              <a:gd name="T92" fmla="*/ 1681471 w 1931670"/>
              <a:gd name="T93" fmla="*/ 135743 h 240029"/>
              <a:gd name="T94" fmla="*/ 1877552 w 1931670"/>
              <a:gd name="T95" fmla="*/ 40986 h 240029"/>
              <a:gd name="T96" fmla="*/ 1853499 w 1931670"/>
              <a:gd name="T97" fmla="*/ 168533 h 240029"/>
              <a:gd name="T98" fmla="*/ 1792242 w 1931670"/>
              <a:gd name="T99" fmla="*/ 62628 h 240029"/>
              <a:gd name="T100" fmla="*/ 1817603 w 1931670"/>
              <a:gd name="T101" fmla="*/ 184926 h 24002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931670" h="240029">
                <a:moveTo>
                  <a:pt x="170840" y="4610"/>
                </a:moveTo>
                <a:lnTo>
                  <a:pt x="0" y="4610"/>
                </a:lnTo>
                <a:lnTo>
                  <a:pt x="0" y="235038"/>
                </a:lnTo>
                <a:lnTo>
                  <a:pt x="45097" y="235038"/>
                </a:lnTo>
                <a:lnTo>
                  <a:pt x="45097" y="44767"/>
                </a:lnTo>
                <a:lnTo>
                  <a:pt x="170840" y="44767"/>
                </a:lnTo>
                <a:lnTo>
                  <a:pt x="170840" y="4610"/>
                </a:lnTo>
                <a:close/>
              </a:path>
              <a:path w="1931670" h="240029">
                <a:moveTo>
                  <a:pt x="170840" y="44767"/>
                </a:moveTo>
                <a:lnTo>
                  <a:pt x="125742" y="44767"/>
                </a:lnTo>
                <a:lnTo>
                  <a:pt x="125742" y="235038"/>
                </a:lnTo>
                <a:lnTo>
                  <a:pt x="170840" y="235038"/>
                </a:lnTo>
                <a:lnTo>
                  <a:pt x="170840" y="44767"/>
                </a:lnTo>
                <a:close/>
              </a:path>
              <a:path w="1931670" h="240029">
                <a:moveTo>
                  <a:pt x="293624" y="1320"/>
                </a:moveTo>
                <a:lnTo>
                  <a:pt x="252401" y="3608"/>
                </a:lnTo>
                <a:lnTo>
                  <a:pt x="230085" y="6908"/>
                </a:lnTo>
                <a:lnTo>
                  <a:pt x="230085" y="235038"/>
                </a:lnTo>
                <a:lnTo>
                  <a:pt x="275183" y="235038"/>
                </a:lnTo>
                <a:lnTo>
                  <a:pt x="275183" y="155702"/>
                </a:lnTo>
                <a:lnTo>
                  <a:pt x="319563" y="155702"/>
                </a:lnTo>
                <a:lnTo>
                  <a:pt x="356277" y="143363"/>
                </a:lnTo>
                <a:lnTo>
                  <a:pt x="380849" y="117843"/>
                </a:lnTo>
                <a:lnTo>
                  <a:pt x="300532" y="117843"/>
                </a:lnTo>
                <a:lnTo>
                  <a:pt x="284734" y="117678"/>
                </a:lnTo>
                <a:lnTo>
                  <a:pt x="275183" y="116535"/>
                </a:lnTo>
                <a:lnTo>
                  <a:pt x="275183" y="41808"/>
                </a:lnTo>
                <a:lnTo>
                  <a:pt x="277596" y="41376"/>
                </a:lnTo>
                <a:lnTo>
                  <a:pt x="280784" y="40982"/>
                </a:lnTo>
                <a:lnTo>
                  <a:pt x="288683" y="40322"/>
                </a:lnTo>
                <a:lnTo>
                  <a:pt x="292849" y="40157"/>
                </a:lnTo>
                <a:lnTo>
                  <a:pt x="382371" y="40157"/>
                </a:lnTo>
                <a:lnTo>
                  <a:pt x="381673" y="38684"/>
                </a:lnTo>
                <a:lnTo>
                  <a:pt x="351998" y="11460"/>
                </a:lnTo>
                <a:lnTo>
                  <a:pt x="310776" y="2022"/>
                </a:lnTo>
                <a:lnTo>
                  <a:pt x="302189" y="1496"/>
                </a:lnTo>
                <a:lnTo>
                  <a:pt x="293624" y="1320"/>
                </a:lnTo>
                <a:close/>
              </a:path>
              <a:path w="1931670" h="240029">
                <a:moveTo>
                  <a:pt x="319563" y="155702"/>
                </a:moveTo>
                <a:lnTo>
                  <a:pt x="275183" y="155702"/>
                </a:lnTo>
                <a:lnTo>
                  <a:pt x="276275" y="155930"/>
                </a:lnTo>
                <a:lnTo>
                  <a:pt x="301193" y="157022"/>
                </a:lnTo>
                <a:lnTo>
                  <a:pt x="309675" y="156755"/>
                </a:lnTo>
                <a:lnTo>
                  <a:pt x="318015" y="155954"/>
                </a:lnTo>
                <a:lnTo>
                  <a:pt x="319563" y="155702"/>
                </a:lnTo>
                <a:close/>
              </a:path>
              <a:path w="1931670" h="240029">
                <a:moveTo>
                  <a:pt x="382371" y="40157"/>
                </a:moveTo>
                <a:lnTo>
                  <a:pt x="302945" y="40157"/>
                </a:lnTo>
                <a:lnTo>
                  <a:pt x="308546" y="40716"/>
                </a:lnTo>
                <a:lnTo>
                  <a:pt x="319506" y="42913"/>
                </a:lnTo>
                <a:lnTo>
                  <a:pt x="343001" y="69786"/>
                </a:lnTo>
                <a:lnTo>
                  <a:pt x="343001" y="85585"/>
                </a:lnTo>
                <a:lnTo>
                  <a:pt x="318033" y="115112"/>
                </a:lnTo>
                <a:lnTo>
                  <a:pt x="300532" y="117843"/>
                </a:lnTo>
                <a:lnTo>
                  <a:pt x="380849" y="117843"/>
                </a:lnTo>
                <a:lnTo>
                  <a:pt x="390398" y="77685"/>
                </a:lnTo>
                <a:lnTo>
                  <a:pt x="389852" y="66239"/>
                </a:lnTo>
                <a:lnTo>
                  <a:pt x="388216" y="55922"/>
                </a:lnTo>
                <a:lnTo>
                  <a:pt x="385490" y="46737"/>
                </a:lnTo>
                <a:lnTo>
                  <a:pt x="382371" y="40157"/>
                </a:lnTo>
                <a:close/>
              </a:path>
              <a:path w="1931670" h="240029">
                <a:moveTo>
                  <a:pt x="525030" y="0"/>
                </a:moveTo>
                <a:lnTo>
                  <a:pt x="483388" y="7780"/>
                </a:lnTo>
                <a:lnTo>
                  <a:pt x="452615" y="31115"/>
                </a:lnTo>
                <a:lnTo>
                  <a:pt x="433598" y="68863"/>
                </a:lnTo>
                <a:lnTo>
                  <a:pt x="427266" y="119824"/>
                </a:lnTo>
                <a:lnTo>
                  <a:pt x="427635" y="133013"/>
                </a:lnTo>
                <a:lnTo>
                  <a:pt x="436532" y="179509"/>
                </a:lnTo>
                <a:lnTo>
                  <a:pt x="457539" y="214176"/>
                </a:lnTo>
                <a:lnTo>
                  <a:pt x="491208" y="234832"/>
                </a:lnTo>
                <a:lnTo>
                  <a:pt x="525030" y="239649"/>
                </a:lnTo>
                <a:lnTo>
                  <a:pt x="547076" y="237703"/>
                </a:lnTo>
                <a:lnTo>
                  <a:pt x="566467" y="231868"/>
                </a:lnTo>
                <a:lnTo>
                  <a:pt x="583205" y="222145"/>
                </a:lnTo>
                <a:lnTo>
                  <a:pt x="597293" y="208534"/>
                </a:lnTo>
                <a:lnTo>
                  <a:pt x="603156" y="199491"/>
                </a:lnTo>
                <a:lnTo>
                  <a:pt x="516255" y="199491"/>
                </a:lnTo>
                <a:lnTo>
                  <a:pt x="508685" y="197510"/>
                </a:lnTo>
                <a:lnTo>
                  <a:pt x="481374" y="165538"/>
                </a:lnTo>
                <a:lnTo>
                  <a:pt x="474662" y="119824"/>
                </a:lnTo>
                <a:lnTo>
                  <a:pt x="475486" y="100619"/>
                </a:lnTo>
                <a:lnTo>
                  <a:pt x="487832" y="59423"/>
                </a:lnTo>
                <a:lnTo>
                  <a:pt x="525030" y="40157"/>
                </a:lnTo>
                <a:lnTo>
                  <a:pt x="603739" y="40157"/>
                </a:lnTo>
                <a:lnTo>
                  <a:pt x="598766" y="32918"/>
                </a:lnTo>
                <a:lnTo>
                  <a:pt x="568159" y="8559"/>
                </a:lnTo>
                <a:lnTo>
                  <a:pt x="536984" y="535"/>
                </a:lnTo>
                <a:lnTo>
                  <a:pt x="525030" y="0"/>
                </a:lnTo>
                <a:close/>
              </a:path>
              <a:path w="1931670" h="240029">
                <a:moveTo>
                  <a:pt x="603739" y="40157"/>
                </a:moveTo>
                <a:lnTo>
                  <a:pt x="534250" y="40157"/>
                </a:lnTo>
                <a:lnTo>
                  <a:pt x="542036" y="42189"/>
                </a:lnTo>
                <a:lnTo>
                  <a:pt x="554761" y="50317"/>
                </a:lnTo>
                <a:lnTo>
                  <a:pt x="572604" y="88557"/>
                </a:lnTo>
                <a:lnTo>
                  <a:pt x="575398" y="119824"/>
                </a:lnTo>
                <a:lnTo>
                  <a:pt x="574575" y="139431"/>
                </a:lnTo>
                <a:lnTo>
                  <a:pt x="562229" y="180721"/>
                </a:lnTo>
                <a:lnTo>
                  <a:pt x="525030" y="199491"/>
                </a:lnTo>
                <a:lnTo>
                  <a:pt x="603156" y="199491"/>
                </a:lnTo>
                <a:lnTo>
                  <a:pt x="608452" y="191324"/>
                </a:lnTo>
                <a:lnTo>
                  <a:pt x="616421" y="170803"/>
                </a:lnTo>
                <a:lnTo>
                  <a:pt x="621202" y="146970"/>
                </a:lnTo>
                <a:lnTo>
                  <a:pt x="622795" y="119824"/>
                </a:lnTo>
                <a:lnTo>
                  <a:pt x="622426" y="106636"/>
                </a:lnTo>
                <a:lnTo>
                  <a:pt x="613522" y="60139"/>
                </a:lnTo>
                <a:lnTo>
                  <a:pt x="604464" y="41212"/>
                </a:lnTo>
                <a:lnTo>
                  <a:pt x="603739" y="40157"/>
                </a:lnTo>
                <a:close/>
              </a:path>
              <a:path w="1931670" h="240029">
                <a:moveTo>
                  <a:pt x="808786" y="4610"/>
                </a:moveTo>
                <a:lnTo>
                  <a:pt x="674801" y="4610"/>
                </a:lnTo>
                <a:lnTo>
                  <a:pt x="674801" y="235038"/>
                </a:lnTo>
                <a:lnTo>
                  <a:pt x="719899" y="235038"/>
                </a:lnTo>
                <a:lnTo>
                  <a:pt x="719899" y="44767"/>
                </a:lnTo>
                <a:lnTo>
                  <a:pt x="808786" y="44767"/>
                </a:lnTo>
                <a:lnTo>
                  <a:pt x="808786" y="4610"/>
                </a:lnTo>
                <a:close/>
              </a:path>
              <a:path w="1931670" h="240029">
                <a:moveTo>
                  <a:pt x="908850" y="1320"/>
                </a:moveTo>
                <a:lnTo>
                  <a:pt x="867627" y="3608"/>
                </a:lnTo>
                <a:lnTo>
                  <a:pt x="845312" y="6908"/>
                </a:lnTo>
                <a:lnTo>
                  <a:pt x="845312" y="235038"/>
                </a:lnTo>
                <a:lnTo>
                  <a:pt x="890409" y="235038"/>
                </a:lnTo>
                <a:lnTo>
                  <a:pt x="890409" y="155702"/>
                </a:lnTo>
                <a:lnTo>
                  <a:pt x="934794" y="155702"/>
                </a:lnTo>
                <a:lnTo>
                  <a:pt x="971503" y="143363"/>
                </a:lnTo>
                <a:lnTo>
                  <a:pt x="996079" y="117843"/>
                </a:lnTo>
                <a:lnTo>
                  <a:pt x="915758" y="117843"/>
                </a:lnTo>
                <a:lnTo>
                  <a:pt x="899960" y="117678"/>
                </a:lnTo>
                <a:lnTo>
                  <a:pt x="890409" y="116535"/>
                </a:lnTo>
                <a:lnTo>
                  <a:pt x="890409" y="41808"/>
                </a:lnTo>
                <a:lnTo>
                  <a:pt x="892822" y="41376"/>
                </a:lnTo>
                <a:lnTo>
                  <a:pt x="896010" y="40982"/>
                </a:lnTo>
                <a:lnTo>
                  <a:pt x="903909" y="40322"/>
                </a:lnTo>
                <a:lnTo>
                  <a:pt x="908075" y="40157"/>
                </a:lnTo>
                <a:lnTo>
                  <a:pt x="997608" y="40157"/>
                </a:lnTo>
                <a:lnTo>
                  <a:pt x="996911" y="38684"/>
                </a:lnTo>
                <a:lnTo>
                  <a:pt x="967227" y="11460"/>
                </a:lnTo>
                <a:lnTo>
                  <a:pt x="926004" y="2022"/>
                </a:lnTo>
                <a:lnTo>
                  <a:pt x="917415" y="1496"/>
                </a:lnTo>
                <a:lnTo>
                  <a:pt x="908850" y="1320"/>
                </a:lnTo>
                <a:close/>
              </a:path>
              <a:path w="1931670" h="240029">
                <a:moveTo>
                  <a:pt x="934794" y="155702"/>
                </a:moveTo>
                <a:lnTo>
                  <a:pt x="890409" y="155702"/>
                </a:lnTo>
                <a:lnTo>
                  <a:pt x="891514" y="155930"/>
                </a:lnTo>
                <a:lnTo>
                  <a:pt x="916419" y="157022"/>
                </a:lnTo>
                <a:lnTo>
                  <a:pt x="924903" y="156755"/>
                </a:lnTo>
                <a:lnTo>
                  <a:pt x="933246" y="155954"/>
                </a:lnTo>
                <a:lnTo>
                  <a:pt x="934794" y="155702"/>
                </a:lnTo>
                <a:close/>
              </a:path>
              <a:path w="1931670" h="240029">
                <a:moveTo>
                  <a:pt x="997608" y="40157"/>
                </a:moveTo>
                <a:lnTo>
                  <a:pt x="918171" y="40157"/>
                </a:lnTo>
                <a:lnTo>
                  <a:pt x="923772" y="40716"/>
                </a:lnTo>
                <a:lnTo>
                  <a:pt x="934745" y="42913"/>
                </a:lnTo>
                <a:lnTo>
                  <a:pt x="958227" y="69786"/>
                </a:lnTo>
                <a:lnTo>
                  <a:pt x="958227" y="85585"/>
                </a:lnTo>
                <a:lnTo>
                  <a:pt x="933259" y="115112"/>
                </a:lnTo>
                <a:lnTo>
                  <a:pt x="915758" y="117843"/>
                </a:lnTo>
                <a:lnTo>
                  <a:pt x="996079" y="117843"/>
                </a:lnTo>
                <a:lnTo>
                  <a:pt x="1005624" y="77685"/>
                </a:lnTo>
                <a:lnTo>
                  <a:pt x="1005078" y="66239"/>
                </a:lnTo>
                <a:lnTo>
                  <a:pt x="1003444" y="55922"/>
                </a:lnTo>
                <a:lnTo>
                  <a:pt x="1000721" y="46737"/>
                </a:lnTo>
                <a:lnTo>
                  <a:pt x="997608" y="40157"/>
                </a:lnTo>
                <a:close/>
              </a:path>
              <a:path w="1931670" h="240029">
                <a:moveTo>
                  <a:pt x="1124458" y="2959"/>
                </a:moveTo>
                <a:lnTo>
                  <a:pt x="1091209" y="2959"/>
                </a:lnTo>
                <a:lnTo>
                  <a:pt x="1008253" y="235038"/>
                </a:lnTo>
                <a:lnTo>
                  <a:pt x="1053350" y="235038"/>
                </a:lnTo>
                <a:lnTo>
                  <a:pt x="1070800" y="184010"/>
                </a:lnTo>
                <a:lnTo>
                  <a:pt x="1189174" y="184010"/>
                </a:lnTo>
                <a:lnTo>
                  <a:pt x="1176231" y="147802"/>
                </a:lnTo>
                <a:lnTo>
                  <a:pt x="1082319" y="147802"/>
                </a:lnTo>
                <a:lnTo>
                  <a:pt x="1099108" y="96786"/>
                </a:lnTo>
                <a:lnTo>
                  <a:pt x="1106030" y="60236"/>
                </a:lnTo>
                <a:lnTo>
                  <a:pt x="1144931" y="60236"/>
                </a:lnTo>
                <a:lnTo>
                  <a:pt x="1124458" y="2959"/>
                </a:lnTo>
                <a:close/>
              </a:path>
              <a:path w="1931670" h="240029">
                <a:moveTo>
                  <a:pt x="1189174" y="184010"/>
                </a:moveTo>
                <a:lnTo>
                  <a:pt x="1141577" y="184010"/>
                </a:lnTo>
                <a:lnTo>
                  <a:pt x="1160005" y="235038"/>
                </a:lnTo>
                <a:lnTo>
                  <a:pt x="1207414" y="235038"/>
                </a:lnTo>
                <a:lnTo>
                  <a:pt x="1189174" y="184010"/>
                </a:lnTo>
                <a:close/>
              </a:path>
              <a:path w="1931670" h="240029">
                <a:moveTo>
                  <a:pt x="1144931" y="60236"/>
                </a:moveTo>
                <a:lnTo>
                  <a:pt x="1107668" y="60236"/>
                </a:lnTo>
                <a:lnTo>
                  <a:pt x="1114577" y="96456"/>
                </a:lnTo>
                <a:lnTo>
                  <a:pt x="1131697" y="147802"/>
                </a:lnTo>
                <a:lnTo>
                  <a:pt x="1176231" y="147802"/>
                </a:lnTo>
                <a:lnTo>
                  <a:pt x="1144931" y="60236"/>
                </a:lnTo>
                <a:close/>
              </a:path>
              <a:path w="1931670" h="240029">
                <a:moveTo>
                  <a:pt x="1288059" y="4610"/>
                </a:moveTo>
                <a:lnTo>
                  <a:pt x="1246911" y="4610"/>
                </a:lnTo>
                <a:lnTo>
                  <a:pt x="1246911" y="235038"/>
                </a:lnTo>
                <a:lnTo>
                  <a:pt x="1289697" y="235038"/>
                </a:lnTo>
                <a:lnTo>
                  <a:pt x="1289697" y="115214"/>
                </a:lnTo>
                <a:lnTo>
                  <a:pt x="1283119" y="69786"/>
                </a:lnTo>
                <a:lnTo>
                  <a:pt x="1326148" y="69786"/>
                </a:lnTo>
                <a:lnTo>
                  <a:pt x="1288059" y="4610"/>
                </a:lnTo>
                <a:close/>
              </a:path>
              <a:path w="1931670" h="240029">
                <a:moveTo>
                  <a:pt x="1470748" y="69786"/>
                </a:moveTo>
                <a:lnTo>
                  <a:pt x="1430591" y="69786"/>
                </a:lnTo>
                <a:lnTo>
                  <a:pt x="1425686" y="115214"/>
                </a:lnTo>
                <a:lnTo>
                  <a:pt x="1425651" y="235038"/>
                </a:lnTo>
                <a:lnTo>
                  <a:pt x="1470748" y="235038"/>
                </a:lnTo>
                <a:lnTo>
                  <a:pt x="1470748" y="69786"/>
                </a:lnTo>
                <a:close/>
              </a:path>
              <a:path w="1931670" h="240029">
                <a:moveTo>
                  <a:pt x="1326148" y="69786"/>
                </a:moveTo>
                <a:lnTo>
                  <a:pt x="1284770" y="69786"/>
                </a:lnTo>
                <a:lnTo>
                  <a:pt x="1299248" y="106324"/>
                </a:lnTo>
                <a:lnTo>
                  <a:pt x="1350937" y="192570"/>
                </a:lnTo>
                <a:lnTo>
                  <a:pt x="1365415" y="192570"/>
                </a:lnTo>
                <a:lnTo>
                  <a:pt x="1397547" y="136283"/>
                </a:lnTo>
                <a:lnTo>
                  <a:pt x="1360474" y="136283"/>
                </a:lnTo>
                <a:lnTo>
                  <a:pt x="1349616" y="109943"/>
                </a:lnTo>
                <a:lnTo>
                  <a:pt x="1326148" y="69786"/>
                </a:lnTo>
                <a:close/>
              </a:path>
              <a:path w="1931670" h="240029">
                <a:moveTo>
                  <a:pt x="1470748" y="4610"/>
                </a:moveTo>
                <a:lnTo>
                  <a:pt x="1429931" y="4610"/>
                </a:lnTo>
                <a:lnTo>
                  <a:pt x="1371663" y="109296"/>
                </a:lnTo>
                <a:lnTo>
                  <a:pt x="1361795" y="136283"/>
                </a:lnTo>
                <a:lnTo>
                  <a:pt x="1397547" y="136283"/>
                </a:lnTo>
                <a:lnTo>
                  <a:pt x="1414462" y="106654"/>
                </a:lnTo>
                <a:lnTo>
                  <a:pt x="1428623" y="69786"/>
                </a:lnTo>
                <a:lnTo>
                  <a:pt x="1470748" y="69786"/>
                </a:lnTo>
                <a:lnTo>
                  <a:pt x="1470748" y="4610"/>
                </a:lnTo>
                <a:close/>
              </a:path>
              <a:path w="1931670" h="240029">
                <a:moveTo>
                  <a:pt x="1571142" y="4610"/>
                </a:moveTo>
                <a:lnTo>
                  <a:pt x="1529994" y="4610"/>
                </a:lnTo>
                <a:lnTo>
                  <a:pt x="1529994" y="235038"/>
                </a:lnTo>
                <a:lnTo>
                  <a:pt x="1572793" y="235038"/>
                </a:lnTo>
                <a:lnTo>
                  <a:pt x="1572793" y="115214"/>
                </a:lnTo>
                <a:lnTo>
                  <a:pt x="1566214" y="69786"/>
                </a:lnTo>
                <a:lnTo>
                  <a:pt x="1609231" y="69786"/>
                </a:lnTo>
                <a:lnTo>
                  <a:pt x="1571142" y="4610"/>
                </a:lnTo>
                <a:close/>
              </a:path>
              <a:path w="1931670" h="240029">
                <a:moveTo>
                  <a:pt x="1753844" y="69786"/>
                </a:moveTo>
                <a:lnTo>
                  <a:pt x="1713687" y="69786"/>
                </a:lnTo>
                <a:lnTo>
                  <a:pt x="1708782" y="115214"/>
                </a:lnTo>
                <a:lnTo>
                  <a:pt x="1708746" y="235038"/>
                </a:lnTo>
                <a:lnTo>
                  <a:pt x="1753844" y="235038"/>
                </a:lnTo>
                <a:lnTo>
                  <a:pt x="1753844" y="69786"/>
                </a:lnTo>
                <a:close/>
              </a:path>
              <a:path w="1931670" h="240029">
                <a:moveTo>
                  <a:pt x="1609231" y="69786"/>
                </a:moveTo>
                <a:lnTo>
                  <a:pt x="1567853" y="69786"/>
                </a:lnTo>
                <a:lnTo>
                  <a:pt x="1582343" y="106324"/>
                </a:lnTo>
                <a:lnTo>
                  <a:pt x="1634020" y="192570"/>
                </a:lnTo>
                <a:lnTo>
                  <a:pt x="1648510" y="192570"/>
                </a:lnTo>
                <a:lnTo>
                  <a:pt x="1680643" y="136283"/>
                </a:lnTo>
                <a:lnTo>
                  <a:pt x="1643570" y="136283"/>
                </a:lnTo>
                <a:lnTo>
                  <a:pt x="1632699" y="109943"/>
                </a:lnTo>
                <a:lnTo>
                  <a:pt x="1609231" y="69786"/>
                </a:lnTo>
                <a:close/>
              </a:path>
              <a:path w="1931670" h="240029">
                <a:moveTo>
                  <a:pt x="1753844" y="4610"/>
                </a:moveTo>
                <a:lnTo>
                  <a:pt x="1713026" y="4610"/>
                </a:lnTo>
                <a:lnTo>
                  <a:pt x="1654759" y="109296"/>
                </a:lnTo>
                <a:lnTo>
                  <a:pt x="1644878" y="136283"/>
                </a:lnTo>
                <a:lnTo>
                  <a:pt x="1680643" y="136283"/>
                </a:lnTo>
                <a:lnTo>
                  <a:pt x="1697558" y="106654"/>
                </a:lnTo>
                <a:lnTo>
                  <a:pt x="1711706" y="69786"/>
                </a:lnTo>
                <a:lnTo>
                  <a:pt x="1753844" y="69786"/>
                </a:lnTo>
                <a:lnTo>
                  <a:pt x="1753844" y="4610"/>
                </a:lnTo>
                <a:close/>
              </a:path>
              <a:path w="1931670" h="240029">
                <a:moveTo>
                  <a:pt x="1876628" y="41148"/>
                </a:moveTo>
                <a:lnTo>
                  <a:pt x="1850618" y="61556"/>
                </a:lnTo>
                <a:lnTo>
                  <a:pt x="1881225" y="102247"/>
                </a:lnTo>
                <a:lnTo>
                  <a:pt x="1897037" y="114071"/>
                </a:lnTo>
                <a:lnTo>
                  <a:pt x="1881225" y="127609"/>
                </a:lnTo>
                <a:lnTo>
                  <a:pt x="1852587" y="169202"/>
                </a:lnTo>
                <a:lnTo>
                  <a:pt x="1878596" y="189611"/>
                </a:lnTo>
                <a:lnTo>
                  <a:pt x="1931263" y="113741"/>
                </a:lnTo>
                <a:lnTo>
                  <a:pt x="1876628" y="41148"/>
                </a:lnTo>
                <a:close/>
              </a:path>
              <a:path w="1931670" h="240029">
                <a:moveTo>
                  <a:pt x="1814410" y="44450"/>
                </a:moveTo>
                <a:lnTo>
                  <a:pt x="1791360" y="62877"/>
                </a:lnTo>
                <a:lnTo>
                  <a:pt x="1819998" y="102577"/>
                </a:lnTo>
                <a:lnTo>
                  <a:pt x="1834819" y="114071"/>
                </a:lnTo>
                <a:lnTo>
                  <a:pt x="1819998" y="126949"/>
                </a:lnTo>
                <a:lnTo>
                  <a:pt x="1793011" y="167233"/>
                </a:lnTo>
                <a:lnTo>
                  <a:pt x="1816709" y="185661"/>
                </a:lnTo>
                <a:lnTo>
                  <a:pt x="1867077" y="114401"/>
                </a:lnTo>
                <a:lnTo>
                  <a:pt x="1814410" y="44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81" name="object 9"/>
          <p:cNvSpPr>
            <a:spLocks noChangeArrowheads="1"/>
          </p:cNvSpPr>
          <p:nvPr/>
        </p:nvSpPr>
        <p:spPr bwMode="auto">
          <a:xfrm>
            <a:off x="1126800" y="3435029"/>
            <a:ext cx="3041546" cy="41489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8682" name="object 10"/>
          <p:cNvSpPr>
            <a:spLocks/>
          </p:cNvSpPr>
          <p:nvPr/>
        </p:nvSpPr>
        <p:spPr bwMode="auto">
          <a:xfrm>
            <a:off x="7812516" y="3707785"/>
            <a:ext cx="2844477" cy="344496"/>
          </a:xfrm>
          <a:custGeom>
            <a:avLst/>
            <a:gdLst>
              <a:gd name="T0" fmla="*/ 34239 w 2917825"/>
              <a:gd name="T1" fmla="*/ 115910 h 240029"/>
              <a:gd name="T2" fmla="*/ 116535 w 2917825"/>
              <a:gd name="T3" fmla="*/ 185584 h 240029"/>
              <a:gd name="T4" fmla="*/ 114554 w 2917825"/>
              <a:gd name="T5" fmla="*/ 44919 h 240029"/>
              <a:gd name="T6" fmla="*/ 155371 w 2917825"/>
              <a:gd name="T7" fmla="*/ 234108 h 240029"/>
              <a:gd name="T8" fmla="*/ 356501 w 2917825"/>
              <a:gd name="T9" fmla="*/ 116403 h 240029"/>
              <a:gd name="T10" fmla="*/ 375463 w 2917825"/>
              <a:gd name="T11" fmla="*/ 130494 h 240029"/>
              <a:gd name="T12" fmla="*/ 375463 w 2917825"/>
              <a:gd name="T13" fmla="*/ 130494 h 240029"/>
              <a:gd name="T14" fmla="*/ 425640 w 2917825"/>
              <a:gd name="T15" fmla="*/ 4592 h 240029"/>
              <a:gd name="T16" fmla="*/ 425640 w 2917825"/>
              <a:gd name="T17" fmla="*/ 4592 h 240029"/>
              <a:gd name="T18" fmla="*/ 555332 w 2917825"/>
              <a:gd name="T19" fmla="*/ 0 h 240029"/>
              <a:gd name="T20" fmla="*/ 466829 w 2917825"/>
              <a:gd name="T21" fmla="*/ 178799 h 240029"/>
              <a:gd name="T22" fmla="*/ 613500 w 2917825"/>
              <a:gd name="T23" fmla="*/ 221266 h 240029"/>
              <a:gd name="T24" fmla="*/ 504964 w 2917825"/>
              <a:gd name="T25" fmla="*/ 119350 h 240029"/>
              <a:gd name="T26" fmla="*/ 598449 w 2917825"/>
              <a:gd name="T27" fmla="*/ 8526 h 240029"/>
              <a:gd name="T28" fmla="*/ 585063 w 2917825"/>
              <a:gd name="T29" fmla="*/ 50119 h 240029"/>
              <a:gd name="T30" fmla="*/ 633447 w 2917825"/>
              <a:gd name="T31" fmla="*/ 198702 h 240029"/>
              <a:gd name="T32" fmla="*/ 643813 w 2917825"/>
              <a:gd name="T33" fmla="*/ 59900 h 240029"/>
              <a:gd name="T34" fmla="*/ 747903 w 2917825"/>
              <a:gd name="T35" fmla="*/ 234108 h 240029"/>
              <a:gd name="T36" fmla="*/ 888784 w 2917825"/>
              <a:gd name="T37" fmla="*/ 69510 h 240029"/>
              <a:gd name="T38" fmla="*/ 742962 w 2917825"/>
              <a:gd name="T39" fmla="*/ 69510 h 240029"/>
              <a:gd name="T40" fmla="*/ 807808 w 2917825"/>
              <a:gd name="T41" fmla="*/ 109508 h 240029"/>
              <a:gd name="T42" fmla="*/ 855740 w 2917825"/>
              <a:gd name="T43" fmla="*/ 135743 h 240029"/>
              <a:gd name="T44" fmla="*/ 1051394 w 2917825"/>
              <a:gd name="T45" fmla="*/ 2947 h 240029"/>
              <a:gd name="T46" fmla="*/ 1042504 w 2917825"/>
              <a:gd name="T47" fmla="*/ 147217 h 240029"/>
              <a:gd name="T48" fmla="*/ 1101763 w 2917825"/>
              <a:gd name="T49" fmla="*/ 183282 h 240029"/>
              <a:gd name="T50" fmla="*/ 1074762 w 2917825"/>
              <a:gd name="T51" fmla="*/ 96075 h 240029"/>
              <a:gd name="T52" fmla="*/ 1207096 w 2917825"/>
              <a:gd name="T53" fmla="*/ 6881 h 240029"/>
              <a:gd name="T54" fmla="*/ 1357860 w 2917825"/>
              <a:gd name="T55" fmla="*/ 117377 h 240029"/>
              <a:gd name="T56" fmla="*/ 1257782 w 2917825"/>
              <a:gd name="T57" fmla="*/ 40820 h 240029"/>
              <a:gd name="T58" fmla="*/ 1287786 w 2917825"/>
              <a:gd name="T59" fmla="*/ 2008 h 240029"/>
              <a:gd name="T60" fmla="*/ 1278191 w 2917825"/>
              <a:gd name="T61" fmla="*/ 156401 h 240029"/>
              <a:gd name="T62" fmla="*/ 1285544 w 2917825"/>
              <a:gd name="T63" fmla="*/ 40554 h 240029"/>
              <a:gd name="T64" fmla="*/ 1357860 w 2917825"/>
              <a:gd name="T65" fmla="*/ 117377 h 240029"/>
              <a:gd name="T66" fmla="*/ 1508950 w 2917825"/>
              <a:gd name="T67" fmla="*/ 44590 h 240029"/>
              <a:gd name="T68" fmla="*/ 1396365 w 2917825"/>
              <a:gd name="T69" fmla="*/ 4592 h 240029"/>
              <a:gd name="T70" fmla="*/ 1715998 w 2917825"/>
              <a:gd name="T71" fmla="*/ 108533 h 240029"/>
              <a:gd name="T72" fmla="*/ 1772615 w 2917825"/>
              <a:gd name="T73" fmla="*/ 130494 h 240029"/>
              <a:gd name="T74" fmla="*/ 1815414 w 2917825"/>
              <a:gd name="T75" fmla="*/ 102627 h 240029"/>
              <a:gd name="T76" fmla="*/ 1815414 w 2917825"/>
              <a:gd name="T77" fmla="*/ 234108 h 240029"/>
              <a:gd name="T78" fmla="*/ 1881251 w 2917825"/>
              <a:gd name="T79" fmla="*/ 234108 h 240029"/>
              <a:gd name="T80" fmla="*/ 1815414 w 2917825"/>
              <a:gd name="T81" fmla="*/ 106561 h 240029"/>
              <a:gd name="T82" fmla="*/ 1772615 w 2917825"/>
              <a:gd name="T83" fmla="*/ 102627 h 240029"/>
              <a:gd name="T84" fmla="*/ 2016874 w 2917825"/>
              <a:gd name="T85" fmla="*/ 234108 h 240029"/>
              <a:gd name="T86" fmla="*/ 1994814 w 2917825"/>
              <a:gd name="T87" fmla="*/ 4592 h 240029"/>
              <a:gd name="T88" fmla="*/ 2137346 w 2917825"/>
              <a:gd name="T89" fmla="*/ 4592 h 240029"/>
              <a:gd name="T90" fmla="*/ 2221280 w 2917825"/>
              <a:gd name="T91" fmla="*/ 155085 h 240029"/>
              <a:gd name="T92" fmla="*/ 2221280 w 2917825"/>
              <a:gd name="T93" fmla="*/ 116074 h 240029"/>
              <a:gd name="T94" fmla="*/ 2328479 w 2917825"/>
              <a:gd name="T95" fmla="*/ 39998 h 240029"/>
              <a:gd name="T96" fmla="*/ 2265665 w 2917825"/>
              <a:gd name="T97" fmla="*/ 155085 h 240029"/>
              <a:gd name="T98" fmla="*/ 2265665 w 2917825"/>
              <a:gd name="T99" fmla="*/ 155085 h 240029"/>
              <a:gd name="T100" fmla="*/ 2289098 w 2917825"/>
              <a:gd name="T101" fmla="*/ 85246 h 240029"/>
              <a:gd name="T102" fmla="*/ 2334315 w 2917825"/>
              <a:gd name="T103" fmla="*/ 55700 h 240029"/>
              <a:gd name="T104" fmla="*/ 2522486 w 2917825"/>
              <a:gd name="T105" fmla="*/ 234108 h 240029"/>
              <a:gd name="T106" fmla="*/ 2429319 w 2917825"/>
              <a:gd name="T107" fmla="*/ 98034 h 240029"/>
              <a:gd name="T108" fmla="*/ 2575801 w 2917825"/>
              <a:gd name="T109" fmla="*/ 234108 h 240029"/>
              <a:gd name="T110" fmla="*/ 2671675 w 2917825"/>
              <a:gd name="T111" fmla="*/ 106232 h 240029"/>
              <a:gd name="T112" fmla="*/ 2756522 w 2917825"/>
              <a:gd name="T113" fmla="*/ 234108 h 240029"/>
              <a:gd name="T114" fmla="*/ 2671675 w 2917825"/>
              <a:gd name="T115" fmla="*/ 106232 h 240029"/>
              <a:gd name="T116" fmla="*/ 2883585 w 2917825"/>
              <a:gd name="T117" fmla="*/ 113620 h 240029"/>
              <a:gd name="T118" fmla="*/ 2800959 w 2917825"/>
              <a:gd name="T119" fmla="*/ 44260 h 240029"/>
              <a:gd name="T120" fmla="*/ 2803258 w 2917825"/>
              <a:gd name="T121" fmla="*/ 184926 h 2400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917825" h="240029">
                <a:moveTo>
                  <a:pt x="52679" y="41147"/>
                </a:moveTo>
                <a:lnTo>
                  <a:pt x="0" y="116700"/>
                </a:lnTo>
                <a:lnTo>
                  <a:pt x="54648" y="189610"/>
                </a:lnTo>
                <a:lnTo>
                  <a:pt x="80657" y="169202"/>
                </a:lnTo>
                <a:lnTo>
                  <a:pt x="50038" y="128257"/>
                </a:lnTo>
                <a:lnTo>
                  <a:pt x="34239" y="116370"/>
                </a:lnTo>
                <a:lnTo>
                  <a:pt x="50038" y="102920"/>
                </a:lnTo>
                <a:lnTo>
                  <a:pt x="78676" y="61556"/>
                </a:lnTo>
                <a:lnTo>
                  <a:pt x="52679" y="41147"/>
                </a:lnTo>
                <a:close/>
              </a:path>
              <a:path w="2917825" h="240029">
                <a:moveTo>
                  <a:pt x="114554" y="45097"/>
                </a:moveTo>
                <a:lnTo>
                  <a:pt x="63868" y="116039"/>
                </a:lnTo>
                <a:lnTo>
                  <a:pt x="116535" y="186321"/>
                </a:lnTo>
                <a:lnTo>
                  <a:pt x="139903" y="167881"/>
                </a:lnTo>
                <a:lnTo>
                  <a:pt x="111264" y="127927"/>
                </a:lnTo>
                <a:lnTo>
                  <a:pt x="96126" y="116370"/>
                </a:lnTo>
                <a:lnTo>
                  <a:pt x="111264" y="103568"/>
                </a:lnTo>
                <a:lnTo>
                  <a:pt x="137934" y="63538"/>
                </a:lnTo>
                <a:lnTo>
                  <a:pt x="114554" y="45097"/>
                </a:lnTo>
                <a:close/>
              </a:path>
              <a:path w="2917825" h="240029">
                <a:moveTo>
                  <a:pt x="212318" y="4610"/>
                </a:moveTo>
                <a:lnTo>
                  <a:pt x="159981" y="4610"/>
                </a:lnTo>
                <a:lnTo>
                  <a:pt x="216268" y="108965"/>
                </a:lnTo>
                <a:lnTo>
                  <a:pt x="233387" y="121145"/>
                </a:lnTo>
                <a:lnTo>
                  <a:pt x="215620" y="133972"/>
                </a:lnTo>
                <a:lnTo>
                  <a:pt x="155371" y="235038"/>
                </a:lnTo>
                <a:lnTo>
                  <a:pt x="208038" y="235038"/>
                </a:lnTo>
                <a:lnTo>
                  <a:pt x="261035" y="135623"/>
                </a:lnTo>
                <a:lnTo>
                  <a:pt x="272897" y="131013"/>
                </a:lnTo>
                <a:lnTo>
                  <a:pt x="375463" y="131013"/>
                </a:lnTo>
                <a:lnTo>
                  <a:pt x="375272" y="130682"/>
                </a:lnTo>
                <a:lnTo>
                  <a:pt x="356501" y="116865"/>
                </a:lnTo>
                <a:lnTo>
                  <a:pt x="370157" y="106984"/>
                </a:lnTo>
                <a:lnTo>
                  <a:pt x="315683" y="106984"/>
                </a:lnTo>
                <a:lnTo>
                  <a:pt x="315683" y="103035"/>
                </a:lnTo>
                <a:lnTo>
                  <a:pt x="260057" y="103035"/>
                </a:lnTo>
                <a:lnTo>
                  <a:pt x="212318" y="4610"/>
                </a:lnTo>
                <a:close/>
              </a:path>
              <a:path w="2917825" h="240029">
                <a:moveTo>
                  <a:pt x="375463" y="131013"/>
                </a:moveTo>
                <a:lnTo>
                  <a:pt x="272897" y="131013"/>
                </a:lnTo>
                <a:lnTo>
                  <a:pt x="272897" y="235038"/>
                </a:lnTo>
                <a:lnTo>
                  <a:pt x="315683" y="235038"/>
                </a:lnTo>
                <a:lnTo>
                  <a:pt x="315683" y="134962"/>
                </a:lnTo>
                <a:lnTo>
                  <a:pt x="377756" y="134962"/>
                </a:lnTo>
                <a:lnTo>
                  <a:pt x="375463" y="131013"/>
                </a:lnTo>
                <a:close/>
              </a:path>
              <a:path w="2917825" h="240029">
                <a:moveTo>
                  <a:pt x="377756" y="134962"/>
                </a:moveTo>
                <a:lnTo>
                  <a:pt x="328523" y="134962"/>
                </a:lnTo>
                <a:lnTo>
                  <a:pt x="381520" y="235038"/>
                </a:lnTo>
                <a:lnTo>
                  <a:pt x="435838" y="235038"/>
                </a:lnTo>
                <a:lnTo>
                  <a:pt x="377756" y="134962"/>
                </a:lnTo>
                <a:close/>
              </a:path>
              <a:path w="2917825" h="240029">
                <a:moveTo>
                  <a:pt x="425640" y="4610"/>
                </a:moveTo>
                <a:lnTo>
                  <a:pt x="374942" y="4610"/>
                </a:lnTo>
                <a:lnTo>
                  <a:pt x="327202" y="102374"/>
                </a:lnTo>
                <a:lnTo>
                  <a:pt x="315683" y="106984"/>
                </a:lnTo>
                <a:lnTo>
                  <a:pt x="370157" y="106984"/>
                </a:lnTo>
                <a:lnTo>
                  <a:pt x="371983" y="105663"/>
                </a:lnTo>
                <a:lnTo>
                  <a:pt x="425640" y="4610"/>
                </a:lnTo>
                <a:close/>
              </a:path>
              <a:path w="2917825" h="240029">
                <a:moveTo>
                  <a:pt x="315683" y="4610"/>
                </a:moveTo>
                <a:lnTo>
                  <a:pt x="272897" y="4610"/>
                </a:lnTo>
                <a:lnTo>
                  <a:pt x="272897" y="103035"/>
                </a:lnTo>
                <a:lnTo>
                  <a:pt x="315683" y="103035"/>
                </a:lnTo>
                <a:lnTo>
                  <a:pt x="315683" y="4610"/>
                </a:lnTo>
                <a:close/>
              </a:path>
              <a:path w="2917825" h="240029">
                <a:moveTo>
                  <a:pt x="555332" y="0"/>
                </a:moveTo>
                <a:lnTo>
                  <a:pt x="513684" y="7778"/>
                </a:lnTo>
                <a:lnTo>
                  <a:pt x="482904" y="31102"/>
                </a:lnTo>
                <a:lnTo>
                  <a:pt x="463886" y="68863"/>
                </a:lnTo>
                <a:lnTo>
                  <a:pt x="457555" y="119824"/>
                </a:lnTo>
                <a:lnTo>
                  <a:pt x="457926" y="133013"/>
                </a:lnTo>
                <a:lnTo>
                  <a:pt x="466829" y="179509"/>
                </a:lnTo>
                <a:lnTo>
                  <a:pt x="487834" y="214176"/>
                </a:lnTo>
                <a:lnTo>
                  <a:pt x="521503" y="234832"/>
                </a:lnTo>
                <a:lnTo>
                  <a:pt x="555332" y="239648"/>
                </a:lnTo>
                <a:lnTo>
                  <a:pt x="577373" y="237703"/>
                </a:lnTo>
                <a:lnTo>
                  <a:pt x="596763" y="231868"/>
                </a:lnTo>
                <a:lnTo>
                  <a:pt x="613500" y="222145"/>
                </a:lnTo>
                <a:lnTo>
                  <a:pt x="627583" y="208533"/>
                </a:lnTo>
                <a:lnTo>
                  <a:pt x="633447" y="199491"/>
                </a:lnTo>
                <a:lnTo>
                  <a:pt x="546544" y="199491"/>
                </a:lnTo>
                <a:lnTo>
                  <a:pt x="538975" y="197510"/>
                </a:lnTo>
                <a:lnTo>
                  <a:pt x="511670" y="165538"/>
                </a:lnTo>
                <a:lnTo>
                  <a:pt x="504964" y="119824"/>
                </a:lnTo>
                <a:lnTo>
                  <a:pt x="505786" y="100617"/>
                </a:lnTo>
                <a:lnTo>
                  <a:pt x="518134" y="59423"/>
                </a:lnTo>
                <a:lnTo>
                  <a:pt x="555332" y="40157"/>
                </a:lnTo>
                <a:lnTo>
                  <a:pt x="634043" y="40157"/>
                </a:lnTo>
                <a:lnTo>
                  <a:pt x="629069" y="32918"/>
                </a:lnTo>
                <a:lnTo>
                  <a:pt x="598449" y="8559"/>
                </a:lnTo>
                <a:lnTo>
                  <a:pt x="567284" y="535"/>
                </a:lnTo>
                <a:lnTo>
                  <a:pt x="555332" y="0"/>
                </a:lnTo>
                <a:close/>
              </a:path>
              <a:path w="2917825" h="240029">
                <a:moveTo>
                  <a:pt x="634043" y="40157"/>
                </a:moveTo>
                <a:lnTo>
                  <a:pt x="564540" y="40157"/>
                </a:lnTo>
                <a:lnTo>
                  <a:pt x="572338" y="42189"/>
                </a:lnTo>
                <a:lnTo>
                  <a:pt x="585063" y="50317"/>
                </a:lnTo>
                <a:lnTo>
                  <a:pt x="602894" y="88557"/>
                </a:lnTo>
                <a:lnTo>
                  <a:pt x="605688" y="119824"/>
                </a:lnTo>
                <a:lnTo>
                  <a:pt x="604866" y="139431"/>
                </a:lnTo>
                <a:lnTo>
                  <a:pt x="592531" y="180720"/>
                </a:lnTo>
                <a:lnTo>
                  <a:pt x="555332" y="199491"/>
                </a:lnTo>
                <a:lnTo>
                  <a:pt x="633447" y="199491"/>
                </a:lnTo>
                <a:lnTo>
                  <a:pt x="638743" y="191324"/>
                </a:lnTo>
                <a:lnTo>
                  <a:pt x="646717" y="170803"/>
                </a:lnTo>
                <a:lnTo>
                  <a:pt x="651502" y="146970"/>
                </a:lnTo>
                <a:lnTo>
                  <a:pt x="653097" y="119824"/>
                </a:lnTo>
                <a:lnTo>
                  <a:pt x="652726" y="106636"/>
                </a:lnTo>
                <a:lnTo>
                  <a:pt x="643813" y="60137"/>
                </a:lnTo>
                <a:lnTo>
                  <a:pt x="634765" y="41207"/>
                </a:lnTo>
                <a:lnTo>
                  <a:pt x="634043" y="40157"/>
                </a:lnTo>
                <a:close/>
              </a:path>
              <a:path w="2917825" h="240029">
                <a:moveTo>
                  <a:pt x="746252" y="4610"/>
                </a:moveTo>
                <a:lnTo>
                  <a:pt x="705104" y="4610"/>
                </a:lnTo>
                <a:lnTo>
                  <a:pt x="705104" y="235038"/>
                </a:lnTo>
                <a:lnTo>
                  <a:pt x="747903" y="235038"/>
                </a:lnTo>
                <a:lnTo>
                  <a:pt x="747903" y="115214"/>
                </a:lnTo>
                <a:lnTo>
                  <a:pt x="741311" y="69786"/>
                </a:lnTo>
                <a:lnTo>
                  <a:pt x="784340" y="69786"/>
                </a:lnTo>
                <a:lnTo>
                  <a:pt x="746252" y="4610"/>
                </a:lnTo>
                <a:close/>
              </a:path>
              <a:path w="2917825" h="240029">
                <a:moveTo>
                  <a:pt x="928941" y="69786"/>
                </a:moveTo>
                <a:lnTo>
                  <a:pt x="888784" y="69786"/>
                </a:lnTo>
                <a:lnTo>
                  <a:pt x="883879" y="115214"/>
                </a:lnTo>
                <a:lnTo>
                  <a:pt x="883843" y="235038"/>
                </a:lnTo>
                <a:lnTo>
                  <a:pt x="928941" y="235038"/>
                </a:lnTo>
                <a:lnTo>
                  <a:pt x="928941" y="69786"/>
                </a:lnTo>
                <a:close/>
              </a:path>
              <a:path w="2917825" h="240029">
                <a:moveTo>
                  <a:pt x="784340" y="69786"/>
                </a:moveTo>
                <a:lnTo>
                  <a:pt x="742962" y="69786"/>
                </a:lnTo>
                <a:lnTo>
                  <a:pt x="757440" y="106324"/>
                </a:lnTo>
                <a:lnTo>
                  <a:pt x="809129" y="192570"/>
                </a:lnTo>
                <a:lnTo>
                  <a:pt x="823607" y="192570"/>
                </a:lnTo>
                <a:lnTo>
                  <a:pt x="855740" y="136283"/>
                </a:lnTo>
                <a:lnTo>
                  <a:pt x="818667" y="136283"/>
                </a:lnTo>
                <a:lnTo>
                  <a:pt x="807808" y="109943"/>
                </a:lnTo>
                <a:lnTo>
                  <a:pt x="784340" y="69786"/>
                </a:lnTo>
                <a:close/>
              </a:path>
              <a:path w="2917825" h="240029">
                <a:moveTo>
                  <a:pt x="928941" y="4610"/>
                </a:moveTo>
                <a:lnTo>
                  <a:pt x="888123" y="4610"/>
                </a:lnTo>
                <a:lnTo>
                  <a:pt x="829868" y="109283"/>
                </a:lnTo>
                <a:lnTo>
                  <a:pt x="819988" y="136283"/>
                </a:lnTo>
                <a:lnTo>
                  <a:pt x="855740" y="136283"/>
                </a:lnTo>
                <a:lnTo>
                  <a:pt x="872655" y="106654"/>
                </a:lnTo>
                <a:lnTo>
                  <a:pt x="886815" y="69786"/>
                </a:lnTo>
                <a:lnTo>
                  <a:pt x="928941" y="69786"/>
                </a:lnTo>
                <a:lnTo>
                  <a:pt x="928941" y="4610"/>
                </a:lnTo>
                <a:close/>
              </a:path>
              <a:path w="2917825" h="240029">
                <a:moveTo>
                  <a:pt x="1084643" y="2959"/>
                </a:moveTo>
                <a:lnTo>
                  <a:pt x="1051394" y="2959"/>
                </a:lnTo>
                <a:lnTo>
                  <a:pt x="968438" y="235038"/>
                </a:lnTo>
                <a:lnTo>
                  <a:pt x="1013536" y="235038"/>
                </a:lnTo>
                <a:lnTo>
                  <a:pt x="1030986" y="184010"/>
                </a:lnTo>
                <a:lnTo>
                  <a:pt x="1149359" y="184010"/>
                </a:lnTo>
                <a:lnTo>
                  <a:pt x="1136417" y="147802"/>
                </a:lnTo>
                <a:lnTo>
                  <a:pt x="1042504" y="147802"/>
                </a:lnTo>
                <a:lnTo>
                  <a:pt x="1059294" y="96786"/>
                </a:lnTo>
                <a:lnTo>
                  <a:pt x="1066203" y="60236"/>
                </a:lnTo>
                <a:lnTo>
                  <a:pt x="1105117" y="60236"/>
                </a:lnTo>
                <a:lnTo>
                  <a:pt x="1084643" y="2959"/>
                </a:lnTo>
                <a:close/>
              </a:path>
              <a:path w="2917825" h="240029">
                <a:moveTo>
                  <a:pt x="1149359" y="184010"/>
                </a:moveTo>
                <a:lnTo>
                  <a:pt x="1101763" y="184010"/>
                </a:lnTo>
                <a:lnTo>
                  <a:pt x="1120190" y="235038"/>
                </a:lnTo>
                <a:lnTo>
                  <a:pt x="1167599" y="235038"/>
                </a:lnTo>
                <a:lnTo>
                  <a:pt x="1149359" y="184010"/>
                </a:lnTo>
                <a:close/>
              </a:path>
              <a:path w="2917825" h="240029">
                <a:moveTo>
                  <a:pt x="1105117" y="60236"/>
                </a:moveTo>
                <a:lnTo>
                  <a:pt x="1067854" y="60236"/>
                </a:lnTo>
                <a:lnTo>
                  <a:pt x="1074762" y="96456"/>
                </a:lnTo>
                <a:lnTo>
                  <a:pt x="1091882" y="147802"/>
                </a:lnTo>
                <a:lnTo>
                  <a:pt x="1136417" y="147802"/>
                </a:lnTo>
                <a:lnTo>
                  <a:pt x="1105117" y="60236"/>
                </a:lnTo>
                <a:close/>
              </a:path>
              <a:path w="2917825" h="240029">
                <a:moveTo>
                  <a:pt x="1270622" y="1320"/>
                </a:moveTo>
                <a:lnTo>
                  <a:pt x="1229405" y="3608"/>
                </a:lnTo>
                <a:lnTo>
                  <a:pt x="1207096" y="6908"/>
                </a:lnTo>
                <a:lnTo>
                  <a:pt x="1207096" y="235038"/>
                </a:lnTo>
                <a:lnTo>
                  <a:pt x="1252194" y="235038"/>
                </a:lnTo>
                <a:lnTo>
                  <a:pt x="1252194" y="155701"/>
                </a:lnTo>
                <a:lnTo>
                  <a:pt x="1296571" y="155701"/>
                </a:lnTo>
                <a:lnTo>
                  <a:pt x="1333286" y="143363"/>
                </a:lnTo>
                <a:lnTo>
                  <a:pt x="1357860" y="117843"/>
                </a:lnTo>
                <a:lnTo>
                  <a:pt x="1277543" y="117843"/>
                </a:lnTo>
                <a:lnTo>
                  <a:pt x="1261732" y="117678"/>
                </a:lnTo>
                <a:lnTo>
                  <a:pt x="1252194" y="116535"/>
                </a:lnTo>
                <a:lnTo>
                  <a:pt x="1252194" y="41808"/>
                </a:lnTo>
                <a:lnTo>
                  <a:pt x="1254607" y="41363"/>
                </a:lnTo>
                <a:lnTo>
                  <a:pt x="1257782" y="40982"/>
                </a:lnTo>
                <a:lnTo>
                  <a:pt x="1265682" y="40322"/>
                </a:lnTo>
                <a:lnTo>
                  <a:pt x="1269860" y="40157"/>
                </a:lnTo>
                <a:lnTo>
                  <a:pt x="1359382" y="40157"/>
                </a:lnTo>
                <a:lnTo>
                  <a:pt x="1358684" y="38684"/>
                </a:lnTo>
                <a:lnTo>
                  <a:pt x="1329004" y="11460"/>
                </a:lnTo>
                <a:lnTo>
                  <a:pt x="1287786" y="2017"/>
                </a:lnTo>
                <a:lnTo>
                  <a:pt x="1279194" y="1494"/>
                </a:lnTo>
                <a:lnTo>
                  <a:pt x="1270622" y="1320"/>
                </a:lnTo>
                <a:close/>
              </a:path>
              <a:path w="2917825" h="240029">
                <a:moveTo>
                  <a:pt x="1296571" y="155701"/>
                </a:moveTo>
                <a:lnTo>
                  <a:pt x="1252194" y="155701"/>
                </a:lnTo>
                <a:lnTo>
                  <a:pt x="1253286" y="155930"/>
                </a:lnTo>
                <a:lnTo>
                  <a:pt x="1278191" y="157022"/>
                </a:lnTo>
                <a:lnTo>
                  <a:pt x="1286680" y="156755"/>
                </a:lnTo>
                <a:lnTo>
                  <a:pt x="1295023" y="155954"/>
                </a:lnTo>
                <a:lnTo>
                  <a:pt x="1296571" y="155701"/>
                </a:lnTo>
                <a:close/>
              </a:path>
              <a:path w="2917825" h="240029">
                <a:moveTo>
                  <a:pt x="1359382" y="40157"/>
                </a:moveTo>
                <a:lnTo>
                  <a:pt x="1279956" y="40157"/>
                </a:lnTo>
                <a:lnTo>
                  <a:pt x="1285544" y="40716"/>
                </a:lnTo>
                <a:lnTo>
                  <a:pt x="1296517" y="42913"/>
                </a:lnTo>
                <a:lnTo>
                  <a:pt x="1319999" y="69786"/>
                </a:lnTo>
                <a:lnTo>
                  <a:pt x="1319999" y="85585"/>
                </a:lnTo>
                <a:lnTo>
                  <a:pt x="1295031" y="115112"/>
                </a:lnTo>
                <a:lnTo>
                  <a:pt x="1277543" y="117843"/>
                </a:lnTo>
                <a:lnTo>
                  <a:pt x="1357860" y="117843"/>
                </a:lnTo>
                <a:lnTo>
                  <a:pt x="1367409" y="77685"/>
                </a:lnTo>
                <a:lnTo>
                  <a:pt x="1366863" y="66239"/>
                </a:lnTo>
                <a:lnTo>
                  <a:pt x="1365227" y="55922"/>
                </a:lnTo>
                <a:lnTo>
                  <a:pt x="1362501" y="46737"/>
                </a:lnTo>
                <a:lnTo>
                  <a:pt x="1359382" y="40157"/>
                </a:lnTo>
                <a:close/>
              </a:path>
              <a:path w="2917825" h="240029">
                <a:moveTo>
                  <a:pt x="1508950" y="44767"/>
                </a:moveTo>
                <a:lnTo>
                  <a:pt x="1463852" y="44767"/>
                </a:lnTo>
                <a:lnTo>
                  <a:pt x="1463852" y="235038"/>
                </a:lnTo>
                <a:lnTo>
                  <a:pt x="1508950" y="235038"/>
                </a:lnTo>
                <a:lnTo>
                  <a:pt x="1508950" y="44767"/>
                </a:lnTo>
                <a:close/>
              </a:path>
              <a:path w="2917825" h="240029">
                <a:moveTo>
                  <a:pt x="1576108" y="4610"/>
                </a:moveTo>
                <a:lnTo>
                  <a:pt x="1396365" y="4610"/>
                </a:lnTo>
                <a:lnTo>
                  <a:pt x="1396365" y="44767"/>
                </a:lnTo>
                <a:lnTo>
                  <a:pt x="1576108" y="44767"/>
                </a:lnTo>
                <a:lnTo>
                  <a:pt x="1576108" y="4610"/>
                </a:lnTo>
                <a:close/>
              </a:path>
              <a:path w="2917825" h="240029">
                <a:moveTo>
                  <a:pt x="1712048" y="4610"/>
                </a:moveTo>
                <a:lnTo>
                  <a:pt x="1659712" y="4610"/>
                </a:lnTo>
                <a:lnTo>
                  <a:pt x="1715998" y="108965"/>
                </a:lnTo>
                <a:lnTo>
                  <a:pt x="1733118" y="121145"/>
                </a:lnTo>
                <a:lnTo>
                  <a:pt x="1715338" y="133972"/>
                </a:lnTo>
                <a:lnTo>
                  <a:pt x="1655102" y="235038"/>
                </a:lnTo>
                <a:lnTo>
                  <a:pt x="1707769" y="235038"/>
                </a:lnTo>
                <a:lnTo>
                  <a:pt x="1760766" y="135623"/>
                </a:lnTo>
                <a:lnTo>
                  <a:pt x="1772615" y="131013"/>
                </a:lnTo>
                <a:lnTo>
                  <a:pt x="1875181" y="131013"/>
                </a:lnTo>
                <a:lnTo>
                  <a:pt x="1874989" y="130682"/>
                </a:lnTo>
                <a:lnTo>
                  <a:pt x="1856232" y="116865"/>
                </a:lnTo>
                <a:lnTo>
                  <a:pt x="1869876" y="106984"/>
                </a:lnTo>
                <a:lnTo>
                  <a:pt x="1815414" y="106984"/>
                </a:lnTo>
                <a:lnTo>
                  <a:pt x="1815414" y="103035"/>
                </a:lnTo>
                <a:lnTo>
                  <a:pt x="1759775" y="103035"/>
                </a:lnTo>
                <a:lnTo>
                  <a:pt x="1712048" y="4610"/>
                </a:lnTo>
                <a:close/>
              </a:path>
              <a:path w="2917825" h="240029">
                <a:moveTo>
                  <a:pt x="1875181" y="131013"/>
                </a:moveTo>
                <a:lnTo>
                  <a:pt x="1772615" y="131013"/>
                </a:lnTo>
                <a:lnTo>
                  <a:pt x="1772615" y="235038"/>
                </a:lnTo>
                <a:lnTo>
                  <a:pt x="1815414" y="235038"/>
                </a:lnTo>
                <a:lnTo>
                  <a:pt x="1815414" y="134962"/>
                </a:lnTo>
                <a:lnTo>
                  <a:pt x="1877474" y="134962"/>
                </a:lnTo>
                <a:lnTo>
                  <a:pt x="1875181" y="131013"/>
                </a:lnTo>
                <a:close/>
              </a:path>
              <a:path w="2917825" h="240029">
                <a:moveTo>
                  <a:pt x="1877474" y="134962"/>
                </a:moveTo>
                <a:lnTo>
                  <a:pt x="1828253" y="134962"/>
                </a:lnTo>
                <a:lnTo>
                  <a:pt x="1881251" y="235038"/>
                </a:lnTo>
                <a:lnTo>
                  <a:pt x="1935568" y="235038"/>
                </a:lnTo>
                <a:lnTo>
                  <a:pt x="1877474" y="134962"/>
                </a:lnTo>
                <a:close/>
              </a:path>
              <a:path w="2917825" h="240029">
                <a:moveTo>
                  <a:pt x="1925358" y="4610"/>
                </a:moveTo>
                <a:lnTo>
                  <a:pt x="1874659" y="4610"/>
                </a:lnTo>
                <a:lnTo>
                  <a:pt x="1826933" y="102374"/>
                </a:lnTo>
                <a:lnTo>
                  <a:pt x="1815414" y="106984"/>
                </a:lnTo>
                <a:lnTo>
                  <a:pt x="1869876" y="106984"/>
                </a:lnTo>
                <a:lnTo>
                  <a:pt x="1871700" y="105663"/>
                </a:lnTo>
                <a:lnTo>
                  <a:pt x="1925358" y="4610"/>
                </a:lnTo>
                <a:close/>
              </a:path>
              <a:path w="2917825" h="240029">
                <a:moveTo>
                  <a:pt x="1815414" y="4610"/>
                </a:moveTo>
                <a:lnTo>
                  <a:pt x="1772615" y="4610"/>
                </a:lnTo>
                <a:lnTo>
                  <a:pt x="1772615" y="103035"/>
                </a:lnTo>
                <a:lnTo>
                  <a:pt x="1815414" y="103035"/>
                </a:lnTo>
                <a:lnTo>
                  <a:pt x="1815414" y="4610"/>
                </a:lnTo>
                <a:close/>
              </a:path>
              <a:path w="2917825" h="240029">
                <a:moveTo>
                  <a:pt x="1994814" y="4610"/>
                </a:moveTo>
                <a:lnTo>
                  <a:pt x="1941156" y="4610"/>
                </a:lnTo>
                <a:lnTo>
                  <a:pt x="2016874" y="149453"/>
                </a:lnTo>
                <a:lnTo>
                  <a:pt x="2016874" y="235038"/>
                </a:lnTo>
                <a:lnTo>
                  <a:pt x="2061972" y="235038"/>
                </a:lnTo>
                <a:lnTo>
                  <a:pt x="2061972" y="149123"/>
                </a:lnTo>
                <a:lnTo>
                  <a:pt x="2079485" y="115544"/>
                </a:lnTo>
                <a:lnTo>
                  <a:pt x="2041563" y="115544"/>
                </a:lnTo>
                <a:lnTo>
                  <a:pt x="2036953" y="91185"/>
                </a:lnTo>
                <a:lnTo>
                  <a:pt x="1994814" y="4610"/>
                </a:lnTo>
                <a:close/>
              </a:path>
              <a:path w="2917825" h="240029">
                <a:moveTo>
                  <a:pt x="2137346" y="4610"/>
                </a:moveTo>
                <a:lnTo>
                  <a:pt x="2088959" y="4610"/>
                </a:lnTo>
                <a:lnTo>
                  <a:pt x="2048141" y="90525"/>
                </a:lnTo>
                <a:lnTo>
                  <a:pt x="2043201" y="115544"/>
                </a:lnTo>
                <a:lnTo>
                  <a:pt x="2079485" y="115544"/>
                </a:lnTo>
                <a:lnTo>
                  <a:pt x="2137346" y="4610"/>
                </a:lnTo>
                <a:close/>
              </a:path>
              <a:path w="2917825" h="240029">
                <a:moveTo>
                  <a:pt x="2239721" y="1320"/>
                </a:moveTo>
                <a:lnTo>
                  <a:pt x="2198498" y="3608"/>
                </a:lnTo>
                <a:lnTo>
                  <a:pt x="2176183" y="6908"/>
                </a:lnTo>
                <a:lnTo>
                  <a:pt x="2176183" y="235038"/>
                </a:lnTo>
                <a:lnTo>
                  <a:pt x="2221280" y="235038"/>
                </a:lnTo>
                <a:lnTo>
                  <a:pt x="2221280" y="155701"/>
                </a:lnTo>
                <a:lnTo>
                  <a:pt x="2265665" y="155701"/>
                </a:lnTo>
                <a:lnTo>
                  <a:pt x="2302374" y="143363"/>
                </a:lnTo>
                <a:lnTo>
                  <a:pt x="2326950" y="117843"/>
                </a:lnTo>
                <a:lnTo>
                  <a:pt x="2246630" y="117843"/>
                </a:lnTo>
                <a:lnTo>
                  <a:pt x="2230831" y="117678"/>
                </a:lnTo>
                <a:lnTo>
                  <a:pt x="2221280" y="116535"/>
                </a:lnTo>
                <a:lnTo>
                  <a:pt x="2221280" y="41808"/>
                </a:lnTo>
                <a:lnTo>
                  <a:pt x="2223693" y="41363"/>
                </a:lnTo>
                <a:lnTo>
                  <a:pt x="2226881" y="40982"/>
                </a:lnTo>
                <a:lnTo>
                  <a:pt x="2234780" y="40322"/>
                </a:lnTo>
                <a:lnTo>
                  <a:pt x="2238946" y="40157"/>
                </a:lnTo>
                <a:lnTo>
                  <a:pt x="2328479" y="40157"/>
                </a:lnTo>
                <a:lnTo>
                  <a:pt x="2327783" y="38684"/>
                </a:lnTo>
                <a:lnTo>
                  <a:pt x="2298098" y="11460"/>
                </a:lnTo>
                <a:lnTo>
                  <a:pt x="2256875" y="2017"/>
                </a:lnTo>
                <a:lnTo>
                  <a:pt x="2248286" y="1494"/>
                </a:lnTo>
                <a:lnTo>
                  <a:pt x="2239721" y="1320"/>
                </a:lnTo>
                <a:close/>
              </a:path>
              <a:path w="2917825" h="240029">
                <a:moveTo>
                  <a:pt x="2265665" y="155701"/>
                </a:moveTo>
                <a:lnTo>
                  <a:pt x="2221280" y="155701"/>
                </a:lnTo>
                <a:lnTo>
                  <a:pt x="2222385" y="155930"/>
                </a:lnTo>
                <a:lnTo>
                  <a:pt x="2247290" y="157022"/>
                </a:lnTo>
                <a:lnTo>
                  <a:pt x="2255774" y="156755"/>
                </a:lnTo>
                <a:lnTo>
                  <a:pt x="2264117" y="155954"/>
                </a:lnTo>
                <a:lnTo>
                  <a:pt x="2265665" y="155701"/>
                </a:lnTo>
                <a:close/>
              </a:path>
              <a:path w="2917825" h="240029">
                <a:moveTo>
                  <a:pt x="2328479" y="40157"/>
                </a:moveTo>
                <a:lnTo>
                  <a:pt x="2249043" y="40157"/>
                </a:lnTo>
                <a:lnTo>
                  <a:pt x="2254643" y="40716"/>
                </a:lnTo>
                <a:lnTo>
                  <a:pt x="2265616" y="42913"/>
                </a:lnTo>
                <a:lnTo>
                  <a:pt x="2289098" y="69786"/>
                </a:lnTo>
                <a:lnTo>
                  <a:pt x="2289098" y="85585"/>
                </a:lnTo>
                <a:lnTo>
                  <a:pt x="2264130" y="115112"/>
                </a:lnTo>
                <a:lnTo>
                  <a:pt x="2246630" y="117843"/>
                </a:lnTo>
                <a:lnTo>
                  <a:pt x="2326950" y="117843"/>
                </a:lnTo>
                <a:lnTo>
                  <a:pt x="2336495" y="77685"/>
                </a:lnTo>
                <a:lnTo>
                  <a:pt x="2335950" y="66239"/>
                </a:lnTo>
                <a:lnTo>
                  <a:pt x="2334315" y="55922"/>
                </a:lnTo>
                <a:lnTo>
                  <a:pt x="2331592" y="46737"/>
                </a:lnTo>
                <a:lnTo>
                  <a:pt x="2328479" y="40157"/>
                </a:lnTo>
                <a:close/>
              </a:path>
              <a:path w="2917825" h="240029">
                <a:moveTo>
                  <a:pt x="2520835" y="4610"/>
                </a:moveTo>
                <a:lnTo>
                  <a:pt x="2384221" y="4610"/>
                </a:lnTo>
                <a:lnTo>
                  <a:pt x="2384221" y="235038"/>
                </a:lnTo>
                <a:lnTo>
                  <a:pt x="2522486" y="235038"/>
                </a:lnTo>
                <a:lnTo>
                  <a:pt x="2522486" y="194881"/>
                </a:lnTo>
                <a:lnTo>
                  <a:pt x="2429319" y="194881"/>
                </a:lnTo>
                <a:lnTo>
                  <a:pt x="2429319" y="138582"/>
                </a:lnTo>
                <a:lnTo>
                  <a:pt x="2512606" y="138582"/>
                </a:lnTo>
                <a:lnTo>
                  <a:pt x="2512606" y="98424"/>
                </a:lnTo>
                <a:lnTo>
                  <a:pt x="2429319" y="98424"/>
                </a:lnTo>
                <a:lnTo>
                  <a:pt x="2429319" y="44767"/>
                </a:lnTo>
                <a:lnTo>
                  <a:pt x="2520835" y="44767"/>
                </a:lnTo>
                <a:lnTo>
                  <a:pt x="2520835" y="4610"/>
                </a:lnTo>
                <a:close/>
              </a:path>
              <a:path w="2917825" h="240029">
                <a:moveTo>
                  <a:pt x="2620899" y="4610"/>
                </a:moveTo>
                <a:lnTo>
                  <a:pt x="2575801" y="4610"/>
                </a:lnTo>
                <a:lnTo>
                  <a:pt x="2575801" y="235038"/>
                </a:lnTo>
                <a:lnTo>
                  <a:pt x="2620899" y="235038"/>
                </a:lnTo>
                <a:lnTo>
                  <a:pt x="2620899" y="136613"/>
                </a:lnTo>
                <a:lnTo>
                  <a:pt x="2686823" y="136613"/>
                </a:lnTo>
                <a:lnTo>
                  <a:pt x="2679827" y="126733"/>
                </a:lnTo>
                <a:lnTo>
                  <a:pt x="2661386" y="113893"/>
                </a:lnTo>
                <a:lnTo>
                  <a:pt x="2671675" y="106654"/>
                </a:lnTo>
                <a:lnTo>
                  <a:pt x="2620899" y="106654"/>
                </a:lnTo>
                <a:lnTo>
                  <a:pt x="2620899" y="4610"/>
                </a:lnTo>
                <a:close/>
              </a:path>
              <a:path w="2917825" h="240029">
                <a:moveTo>
                  <a:pt x="2686823" y="136613"/>
                </a:moveTo>
                <a:lnTo>
                  <a:pt x="2632748" y="136613"/>
                </a:lnTo>
                <a:lnTo>
                  <a:pt x="2700896" y="235038"/>
                </a:lnTo>
                <a:lnTo>
                  <a:pt x="2756522" y="235038"/>
                </a:lnTo>
                <a:lnTo>
                  <a:pt x="2686823" y="136613"/>
                </a:lnTo>
                <a:close/>
              </a:path>
              <a:path w="2917825" h="240029">
                <a:moveTo>
                  <a:pt x="2746324" y="4610"/>
                </a:moveTo>
                <a:lnTo>
                  <a:pt x="2694965" y="4610"/>
                </a:lnTo>
                <a:lnTo>
                  <a:pt x="2631427" y="102044"/>
                </a:lnTo>
                <a:lnTo>
                  <a:pt x="2620899" y="106654"/>
                </a:lnTo>
                <a:lnTo>
                  <a:pt x="2671675" y="106654"/>
                </a:lnTo>
                <a:lnTo>
                  <a:pt x="2679166" y="101384"/>
                </a:lnTo>
                <a:lnTo>
                  <a:pt x="2746324" y="4610"/>
                </a:lnTo>
                <a:close/>
              </a:path>
              <a:path w="2917825" h="240029">
                <a:moveTo>
                  <a:pt x="2863176" y="41147"/>
                </a:moveTo>
                <a:lnTo>
                  <a:pt x="2837167" y="61556"/>
                </a:lnTo>
                <a:lnTo>
                  <a:pt x="2867787" y="102247"/>
                </a:lnTo>
                <a:lnTo>
                  <a:pt x="2883585" y="114071"/>
                </a:lnTo>
                <a:lnTo>
                  <a:pt x="2867787" y="127609"/>
                </a:lnTo>
                <a:lnTo>
                  <a:pt x="2839148" y="169202"/>
                </a:lnTo>
                <a:lnTo>
                  <a:pt x="2865145" y="189610"/>
                </a:lnTo>
                <a:lnTo>
                  <a:pt x="2917825" y="113741"/>
                </a:lnTo>
                <a:lnTo>
                  <a:pt x="2863176" y="41147"/>
                </a:lnTo>
                <a:close/>
              </a:path>
              <a:path w="2917825" h="240029">
                <a:moveTo>
                  <a:pt x="2800959" y="44437"/>
                </a:moveTo>
                <a:lnTo>
                  <a:pt x="2777921" y="62877"/>
                </a:lnTo>
                <a:lnTo>
                  <a:pt x="2806560" y="102577"/>
                </a:lnTo>
                <a:lnTo>
                  <a:pt x="2821368" y="114071"/>
                </a:lnTo>
                <a:lnTo>
                  <a:pt x="2806560" y="126949"/>
                </a:lnTo>
                <a:lnTo>
                  <a:pt x="2779560" y="167233"/>
                </a:lnTo>
                <a:lnTo>
                  <a:pt x="2803258" y="185661"/>
                </a:lnTo>
                <a:lnTo>
                  <a:pt x="2853626" y="114388"/>
                </a:lnTo>
                <a:lnTo>
                  <a:pt x="2800959" y="444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83" name="object 11"/>
          <p:cNvSpPr>
            <a:spLocks noChangeArrowheads="1"/>
          </p:cNvSpPr>
          <p:nvPr/>
        </p:nvSpPr>
        <p:spPr bwMode="auto">
          <a:xfrm>
            <a:off x="2225008" y="5536486"/>
            <a:ext cx="1192905" cy="17295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8684" name="object 12"/>
          <p:cNvSpPr>
            <a:spLocks noChangeArrowheads="1"/>
          </p:cNvSpPr>
          <p:nvPr/>
        </p:nvSpPr>
        <p:spPr bwMode="auto">
          <a:xfrm>
            <a:off x="2225008" y="5280215"/>
            <a:ext cx="1368921" cy="17663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8685" name="object 13"/>
          <p:cNvSpPr>
            <a:spLocks noChangeArrowheads="1"/>
          </p:cNvSpPr>
          <p:nvPr/>
        </p:nvSpPr>
        <p:spPr bwMode="auto">
          <a:xfrm>
            <a:off x="1218703" y="4547089"/>
            <a:ext cx="1985179" cy="538104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8686" name="object 14"/>
          <p:cNvSpPr>
            <a:spLocks/>
          </p:cNvSpPr>
          <p:nvPr/>
        </p:nvSpPr>
        <p:spPr bwMode="auto">
          <a:xfrm>
            <a:off x="1126800" y="5245301"/>
            <a:ext cx="975240" cy="464143"/>
          </a:xfrm>
          <a:custGeom>
            <a:avLst/>
            <a:gdLst>
              <a:gd name="T0" fmla="*/ 33221 w 1283335"/>
              <a:gd name="T1" fmla="*/ 625655 h 635634"/>
              <a:gd name="T2" fmla="*/ 263157 w 1283335"/>
              <a:gd name="T3" fmla="*/ 123554 h 635634"/>
              <a:gd name="T4" fmla="*/ 154751 w 1283335"/>
              <a:gd name="T5" fmla="*/ 529260 h 635634"/>
              <a:gd name="T6" fmla="*/ 263157 w 1283335"/>
              <a:gd name="T7" fmla="*/ 1748 h 635634"/>
              <a:gd name="T8" fmla="*/ 48088 w 1283335"/>
              <a:gd name="T9" fmla="*/ 228699 h 635634"/>
              <a:gd name="T10" fmla="*/ 263157 w 1283335"/>
              <a:gd name="T11" fmla="*/ 123554 h 635634"/>
              <a:gd name="T12" fmla="*/ 587883 w 1283335"/>
              <a:gd name="T13" fmla="*/ 4901 h 635634"/>
              <a:gd name="T14" fmla="*/ 478213 w 1283335"/>
              <a:gd name="T15" fmla="*/ 78418 h 635634"/>
              <a:gd name="T16" fmla="*/ 431950 w 1283335"/>
              <a:gd name="T17" fmla="*/ 202348 h 635634"/>
              <a:gd name="T18" fmla="*/ 425201 w 1283335"/>
              <a:gd name="T19" fmla="*/ 376924 h 635634"/>
              <a:gd name="T20" fmla="*/ 456144 w 1283335"/>
              <a:gd name="T21" fmla="*/ 519138 h 635634"/>
              <a:gd name="T22" fmla="*/ 540721 w 1283335"/>
              <a:gd name="T23" fmla="*/ 617223 h 635634"/>
              <a:gd name="T24" fmla="*/ 684186 w 1283335"/>
              <a:gd name="T25" fmla="*/ 632997 h 635634"/>
              <a:gd name="T26" fmla="*/ 794270 w 1283335"/>
              <a:gd name="T27" fmla="*/ 559062 h 635634"/>
              <a:gd name="T28" fmla="*/ 611678 w 1283335"/>
              <a:gd name="T29" fmla="*/ 537892 h 635634"/>
              <a:gd name="T30" fmla="*/ 542584 w 1283335"/>
              <a:gd name="T31" fmla="*/ 412835 h 635634"/>
              <a:gd name="T32" fmla="*/ 538238 w 1283335"/>
              <a:gd name="T33" fmla="*/ 265234 h 635634"/>
              <a:gd name="T34" fmla="*/ 573374 w 1283335"/>
              <a:gd name="T35" fmla="*/ 126945 h 635634"/>
              <a:gd name="T36" fmla="*/ 808356 w 1283335"/>
              <a:gd name="T37" fmla="*/ 96380 h 635634"/>
              <a:gd name="T38" fmla="*/ 731978 w 1283335"/>
              <a:gd name="T39" fmla="*/ 19386 h 635634"/>
              <a:gd name="T40" fmla="*/ 808356 w 1283335"/>
              <a:gd name="T41" fmla="*/ 96380 h 635634"/>
              <a:gd name="T42" fmla="*/ 682576 w 1283335"/>
              <a:gd name="T43" fmla="*/ 110845 h 635634"/>
              <a:gd name="T44" fmla="*/ 734707 w 1283335"/>
              <a:gd name="T45" fmla="*/ 268085 h 635634"/>
              <a:gd name="T46" fmla="*/ 730114 w 1283335"/>
              <a:gd name="T47" fmla="*/ 418858 h 635634"/>
              <a:gd name="T48" fmla="*/ 660529 w 1283335"/>
              <a:gd name="T49" fmla="*/ 538193 h 635634"/>
              <a:gd name="T50" fmla="*/ 829798 w 1283335"/>
              <a:gd name="T51" fmla="*/ 482648 h 635634"/>
              <a:gd name="T52" fmla="*/ 849790 w 1283335"/>
              <a:gd name="T53" fmla="*/ 318089 h 635634"/>
              <a:gd name="T54" fmla="*/ 831213 w 1283335"/>
              <a:gd name="T55" fmla="*/ 153256 h 635634"/>
              <a:gd name="T56" fmla="*/ 1187243 w 1283335"/>
              <a:gd name="T57" fmla="*/ 0 h 635634"/>
              <a:gd name="T58" fmla="*/ 1015011 w 1283335"/>
              <a:gd name="T59" fmla="*/ 79522 h 635634"/>
              <a:gd name="T60" fmla="*/ 901797 w 1283335"/>
              <a:gd name="T61" fmla="*/ 248855 h 635634"/>
              <a:gd name="T62" fmla="*/ 876995 w 1283335"/>
              <a:gd name="T63" fmla="*/ 402503 h 635634"/>
              <a:gd name="T64" fmla="*/ 885727 w 1283335"/>
              <a:gd name="T65" fmla="*/ 484577 h 635634"/>
              <a:gd name="T66" fmla="*/ 950945 w 1283335"/>
              <a:gd name="T67" fmla="*/ 593640 h 635634"/>
              <a:gd name="T68" fmla="*/ 1063559 w 1283335"/>
              <a:gd name="T69" fmla="*/ 637023 h 635634"/>
              <a:gd name="T70" fmla="*/ 1148530 w 1283335"/>
              <a:gd name="T71" fmla="*/ 629047 h 635634"/>
              <a:gd name="T72" fmla="*/ 1254237 w 1283335"/>
              <a:gd name="T73" fmla="*/ 549644 h 635634"/>
              <a:gd name="T74" fmla="*/ 1070963 w 1283335"/>
              <a:gd name="T75" fmla="*/ 540903 h 635634"/>
              <a:gd name="T76" fmla="*/ 988725 w 1283335"/>
              <a:gd name="T77" fmla="*/ 458045 h 635634"/>
              <a:gd name="T78" fmla="*/ 1009569 w 1283335"/>
              <a:gd name="T79" fmla="*/ 367484 h 635634"/>
              <a:gd name="T80" fmla="*/ 1268048 w 1283335"/>
              <a:gd name="T81" fmla="*/ 343489 h 635634"/>
              <a:gd name="T82" fmla="*/ 1247354 w 1283335"/>
              <a:gd name="T83" fmla="*/ 308476 h 635634"/>
              <a:gd name="T84" fmla="*/ 996076 w 1283335"/>
              <a:gd name="T85" fmla="*/ 281417 h 635634"/>
              <a:gd name="T86" fmla="*/ 1053372 w 1283335"/>
              <a:gd name="T87" fmla="*/ 180050 h 635634"/>
              <a:gd name="T88" fmla="*/ 1150962 w 1283335"/>
              <a:gd name="T89" fmla="*/ 108165 h 635634"/>
              <a:gd name="T90" fmla="*/ 1187243 w 1283335"/>
              <a:gd name="T91" fmla="*/ 0 h 635634"/>
              <a:gd name="T92" fmla="*/ 1121782 w 1283335"/>
              <a:gd name="T93" fmla="*/ 349625 h 635634"/>
              <a:gd name="T94" fmla="*/ 1175877 w 1283335"/>
              <a:gd name="T95" fmla="*/ 441644 h 635634"/>
              <a:gd name="T96" fmla="*/ 1102790 w 1283335"/>
              <a:gd name="T97" fmla="*/ 539782 h 635634"/>
              <a:gd name="T98" fmla="*/ 1277926 w 1283335"/>
              <a:gd name="T99" fmla="*/ 496458 h 635634"/>
              <a:gd name="T100" fmla="*/ 1285221 w 1283335"/>
              <a:gd name="T101" fmla="*/ 413383 h 635634"/>
              <a:gd name="T102" fmla="*/ 1272930 w 1283335"/>
              <a:gd name="T103" fmla="*/ 354881 h 635634"/>
              <a:gd name="T104" fmla="*/ 1068343 w 1283335"/>
              <a:gd name="T105" fmla="*/ 250943 h 635634"/>
              <a:gd name="T106" fmla="*/ 1239658 w 1283335"/>
              <a:gd name="T107" fmla="*/ 299680 h 635634"/>
              <a:gd name="T108" fmla="*/ 1106812 w 1283335"/>
              <a:gd name="T109" fmla="*/ 247107 h 6356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283335" h="635634">
                <a:moveTo>
                  <a:pt x="381215" y="526884"/>
                </a:moveTo>
                <a:lnTo>
                  <a:pt x="33146" y="526884"/>
                </a:lnTo>
                <a:lnTo>
                  <a:pt x="33146" y="622846"/>
                </a:lnTo>
                <a:lnTo>
                  <a:pt x="381215" y="622846"/>
                </a:lnTo>
                <a:lnTo>
                  <a:pt x="381215" y="526884"/>
                </a:lnTo>
                <a:close/>
              </a:path>
              <a:path w="1283335" h="635634">
                <a:moveTo>
                  <a:pt x="262572" y="122999"/>
                </a:moveTo>
                <a:lnTo>
                  <a:pt x="167487" y="122999"/>
                </a:lnTo>
                <a:lnTo>
                  <a:pt x="154406" y="182321"/>
                </a:lnTo>
                <a:lnTo>
                  <a:pt x="154406" y="526884"/>
                </a:lnTo>
                <a:lnTo>
                  <a:pt x="262572" y="526884"/>
                </a:lnTo>
                <a:lnTo>
                  <a:pt x="262572" y="122999"/>
                </a:lnTo>
                <a:close/>
              </a:path>
              <a:path w="1283335" h="635634">
                <a:moveTo>
                  <a:pt x="262572" y="1739"/>
                </a:moveTo>
                <a:lnTo>
                  <a:pt x="198894" y="1739"/>
                </a:lnTo>
                <a:lnTo>
                  <a:pt x="0" y="162255"/>
                </a:lnTo>
                <a:lnTo>
                  <a:pt x="47980" y="227672"/>
                </a:lnTo>
                <a:lnTo>
                  <a:pt x="125615" y="174459"/>
                </a:lnTo>
                <a:lnTo>
                  <a:pt x="167487" y="122999"/>
                </a:lnTo>
                <a:lnTo>
                  <a:pt x="262572" y="122999"/>
                </a:lnTo>
                <a:lnTo>
                  <a:pt x="262572" y="1739"/>
                </a:lnTo>
                <a:close/>
              </a:path>
              <a:path w="1283335" h="635634">
                <a:moveTo>
                  <a:pt x="635050" y="0"/>
                </a:moveTo>
                <a:lnTo>
                  <a:pt x="586577" y="4880"/>
                </a:lnTo>
                <a:lnTo>
                  <a:pt x="544104" y="19521"/>
                </a:lnTo>
                <a:lnTo>
                  <a:pt x="507629" y="43917"/>
                </a:lnTo>
                <a:lnTo>
                  <a:pt x="477151" y="78066"/>
                </a:lnTo>
                <a:lnTo>
                  <a:pt x="457367" y="112597"/>
                </a:lnTo>
                <a:lnTo>
                  <a:pt x="441980" y="153722"/>
                </a:lnTo>
                <a:lnTo>
                  <a:pt x="430990" y="201440"/>
                </a:lnTo>
                <a:lnTo>
                  <a:pt x="424396" y="255753"/>
                </a:lnTo>
                <a:lnTo>
                  <a:pt x="422198" y="316661"/>
                </a:lnTo>
                <a:lnTo>
                  <a:pt x="424256" y="375232"/>
                </a:lnTo>
                <a:lnTo>
                  <a:pt x="430430" y="428112"/>
                </a:lnTo>
                <a:lnTo>
                  <a:pt x="440720" y="475302"/>
                </a:lnTo>
                <a:lnTo>
                  <a:pt x="455130" y="516807"/>
                </a:lnTo>
                <a:lnTo>
                  <a:pt x="473659" y="552627"/>
                </a:lnTo>
                <a:lnTo>
                  <a:pt x="502992" y="588691"/>
                </a:lnTo>
                <a:lnTo>
                  <a:pt x="539519" y="614452"/>
                </a:lnTo>
                <a:lnTo>
                  <a:pt x="583246" y="629910"/>
                </a:lnTo>
                <a:lnTo>
                  <a:pt x="634174" y="635063"/>
                </a:lnTo>
                <a:lnTo>
                  <a:pt x="682666" y="630155"/>
                </a:lnTo>
                <a:lnTo>
                  <a:pt x="725217" y="615434"/>
                </a:lnTo>
                <a:lnTo>
                  <a:pt x="761829" y="590899"/>
                </a:lnTo>
                <a:lnTo>
                  <a:pt x="792505" y="556552"/>
                </a:lnTo>
                <a:lnTo>
                  <a:pt x="802525" y="539102"/>
                </a:lnTo>
                <a:lnTo>
                  <a:pt x="635050" y="539102"/>
                </a:lnTo>
                <a:lnTo>
                  <a:pt x="610319" y="535477"/>
                </a:lnTo>
                <a:lnTo>
                  <a:pt x="572153" y="506473"/>
                </a:lnTo>
                <a:lnTo>
                  <a:pt x="548605" y="449060"/>
                </a:lnTo>
                <a:lnTo>
                  <a:pt x="541378" y="410981"/>
                </a:lnTo>
                <a:lnTo>
                  <a:pt x="537042" y="366849"/>
                </a:lnTo>
                <a:lnTo>
                  <a:pt x="535597" y="316661"/>
                </a:lnTo>
                <a:lnTo>
                  <a:pt x="537042" y="264044"/>
                </a:lnTo>
                <a:lnTo>
                  <a:pt x="541378" y="218738"/>
                </a:lnTo>
                <a:lnTo>
                  <a:pt x="548605" y="180737"/>
                </a:lnTo>
                <a:lnTo>
                  <a:pt x="572100" y="126375"/>
                </a:lnTo>
                <a:lnTo>
                  <a:pt x="609831" y="99329"/>
                </a:lnTo>
                <a:lnTo>
                  <a:pt x="634174" y="95948"/>
                </a:lnTo>
                <a:lnTo>
                  <a:pt x="806560" y="95948"/>
                </a:lnTo>
                <a:lnTo>
                  <a:pt x="796429" y="77203"/>
                </a:lnTo>
                <a:lnTo>
                  <a:pt x="767042" y="43425"/>
                </a:lnTo>
                <a:lnTo>
                  <a:pt x="730351" y="19299"/>
                </a:lnTo>
                <a:lnTo>
                  <a:pt x="686355" y="4824"/>
                </a:lnTo>
                <a:lnTo>
                  <a:pt x="635050" y="0"/>
                </a:lnTo>
                <a:close/>
              </a:path>
              <a:path w="1283335" h="635634">
                <a:moveTo>
                  <a:pt x="806560" y="95948"/>
                </a:moveTo>
                <a:lnTo>
                  <a:pt x="634174" y="95948"/>
                </a:lnTo>
                <a:lnTo>
                  <a:pt x="659635" y="99548"/>
                </a:lnTo>
                <a:lnTo>
                  <a:pt x="681059" y="110347"/>
                </a:lnTo>
                <a:lnTo>
                  <a:pt x="711809" y="153530"/>
                </a:lnTo>
                <a:lnTo>
                  <a:pt x="728822" y="223099"/>
                </a:lnTo>
                <a:lnTo>
                  <a:pt x="733074" y="266881"/>
                </a:lnTo>
                <a:lnTo>
                  <a:pt x="734491" y="316661"/>
                </a:lnTo>
                <a:lnTo>
                  <a:pt x="732991" y="370744"/>
                </a:lnTo>
                <a:lnTo>
                  <a:pt x="728492" y="416977"/>
                </a:lnTo>
                <a:lnTo>
                  <a:pt x="720995" y="455359"/>
                </a:lnTo>
                <a:lnTo>
                  <a:pt x="696785" y="509173"/>
                </a:lnTo>
                <a:lnTo>
                  <a:pt x="659061" y="535777"/>
                </a:lnTo>
                <a:lnTo>
                  <a:pt x="635050" y="539102"/>
                </a:lnTo>
                <a:lnTo>
                  <a:pt x="802525" y="539102"/>
                </a:lnTo>
                <a:lnTo>
                  <a:pt x="827954" y="480482"/>
                </a:lnTo>
                <a:lnTo>
                  <a:pt x="839035" y="432507"/>
                </a:lnTo>
                <a:lnTo>
                  <a:pt x="845685" y="377901"/>
                </a:lnTo>
                <a:lnTo>
                  <a:pt x="847902" y="316661"/>
                </a:lnTo>
                <a:lnTo>
                  <a:pt x="845842" y="255157"/>
                </a:lnTo>
                <a:lnTo>
                  <a:pt x="839663" y="200459"/>
                </a:lnTo>
                <a:lnTo>
                  <a:pt x="829366" y="152568"/>
                </a:lnTo>
                <a:lnTo>
                  <a:pt x="814955" y="111482"/>
                </a:lnTo>
                <a:lnTo>
                  <a:pt x="806560" y="95948"/>
                </a:lnTo>
                <a:close/>
              </a:path>
              <a:path w="1283335" h="635634">
                <a:moveTo>
                  <a:pt x="1184605" y="0"/>
                </a:moveTo>
                <a:lnTo>
                  <a:pt x="1123434" y="15808"/>
                </a:lnTo>
                <a:lnTo>
                  <a:pt x="1065530" y="42303"/>
                </a:lnTo>
                <a:lnTo>
                  <a:pt x="1012756" y="79165"/>
                </a:lnTo>
                <a:lnTo>
                  <a:pt x="966965" y="126047"/>
                </a:lnTo>
                <a:lnTo>
                  <a:pt x="929012" y="182425"/>
                </a:lnTo>
                <a:lnTo>
                  <a:pt x="899794" y="247738"/>
                </a:lnTo>
                <a:lnTo>
                  <a:pt x="881146" y="321673"/>
                </a:lnTo>
                <a:lnTo>
                  <a:pt x="876483" y="361744"/>
                </a:lnTo>
                <a:lnTo>
                  <a:pt x="875046" y="400697"/>
                </a:lnTo>
                <a:lnTo>
                  <a:pt x="875010" y="406222"/>
                </a:lnTo>
                <a:lnTo>
                  <a:pt x="875909" y="431805"/>
                </a:lnTo>
                <a:lnTo>
                  <a:pt x="883758" y="482402"/>
                </a:lnTo>
                <a:lnTo>
                  <a:pt x="899243" y="525962"/>
                </a:lnTo>
                <a:lnTo>
                  <a:pt x="921052" y="562162"/>
                </a:lnTo>
                <a:lnTo>
                  <a:pt x="948832" y="590975"/>
                </a:lnTo>
                <a:lnTo>
                  <a:pt x="981764" y="612568"/>
                </a:lnTo>
                <a:lnTo>
                  <a:pt x="1019548" y="626962"/>
                </a:lnTo>
                <a:lnTo>
                  <a:pt x="1061196" y="634163"/>
                </a:lnTo>
                <a:lnTo>
                  <a:pt x="1083411" y="635063"/>
                </a:lnTo>
                <a:lnTo>
                  <a:pt x="1105195" y="634080"/>
                </a:lnTo>
                <a:lnTo>
                  <a:pt x="1145978" y="626223"/>
                </a:lnTo>
                <a:lnTo>
                  <a:pt x="1182838" y="610795"/>
                </a:lnTo>
                <a:lnTo>
                  <a:pt x="1214461" y="589426"/>
                </a:lnTo>
                <a:lnTo>
                  <a:pt x="1251450" y="547177"/>
                </a:lnTo>
                <a:lnTo>
                  <a:pt x="1256047" y="539102"/>
                </a:lnTo>
                <a:lnTo>
                  <a:pt x="1080795" y="539102"/>
                </a:lnTo>
                <a:lnTo>
                  <a:pt x="1068583" y="538475"/>
                </a:lnTo>
                <a:lnTo>
                  <a:pt x="1028430" y="523675"/>
                </a:lnTo>
                <a:lnTo>
                  <a:pt x="1001550" y="494560"/>
                </a:lnTo>
                <a:lnTo>
                  <a:pt x="986528" y="455990"/>
                </a:lnTo>
                <a:lnTo>
                  <a:pt x="983094" y="424827"/>
                </a:lnTo>
                <a:lnTo>
                  <a:pt x="983094" y="406222"/>
                </a:lnTo>
                <a:lnTo>
                  <a:pt x="1007326" y="365834"/>
                </a:lnTo>
                <a:lnTo>
                  <a:pt x="1045141" y="345878"/>
                </a:lnTo>
                <a:lnTo>
                  <a:pt x="1077315" y="341947"/>
                </a:lnTo>
                <a:lnTo>
                  <a:pt x="1265230" y="341947"/>
                </a:lnTo>
                <a:lnTo>
                  <a:pt x="1262903" y="336529"/>
                </a:lnTo>
                <a:lnTo>
                  <a:pt x="1254396" y="321130"/>
                </a:lnTo>
                <a:lnTo>
                  <a:pt x="1244582" y="307091"/>
                </a:lnTo>
                <a:lnTo>
                  <a:pt x="1236903" y="298335"/>
                </a:lnTo>
                <a:lnTo>
                  <a:pt x="989203" y="298335"/>
                </a:lnTo>
                <a:lnTo>
                  <a:pt x="993863" y="280154"/>
                </a:lnTo>
                <a:lnTo>
                  <a:pt x="1007603" y="244607"/>
                </a:lnTo>
                <a:lnTo>
                  <a:pt x="1027042" y="210427"/>
                </a:lnTo>
                <a:lnTo>
                  <a:pt x="1051031" y="179242"/>
                </a:lnTo>
                <a:lnTo>
                  <a:pt x="1079353" y="151407"/>
                </a:lnTo>
                <a:lnTo>
                  <a:pt x="1111850" y="127418"/>
                </a:lnTo>
                <a:lnTo>
                  <a:pt x="1148404" y="107679"/>
                </a:lnTo>
                <a:lnTo>
                  <a:pt x="1188529" y="94162"/>
                </a:lnTo>
                <a:lnTo>
                  <a:pt x="1209903" y="89852"/>
                </a:lnTo>
                <a:lnTo>
                  <a:pt x="1184605" y="0"/>
                </a:lnTo>
                <a:close/>
              </a:path>
              <a:path w="1283335" h="635634">
                <a:moveTo>
                  <a:pt x="1265230" y="341947"/>
                </a:moveTo>
                <a:lnTo>
                  <a:pt x="1077315" y="341947"/>
                </a:lnTo>
                <a:lnTo>
                  <a:pt x="1119289" y="348056"/>
                </a:lnTo>
                <a:lnTo>
                  <a:pt x="1149273" y="366382"/>
                </a:lnTo>
                <a:lnTo>
                  <a:pt x="1167266" y="396918"/>
                </a:lnTo>
                <a:lnTo>
                  <a:pt x="1173264" y="439661"/>
                </a:lnTo>
                <a:lnTo>
                  <a:pt x="1171654" y="460490"/>
                </a:lnTo>
                <a:lnTo>
                  <a:pt x="1147533" y="511187"/>
                </a:lnTo>
                <a:lnTo>
                  <a:pt x="1100340" y="537358"/>
                </a:lnTo>
                <a:lnTo>
                  <a:pt x="1080795" y="539102"/>
                </a:lnTo>
                <a:lnTo>
                  <a:pt x="1256047" y="539102"/>
                </a:lnTo>
                <a:lnTo>
                  <a:pt x="1275086" y="494229"/>
                </a:lnTo>
                <a:lnTo>
                  <a:pt x="1282282" y="454543"/>
                </a:lnTo>
                <a:lnTo>
                  <a:pt x="1283117" y="431805"/>
                </a:lnTo>
                <a:lnTo>
                  <a:pt x="1282365" y="411526"/>
                </a:lnTo>
                <a:lnTo>
                  <a:pt x="1279913" y="390805"/>
                </a:lnTo>
                <a:lnTo>
                  <a:pt x="1275826" y="371393"/>
                </a:lnTo>
                <a:lnTo>
                  <a:pt x="1270101" y="353288"/>
                </a:lnTo>
                <a:lnTo>
                  <a:pt x="1265230" y="341947"/>
                </a:lnTo>
                <a:close/>
              </a:path>
              <a:path w="1283335" h="635634">
                <a:moveTo>
                  <a:pt x="1104353" y="245998"/>
                </a:moveTo>
                <a:lnTo>
                  <a:pt x="1065969" y="249816"/>
                </a:lnTo>
                <a:lnTo>
                  <a:pt x="1021260" y="269310"/>
                </a:lnTo>
                <a:lnTo>
                  <a:pt x="989203" y="298335"/>
                </a:lnTo>
                <a:lnTo>
                  <a:pt x="1236903" y="298335"/>
                </a:lnTo>
                <a:lnTo>
                  <a:pt x="1207504" y="273369"/>
                </a:lnTo>
                <a:lnTo>
                  <a:pt x="1159796" y="252867"/>
                </a:lnTo>
                <a:lnTo>
                  <a:pt x="1104353" y="2459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87" name="object 15"/>
          <p:cNvSpPr>
            <a:spLocks noChangeArrowheads="1"/>
          </p:cNvSpPr>
          <p:nvPr/>
        </p:nvSpPr>
        <p:spPr bwMode="auto">
          <a:xfrm>
            <a:off x="8870280" y="5341278"/>
            <a:ext cx="1237547" cy="227654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8688" name="object 16"/>
          <p:cNvSpPr>
            <a:spLocks noChangeArrowheads="1"/>
          </p:cNvSpPr>
          <p:nvPr/>
        </p:nvSpPr>
        <p:spPr bwMode="auto">
          <a:xfrm>
            <a:off x="8870280" y="5081239"/>
            <a:ext cx="1394066" cy="22355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8689" name="object 17"/>
          <p:cNvSpPr>
            <a:spLocks/>
          </p:cNvSpPr>
          <p:nvPr/>
        </p:nvSpPr>
        <p:spPr bwMode="auto">
          <a:xfrm>
            <a:off x="8033254" y="4267083"/>
            <a:ext cx="377578" cy="527339"/>
          </a:xfrm>
          <a:custGeom>
            <a:avLst/>
            <a:gdLst>
              <a:gd name="T0" fmla="*/ 379307 w 381634"/>
              <a:gd name="T1" fmla="*/ 526756 h 621665"/>
              <a:gd name="T2" fmla="*/ 32982 w 381634"/>
              <a:gd name="T3" fmla="*/ 526756 h 621665"/>
              <a:gd name="T4" fmla="*/ 32982 w 381634"/>
              <a:gd name="T5" fmla="*/ 623011 h 621665"/>
              <a:gd name="T6" fmla="*/ 379307 w 381634"/>
              <a:gd name="T7" fmla="*/ 623011 h 621665"/>
              <a:gd name="T8" fmla="*/ 379307 w 381634"/>
              <a:gd name="T9" fmla="*/ 526756 h 621665"/>
              <a:gd name="T10" fmla="*/ 261266 w 381634"/>
              <a:gd name="T11" fmla="*/ 121631 h 621665"/>
              <a:gd name="T12" fmla="*/ 166654 w 381634"/>
              <a:gd name="T13" fmla="*/ 121631 h 621665"/>
              <a:gd name="T14" fmla="*/ 153637 w 381634"/>
              <a:gd name="T15" fmla="*/ 181135 h 621665"/>
              <a:gd name="T16" fmla="*/ 153637 w 381634"/>
              <a:gd name="T17" fmla="*/ 526756 h 621665"/>
              <a:gd name="T18" fmla="*/ 261266 w 381634"/>
              <a:gd name="T19" fmla="*/ 526756 h 621665"/>
              <a:gd name="T20" fmla="*/ 261266 w 381634"/>
              <a:gd name="T21" fmla="*/ 121631 h 621665"/>
              <a:gd name="T22" fmla="*/ 261266 w 381634"/>
              <a:gd name="T23" fmla="*/ 0 h 621665"/>
              <a:gd name="T24" fmla="*/ 197905 w 381634"/>
              <a:gd name="T25" fmla="*/ 0 h 621665"/>
              <a:gd name="T26" fmla="*/ 0 w 381634"/>
              <a:gd name="T27" fmla="*/ 161007 h 621665"/>
              <a:gd name="T28" fmla="*/ 47741 w 381634"/>
              <a:gd name="T29" fmla="*/ 226626 h 621665"/>
              <a:gd name="T30" fmla="*/ 124990 w 381634"/>
              <a:gd name="T31" fmla="*/ 173250 h 621665"/>
              <a:gd name="T32" fmla="*/ 166654 w 381634"/>
              <a:gd name="T33" fmla="*/ 121631 h 621665"/>
              <a:gd name="T34" fmla="*/ 261266 w 381634"/>
              <a:gd name="T35" fmla="*/ 121631 h 621665"/>
              <a:gd name="T36" fmla="*/ 261266 w 381634"/>
              <a:gd name="T37" fmla="*/ 0 h 6216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81634" h="621665">
                <a:moveTo>
                  <a:pt x="381203" y="525145"/>
                </a:moveTo>
                <a:lnTo>
                  <a:pt x="33147" y="525145"/>
                </a:lnTo>
                <a:lnTo>
                  <a:pt x="33147" y="621106"/>
                </a:lnTo>
                <a:lnTo>
                  <a:pt x="381203" y="621106"/>
                </a:lnTo>
                <a:lnTo>
                  <a:pt x="381203" y="525145"/>
                </a:lnTo>
                <a:close/>
              </a:path>
              <a:path w="381634" h="621665">
                <a:moveTo>
                  <a:pt x="262572" y="121259"/>
                </a:moveTo>
                <a:lnTo>
                  <a:pt x="167487" y="121259"/>
                </a:lnTo>
                <a:lnTo>
                  <a:pt x="154406" y="180581"/>
                </a:lnTo>
                <a:lnTo>
                  <a:pt x="154406" y="525145"/>
                </a:lnTo>
                <a:lnTo>
                  <a:pt x="262572" y="525145"/>
                </a:lnTo>
                <a:lnTo>
                  <a:pt x="262572" y="121259"/>
                </a:lnTo>
                <a:close/>
              </a:path>
              <a:path w="381634" h="621665">
                <a:moveTo>
                  <a:pt x="262572" y="0"/>
                </a:moveTo>
                <a:lnTo>
                  <a:pt x="198894" y="0"/>
                </a:lnTo>
                <a:lnTo>
                  <a:pt x="0" y="160515"/>
                </a:lnTo>
                <a:lnTo>
                  <a:pt x="47980" y="225933"/>
                </a:lnTo>
                <a:lnTo>
                  <a:pt x="125615" y="172720"/>
                </a:lnTo>
                <a:lnTo>
                  <a:pt x="167487" y="121259"/>
                </a:lnTo>
                <a:lnTo>
                  <a:pt x="262572" y="121259"/>
                </a:lnTo>
                <a:lnTo>
                  <a:pt x="2625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0" name="object 18"/>
          <p:cNvSpPr>
            <a:spLocks/>
          </p:cNvSpPr>
          <p:nvPr/>
        </p:nvSpPr>
        <p:spPr bwMode="auto">
          <a:xfrm>
            <a:off x="7978320" y="5029062"/>
            <a:ext cx="679647" cy="507424"/>
          </a:xfrm>
          <a:custGeom>
            <a:avLst/>
            <a:gdLst>
              <a:gd name="T0" fmla="*/ 155270 w 806450"/>
              <a:gd name="T1" fmla="*/ 100770 h 635634"/>
              <a:gd name="T2" fmla="*/ 193765 w 806450"/>
              <a:gd name="T3" fmla="*/ 106580 h 635634"/>
              <a:gd name="T4" fmla="*/ 240766 w 806450"/>
              <a:gd name="T5" fmla="*/ 183143 h 635634"/>
              <a:gd name="T6" fmla="*/ 228993 w 806450"/>
              <a:gd name="T7" fmla="*/ 246227 h 635634"/>
              <a:gd name="T8" fmla="*/ 186784 w 806450"/>
              <a:gd name="T9" fmla="*/ 332737 h 635634"/>
              <a:gd name="T10" fmla="*/ 139052 w 806450"/>
              <a:gd name="T11" fmla="*/ 402952 h 635634"/>
              <a:gd name="T12" fmla="*/ 86602 w 806450"/>
              <a:gd name="T13" fmla="*/ 469680 h 635634"/>
              <a:gd name="T14" fmla="*/ 34345 w 806450"/>
              <a:gd name="T15" fmla="*/ 529905 h 635634"/>
              <a:gd name="T16" fmla="*/ 0 w 806450"/>
              <a:gd name="T17" fmla="*/ 625655 h 635634"/>
              <a:gd name="T18" fmla="*/ 367258 w 806450"/>
              <a:gd name="T19" fmla="*/ 541533 h 635634"/>
              <a:gd name="T20" fmla="*/ 136956 w 806450"/>
              <a:gd name="T21" fmla="*/ 537158 h 635634"/>
              <a:gd name="T22" fmla="*/ 212305 w 806450"/>
              <a:gd name="T23" fmla="*/ 465410 h 635634"/>
              <a:gd name="T24" fmla="*/ 270860 w 806450"/>
              <a:gd name="T25" fmla="*/ 384796 h 635634"/>
              <a:gd name="T26" fmla="*/ 319745 w 806450"/>
              <a:gd name="T27" fmla="*/ 297412 h 635634"/>
              <a:gd name="T28" fmla="*/ 350129 w 806450"/>
              <a:gd name="T29" fmla="*/ 207024 h 635634"/>
              <a:gd name="T30" fmla="*/ 353347 w 806450"/>
              <a:gd name="T31" fmla="*/ 142590 h 635634"/>
              <a:gd name="T32" fmla="*/ 346808 w 806450"/>
              <a:gd name="T33" fmla="*/ 107320 h 635634"/>
              <a:gd name="T34" fmla="*/ 367258 w 806450"/>
              <a:gd name="T35" fmla="*/ 529273 h 635634"/>
              <a:gd name="T36" fmla="*/ 136956 w 806450"/>
              <a:gd name="T37" fmla="*/ 541533 h 635634"/>
              <a:gd name="T38" fmla="*/ 367258 w 806450"/>
              <a:gd name="T39" fmla="*/ 529273 h 635634"/>
              <a:gd name="T40" fmla="*/ 127684 w 806450"/>
              <a:gd name="T41" fmla="*/ 4274 h 635634"/>
              <a:gd name="T42" fmla="*/ 39803 w 806450"/>
              <a:gd name="T43" fmla="*/ 36914 h 635634"/>
              <a:gd name="T44" fmla="*/ 48856 w 806450"/>
              <a:gd name="T45" fmla="*/ 142830 h 635634"/>
              <a:gd name="T46" fmla="*/ 71199 w 806450"/>
              <a:gd name="T47" fmla="*/ 126078 h 635634"/>
              <a:gd name="T48" fmla="*/ 155270 w 806450"/>
              <a:gd name="T49" fmla="*/ 100770 h 635634"/>
              <a:gd name="T50" fmla="*/ 341083 w 806450"/>
              <a:gd name="T51" fmla="*/ 91571 h 635634"/>
              <a:gd name="T52" fmla="*/ 280452 w 806450"/>
              <a:gd name="T53" fmla="*/ 23444 h 635634"/>
              <a:gd name="T54" fmla="*/ 200689 w 806450"/>
              <a:gd name="T55" fmla="*/ 657 h 635634"/>
              <a:gd name="T56" fmla="*/ 471919 w 806450"/>
              <a:gd name="T57" fmla="*/ 518748 h 635634"/>
              <a:gd name="T58" fmla="*/ 454282 w 806450"/>
              <a:gd name="T59" fmla="*/ 618786 h 635634"/>
              <a:gd name="T60" fmla="*/ 519054 w 806450"/>
              <a:gd name="T61" fmla="*/ 634229 h 635634"/>
              <a:gd name="T62" fmla="*/ 600098 w 806450"/>
              <a:gd name="T63" fmla="*/ 637106 h 635634"/>
              <a:gd name="T64" fmla="*/ 687576 w 806450"/>
              <a:gd name="T65" fmla="*/ 617391 h 635634"/>
              <a:gd name="T66" fmla="*/ 754801 w 806450"/>
              <a:gd name="T67" fmla="*/ 571387 h 635634"/>
              <a:gd name="T68" fmla="*/ 779699 w 806450"/>
              <a:gd name="T69" fmla="*/ 537158 h 635634"/>
              <a:gd name="T70" fmla="*/ 557604 w 806450"/>
              <a:gd name="T71" fmla="*/ 536856 h 635634"/>
              <a:gd name="T72" fmla="*/ 482194 w 806450"/>
              <a:gd name="T73" fmla="*/ 522891 h 635634"/>
              <a:gd name="T74" fmla="*/ 784722 w 806450"/>
              <a:gd name="T75" fmla="*/ 330349 h 635634"/>
              <a:gd name="T76" fmla="*/ 586031 w 806450"/>
              <a:gd name="T77" fmla="*/ 331884 h 635634"/>
              <a:gd name="T78" fmla="*/ 656856 w 806450"/>
              <a:gd name="T79" fmla="*/ 354894 h 635634"/>
              <a:gd name="T80" fmla="*/ 692619 w 806450"/>
              <a:gd name="T81" fmla="*/ 431998 h 635634"/>
              <a:gd name="T82" fmla="*/ 675448 w 806450"/>
              <a:gd name="T83" fmla="*/ 493784 h 635634"/>
              <a:gd name="T84" fmla="*/ 601083 w 806450"/>
              <a:gd name="T85" fmla="*/ 535405 h 635634"/>
              <a:gd name="T86" fmla="*/ 779699 w 806450"/>
              <a:gd name="T87" fmla="*/ 537158 h 635634"/>
              <a:gd name="T88" fmla="*/ 804938 w 806450"/>
              <a:gd name="T89" fmla="*/ 453587 h 635634"/>
              <a:gd name="T90" fmla="*/ 805211 w 806450"/>
              <a:gd name="T91" fmla="*/ 407113 h 635634"/>
              <a:gd name="T92" fmla="*/ 798663 w 806450"/>
              <a:gd name="T93" fmla="*/ 367460 h 635634"/>
              <a:gd name="T94" fmla="*/ 785689 w 806450"/>
              <a:gd name="T95" fmla="*/ 332108 h 635634"/>
              <a:gd name="T96" fmla="*/ 785964 w 806450"/>
              <a:gd name="T97" fmla="*/ 12271 h 635634"/>
              <a:gd name="T98" fmla="*/ 485876 w 806450"/>
              <a:gd name="T99" fmla="*/ 332990 h 635634"/>
              <a:gd name="T100" fmla="*/ 784722 w 806450"/>
              <a:gd name="T101" fmla="*/ 330349 h 635634"/>
              <a:gd name="T102" fmla="*/ 713146 w 806450"/>
              <a:gd name="T103" fmla="*/ 257434 h 635634"/>
              <a:gd name="T104" fmla="*/ 651816 w 806450"/>
              <a:gd name="T105" fmla="*/ 237476 h 635634"/>
              <a:gd name="T106" fmla="*/ 583577 w 806450"/>
              <a:gd name="T107" fmla="*/ 119178 h 635634"/>
              <a:gd name="T108" fmla="*/ 785964 w 806450"/>
              <a:gd name="T109" fmla="*/ 12271 h 635634"/>
              <a:gd name="T110" fmla="*/ 583577 w 806450"/>
              <a:gd name="T111" fmla="*/ 237476 h 635634"/>
              <a:gd name="T112" fmla="*/ 640196 w 806450"/>
              <a:gd name="T113" fmla="*/ 235614 h 6356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06450" h="635634">
                <a:moveTo>
                  <a:pt x="344427" y="100317"/>
                </a:moveTo>
                <a:lnTo>
                  <a:pt x="155270" y="100317"/>
                </a:lnTo>
                <a:lnTo>
                  <a:pt x="176018" y="101764"/>
                </a:lnTo>
                <a:lnTo>
                  <a:pt x="193765" y="106102"/>
                </a:lnTo>
                <a:lnTo>
                  <a:pt x="229231" y="135785"/>
                </a:lnTo>
                <a:lnTo>
                  <a:pt x="240766" y="182321"/>
                </a:lnTo>
                <a:lnTo>
                  <a:pt x="240030" y="197370"/>
                </a:lnTo>
                <a:lnTo>
                  <a:pt x="228993" y="245122"/>
                </a:lnTo>
                <a:lnTo>
                  <a:pt x="206608" y="296162"/>
                </a:lnTo>
                <a:lnTo>
                  <a:pt x="186784" y="331243"/>
                </a:lnTo>
                <a:lnTo>
                  <a:pt x="164105" y="366361"/>
                </a:lnTo>
                <a:lnTo>
                  <a:pt x="139052" y="401143"/>
                </a:lnTo>
                <a:lnTo>
                  <a:pt x="113101" y="434943"/>
                </a:lnTo>
                <a:lnTo>
                  <a:pt x="86602" y="467571"/>
                </a:lnTo>
                <a:lnTo>
                  <a:pt x="60216" y="498541"/>
                </a:lnTo>
                <a:lnTo>
                  <a:pt x="34345" y="527526"/>
                </a:lnTo>
                <a:lnTo>
                  <a:pt x="0" y="564400"/>
                </a:lnTo>
                <a:lnTo>
                  <a:pt x="0" y="622846"/>
                </a:lnTo>
                <a:lnTo>
                  <a:pt x="367258" y="622846"/>
                </a:lnTo>
                <a:lnTo>
                  <a:pt x="367258" y="539102"/>
                </a:lnTo>
                <a:lnTo>
                  <a:pt x="136956" y="539102"/>
                </a:lnTo>
                <a:lnTo>
                  <a:pt x="136956" y="534746"/>
                </a:lnTo>
                <a:lnTo>
                  <a:pt x="183184" y="498982"/>
                </a:lnTo>
                <a:lnTo>
                  <a:pt x="212305" y="463322"/>
                </a:lnTo>
                <a:lnTo>
                  <a:pt x="242074" y="424395"/>
                </a:lnTo>
                <a:lnTo>
                  <a:pt x="270860" y="383068"/>
                </a:lnTo>
                <a:lnTo>
                  <a:pt x="297027" y="340207"/>
                </a:lnTo>
                <a:lnTo>
                  <a:pt x="319745" y="296077"/>
                </a:lnTo>
                <a:lnTo>
                  <a:pt x="338035" y="251231"/>
                </a:lnTo>
                <a:lnTo>
                  <a:pt x="350129" y="206095"/>
                </a:lnTo>
                <a:lnTo>
                  <a:pt x="354164" y="161378"/>
                </a:lnTo>
                <a:lnTo>
                  <a:pt x="353347" y="141950"/>
                </a:lnTo>
                <a:lnTo>
                  <a:pt x="350896" y="123769"/>
                </a:lnTo>
                <a:lnTo>
                  <a:pt x="346808" y="106838"/>
                </a:lnTo>
                <a:lnTo>
                  <a:pt x="344427" y="100317"/>
                </a:lnTo>
                <a:close/>
              </a:path>
              <a:path w="806450" h="635634">
                <a:moveTo>
                  <a:pt x="367258" y="526897"/>
                </a:moveTo>
                <a:lnTo>
                  <a:pt x="199758" y="526897"/>
                </a:lnTo>
                <a:lnTo>
                  <a:pt x="136956" y="539102"/>
                </a:lnTo>
                <a:lnTo>
                  <a:pt x="367258" y="539102"/>
                </a:lnTo>
                <a:lnTo>
                  <a:pt x="367258" y="526897"/>
                </a:lnTo>
                <a:close/>
              </a:path>
              <a:path w="806450" h="635634">
                <a:moveTo>
                  <a:pt x="182321" y="0"/>
                </a:moveTo>
                <a:lnTo>
                  <a:pt x="127684" y="4256"/>
                </a:lnTo>
                <a:lnTo>
                  <a:pt x="80695" y="17017"/>
                </a:lnTo>
                <a:lnTo>
                  <a:pt x="39803" y="36749"/>
                </a:lnTo>
                <a:lnTo>
                  <a:pt x="3492" y="61937"/>
                </a:lnTo>
                <a:lnTo>
                  <a:pt x="48856" y="142189"/>
                </a:lnTo>
                <a:lnTo>
                  <a:pt x="59453" y="133443"/>
                </a:lnTo>
                <a:lnTo>
                  <a:pt x="71199" y="125512"/>
                </a:lnTo>
                <a:lnTo>
                  <a:pt x="112661" y="106944"/>
                </a:lnTo>
                <a:lnTo>
                  <a:pt x="155270" y="100317"/>
                </a:lnTo>
                <a:lnTo>
                  <a:pt x="344427" y="100317"/>
                </a:lnTo>
                <a:lnTo>
                  <a:pt x="341083" y="91160"/>
                </a:lnTo>
                <a:lnTo>
                  <a:pt x="316057" y="51659"/>
                </a:lnTo>
                <a:lnTo>
                  <a:pt x="280452" y="23339"/>
                </a:lnTo>
                <a:lnTo>
                  <a:pt x="235149" y="5888"/>
                </a:lnTo>
                <a:lnTo>
                  <a:pt x="200689" y="654"/>
                </a:lnTo>
                <a:lnTo>
                  <a:pt x="182321" y="0"/>
                </a:lnTo>
                <a:close/>
              </a:path>
              <a:path w="806450" h="635634">
                <a:moveTo>
                  <a:pt x="471919" y="516420"/>
                </a:moveTo>
                <a:lnTo>
                  <a:pt x="441388" y="610641"/>
                </a:lnTo>
                <a:lnTo>
                  <a:pt x="454282" y="616008"/>
                </a:lnTo>
                <a:lnTo>
                  <a:pt x="468541" y="620777"/>
                </a:lnTo>
                <a:lnTo>
                  <a:pt x="519054" y="631382"/>
                </a:lnTo>
                <a:lnTo>
                  <a:pt x="575729" y="635063"/>
                </a:lnTo>
                <a:lnTo>
                  <a:pt x="600098" y="634246"/>
                </a:lnTo>
                <a:lnTo>
                  <a:pt x="645895" y="627707"/>
                </a:lnTo>
                <a:lnTo>
                  <a:pt x="687576" y="614620"/>
                </a:lnTo>
                <a:lnTo>
                  <a:pt x="724000" y="594989"/>
                </a:lnTo>
                <a:lnTo>
                  <a:pt x="754801" y="568822"/>
                </a:lnTo>
                <a:lnTo>
                  <a:pt x="779005" y="536108"/>
                </a:lnTo>
                <a:lnTo>
                  <a:pt x="779699" y="534746"/>
                </a:lnTo>
                <a:lnTo>
                  <a:pt x="573989" y="534746"/>
                </a:lnTo>
                <a:lnTo>
                  <a:pt x="557604" y="534446"/>
                </a:lnTo>
                <a:lnTo>
                  <a:pt x="515975" y="529945"/>
                </a:lnTo>
                <a:lnTo>
                  <a:pt x="482194" y="520544"/>
                </a:lnTo>
                <a:lnTo>
                  <a:pt x="471919" y="516420"/>
                </a:lnTo>
                <a:close/>
              </a:path>
              <a:path w="806450" h="635634">
                <a:moveTo>
                  <a:pt x="784722" y="328866"/>
                </a:moveTo>
                <a:lnTo>
                  <a:pt x="554799" y="328866"/>
                </a:lnTo>
                <a:lnTo>
                  <a:pt x="586031" y="330394"/>
                </a:lnTo>
                <a:lnTo>
                  <a:pt x="613452" y="334978"/>
                </a:lnTo>
                <a:lnTo>
                  <a:pt x="656856" y="353301"/>
                </a:lnTo>
                <a:lnTo>
                  <a:pt x="683677" y="384703"/>
                </a:lnTo>
                <a:lnTo>
                  <a:pt x="692619" y="430060"/>
                </a:lnTo>
                <a:lnTo>
                  <a:pt x="690712" y="453182"/>
                </a:lnTo>
                <a:lnTo>
                  <a:pt x="675448" y="491567"/>
                </a:lnTo>
                <a:lnTo>
                  <a:pt x="645132" y="519047"/>
                </a:lnTo>
                <a:lnTo>
                  <a:pt x="601083" y="533002"/>
                </a:lnTo>
                <a:lnTo>
                  <a:pt x="573989" y="534746"/>
                </a:lnTo>
                <a:lnTo>
                  <a:pt x="779699" y="534746"/>
                </a:lnTo>
                <a:lnTo>
                  <a:pt x="796210" y="496905"/>
                </a:lnTo>
                <a:lnTo>
                  <a:pt x="804938" y="451550"/>
                </a:lnTo>
                <a:lnTo>
                  <a:pt x="806030" y="426580"/>
                </a:lnTo>
                <a:lnTo>
                  <a:pt x="805211" y="405286"/>
                </a:lnTo>
                <a:lnTo>
                  <a:pt x="802755" y="385030"/>
                </a:lnTo>
                <a:lnTo>
                  <a:pt x="798663" y="365810"/>
                </a:lnTo>
                <a:lnTo>
                  <a:pt x="792937" y="347624"/>
                </a:lnTo>
                <a:lnTo>
                  <a:pt x="785689" y="330617"/>
                </a:lnTo>
                <a:lnTo>
                  <a:pt x="784722" y="328866"/>
                </a:lnTo>
                <a:close/>
              </a:path>
              <a:path w="806450" h="635634">
                <a:moveTo>
                  <a:pt x="785964" y="12217"/>
                </a:moveTo>
                <a:lnTo>
                  <a:pt x="485876" y="12217"/>
                </a:lnTo>
                <a:lnTo>
                  <a:pt x="485876" y="331495"/>
                </a:lnTo>
                <a:lnTo>
                  <a:pt x="554799" y="328866"/>
                </a:lnTo>
                <a:lnTo>
                  <a:pt x="784722" y="328866"/>
                </a:lnTo>
                <a:lnTo>
                  <a:pt x="755434" y="287439"/>
                </a:lnTo>
                <a:lnTo>
                  <a:pt x="713146" y="256278"/>
                </a:lnTo>
                <a:lnTo>
                  <a:pt x="660014" y="237718"/>
                </a:lnTo>
                <a:lnTo>
                  <a:pt x="651816" y="236410"/>
                </a:lnTo>
                <a:lnTo>
                  <a:pt x="583577" y="236410"/>
                </a:lnTo>
                <a:lnTo>
                  <a:pt x="583577" y="118643"/>
                </a:lnTo>
                <a:lnTo>
                  <a:pt x="785964" y="118643"/>
                </a:lnTo>
                <a:lnTo>
                  <a:pt x="785964" y="12217"/>
                </a:lnTo>
                <a:close/>
              </a:path>
              <a:path w="806450" h="635634">
                <a:moveTo>
                  <a:pt x="619340" y="232917"/>
                </a:moveTo>
                <a:lnTo>
                  <a:pt x="583577" y="236410"/>
                </a:lnTo>
                <a:lnTo>
                  <a:pt x="651816" y="236410"/>
                </a:lnTo>
                <a:lnTo>
                  <a:pt x="640196" y="234556"/>
                </a:lnTo>
                <a:lnTo>
                  <a:pt x="619340" y="2329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1" name="object 19"/>
          <p:cNvSpPr>
            <a:spLocks/>
          </p:cNvSpPr>
          <p:nvPr/>
        </p:nvSpPr>
        <p:spPr bwMode="auto">
          <a:xfrm>
            <a:off x="8588591" y="4588758"/>
            <a:ext cx="810781" cy="205664"/>
          </a:xfrm>
          <a:custGeom>
            <a:avLst/>
            <a:gdLst>
              <a:gd name="T0" fmla="*/ 42712 w 943609"/>
              <a:gd name="T1" fmla="*/ 171263 h 235584"/>
              <a:gd name="T2" fmla="*/ 137328 w 943609"/>
              <a:gd name="T3" fmla="*/ 42985 h 235584"/>
              <a:gd name="T4" fmla="*/ 137328 w 943609"/>
              <a:gd name="T5" fmla="*/ 42985 h 235584"/>
              <a:gd name="T6" fmla="*/ 210914 w 943609"/>
              <a:gd name="T7" fmla="*/ 237903 h 235584"/>
              <a:gd name="T8" fmla="*/ 229306 w 943609"/>
              <a:gd name="T9" fmla="*/ 139281 h 235584"/>
              <a:gd name="T10" fmla="*/ 210914 w 943609"/>
              <a:gd name="T11" fmla="*/ 131286 h 235584"/>
              <a:gd name="T12" fmla="*/ 226619 w 943609"/>
              <a:gd name="T13" fmla="*/ 38770 h 235584"/>
              <a:gd name="T14" fmla="*/ 303456 w 943609"/>
              <a:gd name="T15" fmla="*/ 24655 h 235584"/>
              <a:gd name="T16" fmla="*/ 210914 w 943609"/>
              <a:gd name="T17" fmla="*/ 169593 h 235584"/>
              <a:gd name="T18" fmla="*/ 234020 w 943609"/>
              <a:gd name="T19" fmla="*/ 175930 h 235584"/>
              <a:gd name="T20" fmla="*/ 265598 w 943609"/>
              <a:gd name="T21" fmla="*/ 172361 h 235584"/>
              <a:gd name="T22" fmla="*/ 248956 w 943609"/>
              <a:gd name="T23" fmla="*/ 37398 h 235584"/>
              <a:gd name="T24" fmla="*/ 251316 w 943609"/>
              <a:gd name="T25" fmla="*/ 135991 h 235584"/>
              <a:gd name="T26" fmla="*/ 316036 w 943609"/>
              <a:gd name="T27" fmla="*/ 83633 h 235584"/>
              <a:gd name="T28" fmla="*/ 254274 w 943609"/>
              <a:gd name="T29" fmla="*/ 0 h 235584"/>
              <a:gd name="T30" fmla="*/ 268746 w 943609"/>
              <a:gd name="T31" fmla="*/ 1238 h 235584"/>
              <a:gd name="T32" fmla="*/ 336238 w 943609"/>
              <a:gd name="T33" fmla="*/ 50524 h 235584"/>
              <a:gd name="T34" fmla="*/ 374516 w 943609"/>
              <a:gd name="T35" fmla="*/ 169593 h 235584"/>
              <a:gd name="T36" fmla="*/ 475011 w 943609"/>
              <a:gd name="T37" fmla="*/ 139281 h 235584"/>
              <a:gd name="T38" fmla="*/ 375163 w 943609"/>
              <a:gd name="T39" fmla="*/ 95292 h 235584"/>
              <a:gd name="T40" fmla="*/ 475038 w 943609"/>
              <a:gd name="T41" fmla="*/ 36648 h 235584"/>
              <a:gd name="T42" fmla="*/ 408673 w 943609"/>
              <a:gd name="T43" fmla="*/ 0 h 235584"/>
              <a:gd name="T44" fmla="*/ 424111 w 943609"/>
              <a:gd name="T45" fmla="*/ 40193 h 235584"/>
              <a:gd name="T46" fmla="*/ 423296 w 943609"/>
              <a:gd name="T47" fmla="*/ 136198 h 235584"/>
              <a:gd name="T48" fmla="*/ 484611 w 943609"/>
              <a:gd name="T49" fmla="*/ 107907 h 235584"/>
              <a:gd name="T50" fmla="*/ 475038 w 943609"/>
              <a:gd name="T51" fmla="*/ 36648 h 235584"/>
              <a:gd name="T52" fmla="*/ 521679 w 943609"/>
              <a:gd name="T53" fmla="*/ 21994 h 235584"/>
              <a:gd name="T54" fmla="*/ 519385 w 943609"/>
              <a:gd name="T55" fmla="*/ 152444 h 235584"/>
              <a:gd name="T56" fmla="*/ 628658 w 943609"/>
              <a:gd name="T57" fmla="*/ 164306 h 235584"/>
              <a:gd name="T58" fmla="*/ 575871 w 943609"/>
              <a:gd name="T59" fmla="*/ 140608 h 235584"/>
              <a:gd name="T60" fmla="*/ 643353 w 943609"/>
              <a:gd name="T61" fmla="*/ 93183 h 235584"/>
              <a:gd name="T62" fmla="*/ 545012 w 943609"/>
              <a:gd name="T63" fmla="*/ 71974 h 235584"/>
              <a:gd name="T64" fmla="*/ 636230 w 943609"/>
              <a:gd name="T65" fmla="*/ 26326 h 235584"/>
              <a:gd name="T66" fmla="*/ 596255 w 943609"/>
              <a:gd name="T67" fmla="*/ 1116 h 235584"/>
              <a:gd name="T68" fmla="*/ 617092 w 943609"/>
              <a:gd name="T69" fmla="*/ 134331 h 235584"/>
              <a:gd name="T70" fmla="*/ 626204 w 943609"/>
              <a:gd name="T71" fmla="*/ 128611 h 235584"/>
              <a:gd name="T72" fmla="*/ 600399 w 943609"/>
              <a:gd name="T73" fmla="*/ 44323 h 235584"/>
              <a:gd name="T74" fmla="*/ 605786 w 943609"/>
              <a:gd name="T75" fmla="*/ 71974 h 235584"/>
              <a:gd name="T76" fmla="*/ 644117 w 943609"/>
              <a:gd name="T77" fmla="*/ 49479 h 235584"/>
              <a:gd name="T78" fmla="*/ 711896 w 943609"/>
              <a:gd name="T79" fmla="*/ 4667 h 235584"/>
              <a:gd name="T80" fmla="*/ 711896 w 943609"/>
              <a:gd name="T81" fmla="*/ 102297 h 235584"/>
              <a:gd name="T82" fmla="*/ 756296 w 943609"/>
              <a:gd name="T83" fmla="*/ 75637 h 235584"/>
              <a:gd name="T84" fmla="*/ 723392 w 943609"/>
              <a:gd name="T85" fmla="*/ 102297 h 235584"/>
              <a:gd name="T86" fmla="*/ 895206 w 943609"/>
              <a:gd name="T87" fmla="*/ 42985 h 235584"/>
              <a:gd name="T88" fmla="*/ 895206 w 943609"/>
              <a:gd name="T89" fmla="*/ 42985 h 235584"/>
              <a:gd name="T90" fmla="*/ 711896 w 943609"/>
              <a:gd name="T91" fmla="*/ 75637 h 235584"/>
              <a:gd name="T92" fmla="*/ 804863 w 943609"/>
              <a:gd name="T93" fmla="*/ 4667 h 235584"/>
              <a:gd name="T94" fmla="*/ 804863 w 943609"/>
              <a:gd name="T95" fmla="*/ 42985 h 235584"/>
              <a:gd name="T96" fmla="*/ 804863 w 943609"/>
              <a:gd name="T97" fmla="*/ 4667 h 23558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943609" h="235584">
                <a:moveTo>
                  <a:pt x="137604" y="4610"/>
                </a:moveTo>
                <a:lnTo>
                  <a:pt x="0" y="4610"/>
                </a:lnTo>
                <a:lnTo>
                  <a:pt x="0" y="169202"/>
                </a:lnTo>
                <a:lnTo>
                  <a:pt x="42799" y="169202"/>
                </a:lnTo>
                <a:lnTo>
                  <a:pt x="42799" y="42468"/>
                </a:lnTo>
                <a:lnTo>
                  <a:pt x="137604" y="42468"/>
                </a:lnTo>
                <a:lnTo>
                  <a:pt x="137604" y="4610"/>
                </a:lnTo>
                <a:close/>
              </a:path>
              <a:path w="943609" h="235584">
                <a:moveTo>
                  <a:pt x="137604" y="42468"/>
                </a:moveTo>
                <a:lnTo>
                  <a:pt x="94805" y="42468"/>
                </a:lnTo>
                <a:lnTo>
                  <a:pt x="94805" y="169202"/>
                </a:lnTo>
                <a:lnTo>
                  <a:pt x="137604" y="169202"/>
                </a:lnTo>
                <a:lnTo>
                  <a:pt x="137604" y="42468"/>
                </a:lnTo>
                <a:close/>
              </a:path>
              <a:path w="943609" h="235584">
                <a:moveTo>
                  <a:pt x="199809" y="4610"/>
                </a:moveTo>
                <a:lnTo>
                  <a:pt x="168541" y="4610"/>
                </a:lnTo>
                <a:lnTo>
                  <a:pt x="168541" y="235038"/>
                </a:lnTo>
                <a:lnTo>
                  <a:pt x="211340" y="235038"/>
                </a:lnTo>
                <a:lnTo>
                  <a:pt x="211340" y="167551"/>
                </a:lnTo>
                <a:lnTo>
                  <a:pt x="273392" y="167551"/>
                </a:lnTo>
                <a:lnTo>
                  <a:pt x="304868" y="137604"/>
                </a:lnTo>
                <a:lnTo>
                  <a:pt x="229768" y="137604"/>
                </a:lnTo>
                <a:lnTo>
                  <a:pt x="224993" y="136893"/>
                </a:lnTo>
                <a:lnTo>
                  <a:pt x="217754" y="134035"/>
                </a:lnTo>
                <a:lnTo>
                  <a:pt x="214401" y="132118"/>
                </a:lnTo>
                <a:lnTo>
                  <a:pt x="211340" y="129705"/>
                </a:lnTo>
                <a:lnTo>
                  <a:pt x="211340" y="61226"/>
                </a:lnTo>
                <a:lnTo>
                  <a:pt x="213969" y="52895"/>
                </a:lnTo>
                <a:lnTo>
                  <a:pt x="217639" y="46634"/>
                </a:lnTo>
                <a:lnTo>
                  <a:pt x="227076" y="38303"/>
                </a:lnTo>
                <a:lnTo>
                  <a:pt x="233603" y="36207"/>
                </a:lnTo>
                <a:lnTo>
                  <a:pt x="309780" y="36207"/>
                </a:lnTo>
                <a:lnTo>
                  <a:pt x="307973" y="30873"/>
                </a:lnTo>
                <a:lnTo>
                  <a:pt x="304068" y="24358"/>
                </a:lnTo>
                <a:lnTo>
                  <a:pt x="204749" y="24358"/>
                </a:lnTo>
                <a:lnTo>
                  <a:pt x="199809" y="4610"/>
                </a:lnTo>
                <a:close/>
              </a:path>
              <a:path w="943609" h="235584">
                <a:moveTo>
                  <a:pt x="273392" y="167551"/>
                </a:moveTo>
                <a:lnTo>
                  <a:pt x="211340" y="167551"/>
                </a:lnTo>
                <a:lnTo>
                  <a:pt x="215722" y="169748"/>
                </a:lnTo>
                <a:lnTo>
                  <a:pt x="220116" y="171335"/>
                </a:lnTo>
                <a:lnTo>
                  <a:pt x="228892" y="173316"/>
                </a:lnTo>
                <a:lnTo>
                  <a:pt x="234492" y="173812"/>
                </a:lnTo>
                <a:lnTo>
                  <a:pt x="241287" y="173812"/>
                </a:lnTo>
                <a:lnTo>
                  <a:pt x="250081" y="173419"/>
                </a:lnTo>
                <a:lnTo>
                  <a:pt x="258364" y="172243"/>
                </a:lnTo>
                <a:lnTo>
                  <a:pt x="266135" y="170286"/>
                </a:lnTo>
                <a:lnTo>
                  <a:pt x="273392" y="167551"/>
                </a:lnTo>
                <a:close/>
              </a:path>
              <a:path w="943609" h="235584">
                <a:moveTo>
                  <a:pt x="309780" y="36207"/>
                </a:moveTo>
                <a:lnTo>
                  <a:pt x="241947" y="36207"/>
                </a:lnTo>
                <a:lnTo>
                  <a:pt x="249458" y="36948"/>
                </a:lnTo>
                <a:lnTo>
                  <a:pt x="255857" y="39169"/>
                </a:lnTo>
                <a:lnTo>
                  <a:pt x="272567" y="81635"/>
                </a:lnTo>
                <a:lnTo>
                  <a:pt x="271991" y="95556"/>
                </a:lnTo>
                <a:lnTo>
                  <a:pt x="251823" y="134354"/>
                </a:lnTo>
                <a:lnTo>
                  <a:pt x="235699" y="137604"/>
                </a:lnTo>
                <a:lnTo>
                  <a:pt x="304868" y="137604"/>
                </a:lnTo>
                <a:lnTo>
                  <a:pt x="316365" y="92903"/>
                </a:lnTo>
                <a:lnTo>
                  <a:pt x="316674" y="82626"/>
                </a:lnTo>
                <a:lnTo>
                  <a:pt x="315706" y="62383"/>
                </a:lnTo>
                <a:lnTo>
                  <a:pt x="312807" y="45142"/>
                </a:lnTo>
                <a:lnTo>
                  <a:pt x="309780" y="36207"/>
                </a:lnTo>
                <a:close/>
              </a:path>
              <a:path w="943609" h="235584">
                <a:moveTo>
                  <a:pt x="254787" y="0"/>
                </a:moveTo>
                <a:lnTo>
                  <a:pt x="215406" y="13501"/>
                </a:lnTo>
                <a:lnTo>
                  <a:pt x="206070" y="24358"/>
                </a:lnTo>
                <a:lnTo>
                  <a:pt x="304068" y="24358"/>
                </a:lnTo>
                <a:lnTo>
                  <a:pt x="269289" y="1223"/>
                </a:lnTo>
                <a:lnTo>
                  <a:pt x="254787" y="0"/>
                </a:lnTo>
                <a:close/>
              </a:path>
              <a:path w="943609" h="235584">
                <a:moveTo>
                  <a:pt x="409498" y="0"/>
                </a:moveTo>
                <a:lnTo>
                  <a:pt x="363453" y="12687"/>
                </a:lnTo>
                <a:lnTo>
                  <a:pt x="336916" y="49915"/>
                </a:lnTo>
                <a:lnTo>
                  <a:pt x="331812" y="86906"/>
                </a:lnTo>
                <a:lnTo>
                  <a:pt x="332110" y="96414"/>
                </a:lnTo>
                <a:lnTo>
                  <a:pt x="342593" y="137396"/>
                </a:lnTo>
                <a:lnTo>
                  <a:pt x="375272" y="167551"/>
                </a:lnTo>
                <a:lnTo>
                  <a:pt x="409498" y="173812"/>
                </a:lnTo>
                <a:lnTo>
                  <a:pt x="426893" y="172402"/>
                </a:lnTo>
                <a:lnTo>
                  <a:pt x="466610" y="151256"/>
                </a:lnTo>
                <a:lnTo>
                  <a:pt x="475970" y="137604"/>
                </a:lnTo>
                <a:lnTo>
                  <a:pt x="403580" y="137604"/>
                </a:lnTo>
                <a:lnTo>
                  <a:pt x="398475" y="136334"/>
                </a:lnTo>
                <a:lnTo>
                  <a:pt x="376580" y="100850"/>
                </a:lnTo>
                <a:lnTo>
                  <a:pt x="375920" y="94145"/>
                </a:lnTo>
                <a:lnTo>
                  <a:pt x="375920" y="86906"/>
                </a:lnTo>
                <a:lnTo>
                  <a:pt x="384810" y="48056"/>
                </a:lnTo>
                <a:lnTo>
                  <a:pt x="409498" y="36207"/>
                </a:lnTo>
                <a:lnTo>
                  <a:pt x="475997" y="36207"/>
                </a:lnTo>
                <a:lnTo>
                  <a:pt x="472240" y="29840"/>
                </a:lnTo>
                <a:lnTo>
                  <a:pt x="436162" y="3525"/>
                </a:lnTo>
                <a:lnTo>
                  <a:pt x="419045" y="392"/>
                </a:lnTo>
                <a:lnTo>
                  <a:pt x="409498" y="0"/>
                </a:lnTo>
                <a:close/>
              </a:path>
              <a:path w="943609" h="235584">
                <a:moveTo>
                  <a:pt x="475997" y="36207"/>
                </a:moveTo>
                <a:lnTo>
                  <a:pt x="409498" y="36207"/>
                </a:lnTo>
                <a:lnTo>
                  <a:pt x="417890" y="37083"/>
                </a:lnTo>
                <a:lnTo>
                  <a:pt x="424967" y="39709"/>
                </a:lnTo>
                <a:lnTo>
                  <a:pt x="442273" y="76097"/>
                </a:lnTo>
                <a:lnTo>
                  <a:pt x="442747" y="86906"/>
                </a:lnTo>
                <a:lnTo>
                  <a:pt x="442233" y="99193"/>
                </a:lnTo>
                <a:lnTo>
                  <a:pt x="424151" y="134558"/>
                </a:lnTo>
                <a:lnTo>
                  <a:pt x="409498" y="137604"/>
                </a:lnTo>
                <a:lnTo>
                  <a:pt x="475970" y="137604"/>
                </a:lnTo>
                <a:lnTo>
                  <a:pt x="481795" y="123901"/>
                </a:lnTo>
                <a:lnTo>
                  <a:pt x="485589" y="106608"/>
                </a:lnTo>
                <a:lnTo>
                  <a:pt x="486854" y="86906"/>
                </a:lnTo>
                <a:lnTo>
                  <a:pt x="486556" y="77404"/>
                </a:lnTo>
                <a:lnTo>
                  <a:pt x="476119" y="36415"/>
                </a:lnTo>
                <a:lnTo>
                  <a:pt x="475997" y="36207"/>
                </a:lnTo>
                <a:close/>
              </a:path>
              <a:path w="943609" h="235584">
                <a:moveTo>
                  <a:pt x="589343" y="0"/>
                </a:moveTo>
                <a:lnTo>
                  <a:pt x="580999" y="0"/>
                </a:lnTo>
                <a:lnTo>
                  <a:pt x="563285" y="1357"/>
                </a:lnTo>
                <a:lnTo>
                  <a:pt x="522732" y="21729"/>
                </a:lnTo>
                <a:lnTo>
                  <a:pt x="503290" y="66537"/>
                </a:lnTo>
                <a:lnTo>
                  <a:pt x="501992" y="86906"/>
                </a:lnTo>
                <a:lnTo>
                  <a:pt x="503145" y="106068"/>
                </a:lnTo>
                <a:lnTo>
                  <a:pt x="520433" y="150609"/>
                </a:lnTo>
                <a:lnTo>
                  <a:pt x="560122" y="172362"/>
                </a:lnTo>
                <a:lnTo>
                  <a:pt x="578700" y="173812"/>
                </a:lnTo>
                <a:lnTo>
                  <a:pt x="588111" y="173471"/>
                </a:lnTo>
                <a:lnTo>
                  <a:pt x="629927" y="162328"/>
                </a:lnTo>
                <a:lnTo>
                  <a:pt x="641578" y="155041"/>
                </a:lnTo>
                <a:lnTo>
                  <a:pt x="633777" y="139572"/>
                </a:lnTo>
                <a:lnTo>
                  <a:pt x="587108" y="139572"/>
                </a:lnTo>
                <a:lnTo>
                  <a:pt x="577033" y="138915"/>
                </a:lnTo>
                <a:lnTo>
                  <a:pt x="546153" y="107499"/>
                </a:lnTo>
                <a:lnTo>
                  <a:pt x="545122" y="97764"/>
                </a:lnTo>
                <a:lnTo>
                  <a:pt x="643559" y="97764"/>
                </a:lnTo>
                <a:lnTo>
                  <a:pt x="644652" y="92062"/>
                </a:lnTo>
                <a:lnTo>
                  <a:pt x="645477" y="86575"/>
                </a:lnTo>
                <a:lnTo>
                  <a:pt x="646557" y="76047"/>
                </a:lnTo>
                <a:lnTo>
                  <a:pt x="646836" y="71107"/>
                </a:lnTo>
                <a:lnTo>
                  <a:pt x="546112" y="71107"/>
                </a:lnTo>
                <a:lnTo>
                  <a:pt x="547329" y="63137"/>
                </a:lnTo>
                <a:lnTo>
                  <a:pt x="580491" y="34239"/>
                </a:lnTo>
                <a:lnTo>
                  <a:pt x="641104" y="34239"/>
                </a:lnTo>
                <a:lnTo>
                  <a:pt x="637514" y="26009"/>
                </a:lnTo>
                <a:lnTo>
                  <a:pt x="632574" y="19202"/>
                </a:lnTo>
                <a:lnTo>
                  <a:pt x="620280" y="9105"/>
                </a:lnTo>
                <a:lnTo>
                  <a:pt x="613257" y="5486"/>
                </a:lnTo>
                <a:lnTo>
                  <a:pt x="597458" y="1104"/>
                </a:lnTo>
                <a:lnTo>
                  <a:pt x="589343" y="0"/>
                </a:lnTo>
                <a:close/>
              </a:path>
              <a:path w="943609" h="235584">
                <a:moveTo>
                  <a:pt x="627468" y="127063"/>
                </a:moveTo>
                <a:lnTo>
                  <a:pt x="623747" y="129920"/>
                </a:lnTo>
                <a:lnTo>
                  <a:pt x="618337" y="132714"/>
                </a:lnTo>
                <a:lnTo>
                  <a:pt x="604113" y="138201"/>
                </a:lnTo>
                <a:lnTo>
                  <a:pt x="596074" y="139572"/>
                </a:lnTo>
                <a:lnTo>
                  <a:pt x="633777" y="139572"/>
                </a:lnTo>
                <a:lnTo>
                  <a:pt x="627468" y="127063"/>
                </a:lnTo>
                <a:close/>
              </a:path>
              <a:path w="943609" h="235584">
                <a:moveTo>
                  <a:pt x="641104" y="34239"/>
                </a:moveTo>
                <a:lnTo>
                  <a:pt x="590092" y="34239"/>
                </a:lnTo>
                <a:lnTo>
                  <a:pt x="597128" y="37426"/>
                </a:lnTo>
                <a:lnTo>
                  <a:pt x="601611" y="43789"/>
                </a:lnTo>
                <a:lnTo>
                  <a:pt x="604464" y="49075"/>
                </a:lnTo>
                <a:lnTo>
                  <a:pt x="606315" y="55391"/>
                </a:lnTo>
                <a:lnTo>
                  <a:pt x="607164" y="62734"/>
                </a:lnTo>
                <a:lnTo>
                  <a:pt x="607009" y="71107"/>
                </a:lnTo>
                <a:lnTo>
                  <a:pt x="646836" y="71107"/>
                </a:lnTo>
                <a:lnTo>
                  <a:pt x="646836" y="66497"/>
                </a:lnTo>
                <a:lnTo>
                  <a:pt x="646486" y="57343"/>
                </a:lnTo>
                <a:lnTo>
                  <a:pt x="645417" y="48883"/>
                </a:lnTo>
                <a:lnTo>
                  <a:pt x="643691" y="41379"/>
                </a:lnTo>
                <a:lnTo>
                  <a:pt x="641248" y="34569"/>
                </a:lnTo>
                <a:lnTo>
                  <a:pt x="641104" y="34239"/>
                </a:lnTo>
                <a:close/>
              </a:path>
              <a:path w="943609" h="235584">
                <a:moveTo>
                  <a:pt x="713333" y="4610"/>
                </a:moveTo>
                <a:lnTo>
                  <a:pt x="670534" y="4610"/>
                </a:lnTo>
                <a:lnTo>
                  <a:pt x="670534" y="169202"/>
                </a:lnTo>
                <a:lnTo>
                  <a:pt x="713333" y="169202"/>
                </a:lnTo>
                <a:lnTo>
                  <a:pt x="713333" y="101066"/>
                </a:lnTo>
                <a:lnTo>
                  <a:pt x="774579" y="101066"/>
                </a:lnTo>
                <a:lnTo>
                  <a:pt x="769620" y="92506"/>
                </a:lnTo>
                <a:lnTo>
                  <a:pt x="751192" y="79667"/>
                </a:lnTo>
                <a:lnTo>
                  <a:pt x="757822" y="74726"/>
                </a:lnTo>
                <a:lnTo>
                  <a:pt x="713333" y="74726"/>
                </a:lnTo>
                <a:lnTo>
                  <a:pt x="713333" y="4610"/>
                </a:lnTo>
                <a:close/>
              </a:path>
              <a:path w="943609" h="235584">
                <a:moveTo>
                  <a:pt x="774579" y="101066"/>
                </a:moveTo>
                <a:lnTo>
                  <a:pt x="724852" y="101066"/>
                </a:lnTo>
                <a:lnTo>
                  <a:pt x="765009" y="169202"/>
                </a:lnTo>
                <a:lnTo>
                  <a:pt x="814057" y="169202"/>
                </a:lnTo>
                <a:lnTo>
                  <a:pt x="774579" y="101066"/>
                </a:lnTo>
                <a:close/>
              </a:path>
              <a:path w="943609" h="235584">
                <a:moveTo>
                  <a:pt x="897013" y="42468"/>
                </a:moveTo>
                <a:lnTo>
                  <a:pt x="852906" y="42468"/>
                </a:lnTo>
                <a:lnTo>
                  <a:pt x="852906" y="169202"/>
                </a:lnTo>
                <a:lnTo>
                  <a:pt x="897013" y="169202"/>
                </a:lnTo>
                <a:lnTo>
                  <a:pt x="897013" y="42468"/>
                </a:lnTo>
                <a:close/>
              </a:path>
              <a:path w="943609" h="235584">
                <a:moveTo>
                  <a:pt x="806488" y="4610"/>
                </a:moveTo>
                <a:lnTo>
                  <a:pt x="762050" y="4610"/>
                </a:lnTo>
                <a:lnTo>
                  <a:pt x="723531" y="70116"/>
                </a:lnTo>
                <a:lnTo>
                  <a:pt x="713333" y="74726"/>
                </a:lnTo>
                <a:lnTo>
                  <a:pt x="757822" y="74726"/>
                </a:lnTo>
                <a:lnTo>
                  <a:pt x="767981" y="67157"/>
                </a:lnTo>
                <a:lnTo>
                  <a:pt x="806488" y="6684"/>
                </a:lnTo>
                <a:lnTo>
                  <a:pt x="806488" y="4610"/>
                </a:lnTo>
                <a:close/>
              </a:path>
              <a:path w="943609" h="235584">
                <a:moveTo>
                  <a:pt x="943432" y="4610"/>
                </a:moveTo>
                <a:lnTo>
                  <a:pt x="807808" y="4610"/>
                </a:lnTo>
                <a:lnTo>
                  <a:pt x="806488" y="6684"/>
                </a:lnTo>
                <a:lnTo>
                  <a:pt x="806488" y="42468"/>
                </a:lnTo>
                <a:lnTo>
                  <a:pt x="943432" y="42468"/>
                </a:lnTo>
                <a:lnTo>
                  <a:pt x="943432" y="4610"/>
                </a:lnTo>
                <a:close/>
              </a:path>
              <a:path w="943609" h="235584">
                <a:moveTo>
                  <a:pt x="807808" y="4610"/>
                </a:moveTo>
                <a:lnTo>
                  <a:pt x="806488" y="4610"/>
                </a:lnTo>
                <a:lnTo>
                  <a:pt x="806488" y="6684"/>
                </a:lnTo>
                <a:lnTo>
                  <a:pt x="807808" y="46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2" name="object 20"/>
          <p:cNvSpPr>
            <a:spLocks noChangeArrowheads="1"/>
          </p:cNvSpPr>
          <p:nvPr/>
        </p:nvSpPr>
        <p:spPr bwMode="auto">
          <a:xfrm>
            <a:off x="8565445" y="4237668"/>
            <a:ext cx="1698901" cy="26944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8693" name="object 21"/>
          <p:cNvSpPr>
            <a:spLocks/>
          </p:cNvSpPr>
          <p:nvPr/>
        </p:nvSpPr>
        <p:spPr bwMode="auto">
          <a:xfrm>
            <a:off x="2255247" y="2721491"/>
            <a:ext cx="679349" cy="683381"/>
          </a:xfrm>
          <a:custGeom>
            <a:avLst/>
            <a:gdLst>
              <a:gd name="T0" fmla="*/ 316141 w 1069975"/>
              <a:gd name="T1" fmla="*/ 820540 h 1075689"/>
              <a:gd name="T2" fmla="*/ 192334 w 1069975"/>
              <a:gd name="T3" fmla="*/ 1040487 h 1075689"/>
              <a:gd name="T4" fmla="*/ 198679 w 1069975"/>
              <a:gd name="T5" fmla="*/ 1064212 h 1075689"/>
              <a:gd name="T6" fmla="*/ 213512 w 1069975"/>
              <a:gd name="T7" fmla="*/ 1075767 h 1075689"/>
              <a:gd name="T8" fmla="*/ 224650 w 1069975"/>
              <a:gd name="T9" fmla="*/ 1077166 h 1075689"/>
              <a:gd name="T10" fmla="*/ 830701 w 1069975"/>
              <a:gd name="T11" fmla="*/ 954164 h 1075689"/>
              <a:gd name="T12" fmla="*/ 339483 w 1069975"/>
              <a:gd name="T13" fmla="*/ 910628 h 1075689"/>
              <a:gd name="T14" fmla="*/ 567512 w 1069975"/>
              <a:gd name="T15" fmla="*/ 954164 h 1075689"/>
              <a:gd name="T16" fmla="*/ 502348 w 1069975"/>
              <a:gd name="T17" fmla="*/ 1044532 h 1075689"/>
              <a:gd name="T18" fmla="*/ 511887 w 1069975"/>
              <a:gd name="T19" fmla="*/ 1067605 h 1075689"/>
              <a:gd name="T20" fmla="*/ 534924 w 1069975"/>
              <a:gd name="T21" fmla="*/ 1077166 h 1075689"/>
              <a:gd name="T22" fmla="*/ 557966 w 1069975"/>
              <a:gd name="T23" fmla="*/ 1067605 h 1075689"/>
              <a:gd name="T24" fmla="*/ 567512 w 1069975"/>
              <a:gd name="T25" fmla="*/ 1044532 h 1075689"/>
              <a:gd name="T26" fmla="*/ 830701 w 1069975"/>
              <a:gd name="T27" fmla="*/ 954164 h 1075689"/>
              <a:gd name="T28" fmla="*/ 816952 w 1069975"/>
              <a:gd name="T29" fmla="*/ 1060843 h 1075689"/>
              <a:gd name="T30" fmla="*/ 836734 w 1069975"/>
              <a:gd name="T31" fmla="*/ 1076048 h 1075689"/>
              <a:gd name="T32" fmla="*/ 861479 w 1069975"/>
              <a:gd name="T33" fmla="*/ 1072790 h 1075689"/>
              <a:gd name="T34" fmla="*/ 876628 w 1069975"/>
              <a:gd name="T35" fmla="*/ 1052966 h 1075689"/>
              <a:gd name="T36" fmla="*/ 873366 w 1069975"/>
              <a:gd name="T37" fmla="*/ 1028210 h 1075689"/>
              <a:gd name="T38" fmla="*/ 567512 w 1069975"/>
              <a:gd name="T39" fmla="*/ 820540 h 1075689"/>
              <a:gd name="T40" fmla="*/ 502348 w 1069975"/>
              <a:gd name="T41" fmla="*/ 910628 h 1075689"/>
              <a:gd name="T42" fmla="*/ 567512 w 1069975"/>
              <a:gd name="T43" fmla="*/ 820540 h 1075689"/>
              <a:gd name="T44" fmla="*/ 678484 w 1069975"/>
              <a:gd name="T45" fmla="*/ 820540 h 1075689"/>
              <a:gd name="T46" fmla="*/ 805615 w 1069975"/>
              <a:gd name="T47" fmla="*/ 910628 h 1075689"/>
              <a:gd name="T48" fmla="*/ 1069835 w 1069975"/>
              <a:gd name="T49" fmla="*/ 53728 h 1075689"/>
              <a:gd name="T50" fmla="*/ 0 w 1069975"/>
              <a:gd name="T51" fmla="*/ 235976 h 1075689"/>
              <a:gd name="T52" fmla="*/ 20637 w 1069975"/>
              <a:gd name="T53" fmla="*/ 794929 h 1075689"/>
              <a:gd name="T54" fmla="*/ 28132 w 1069975"/>
              <a:gd name="T55" fmla="*/ 813054 h 1075689"/>
              <a:gd name="T56" fmla="*/ 46228 w 1069975"/>
              <a:gd name="T57" fmla="*/ 820540 h 1075689"/>
              <a:gd name="T58" fmla="*/ 1033563 w 1069975"/>
              <a:gd name="T59" fmla="*/ 818533 h 1075689"/>
              <a:gd name="T60" fmla="*/ 1047191 w 1069975"/>
              <a:gd name="T61" fmla="*/ 804915 h 1075689"/>
              <a:gd name="T62" fmla="*/ 1049197 w 1069975"/>
              <a:gd name="T63" fmla="*/ 758873 h 1075689"/>
              <a:gd name="T64" fmla="*/ 84328 w 1069975"/>
              <a:gd name="T65" fmla="*/ 235748 h 1075689"/>
              <a:gd name="T66" fmla="*/ 1069835 w 1069975"/>
              <a:gd name="T67" fmla="*/ 53728 h 1075689"/>
              <a:gd name="T68" fmla="*/ 985507 w 1069975"/>
              <a:gd name="T69" fmla="*/ 235748 h 1075689"/>
              <a:gd name="T70" fmla="*/ 1049197 w 1069975"/>
              <a:gd name="T71" fmla="*/ 758873 h 1075689"/>
              <a:gd name="T72" fmla="*/ 1069835 w 1069975"/>
              <a:gd name="T73" fmla="*/ 235976 h 1075689"/>
              <a:gd name="T74" fmla="*/ 534924 w 1069975"/>
              <a:gd name="T75" fmla="*/ 0 h 1075689"/>
              <a:gd name="T76" fmla="*/ 511887 w 1069975"/>
              <a:gd name="T77" fmla="*/ 9563 h 1075689"/>
              <a:gd name="T78" fmla="*/ 502348 w 1069975"/>
              <a:gd name="T79" fmla="*/ 32645 h 1075689"/>
              <a:gd name="T80" fmla="*/ 567512 w 1069975"/>
              <a:gd name="T81" fmla="*/ 53728 h 1075689"/>
              <a:gd name="T82" fmla="*/ 564950 w 1069975"/>
              <a:gd name="T83" fmla="*/ 19940 h 1075689"/>
              <a:gd name="T84" fmla="*/ 547607 w 1069975"/>
              <a:gd name="T85" fmla="*/ 2567 h 10756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69975" h="1075689">
                <a:moveTo>
                  <a:pt x="391375" y="819086"/>
                </a:moveTo>
                <a:lnTo>
                  <a:pt x="316141" y="819086"/>
                </a:lnTo>
                <a:lnTo>
                  <a:pt x="196456" y="1026388"/>
                </a:lnTo>
                <a:lnTo>
                  <a:pt x="192334" y="1038644"/>
                </a:lnTo>
                <a:lnTo>
                  <a:pt x="193203" y="1051101"/>
                </a:lnTo>
                <a:lnTo>
                  <a:pt x="198679" y="1062327"/>
                </a:lnTo>
                <a:lnTo>
                  <a:pt x="208381" y="1070889"/>
                </a:lnTo>
                <a:lnTo>
                  <a:pt x="213512" y="1073861"/>
                </a:lnTo>
                <a:lnTo>
                  <a:pt x="219113" y="1075258"/>
                </a:lnTo>
                <a:lnTo>
                  <a:pt x="224650" y="1075258"/>
                </a:lnTo>
                <a:lnTo>
                  <a:pt x="314363" y="952474"/>
                </a:lnTo>
                <a:lnTo>
                  <a:pt x="830701" y="952474"/>
                </a:lnTo>
                <a:lnTo>
                  <a:pt x="805615" y="909015"/>
                </a:lnTo>
                <a:lnTo>
                  <a:pt x="339483" y="909015"/>
                </a:lnTo>
                <a:lnTo>
                  <a:pt x="391375" y="819086"/>
                </a:lnTo>
                <a:close/>
              </a:path>
              <a:path w="1069975" h="1075689">
                <a:moveTo>
                  <a:pt x="567512" y="952474"/>
                </a:moveTo>
                <a:lnTo>
                  <a:pt x="502348" y="952474"/>
                </a:lnTo>
                <a:lnTo>
                  <a:pt x="502348" y="1042682"/>
                </a:lnTo>
                <a:lnTo>
                  <a:pt x="504907" y="1055359"/>
                </a:lnTo>
                <a:lnTo>
                  <a:pt x="511887" y="1065714"/>
                </a:lnTo>
                <a:lnTo>
                  <a:pt x="522242" y="1072697"/>
                </a:lnTo>
                <a:lnTo>
                  <a:pt x="534924" y="1075258"/>
                </a:lnTo>
                <a:lnTo>
                  <a:pt x="547607" y="1072697"/>
                </a:lnTo>
                <a:lnTo>
                  <a:pt x="557966" y="1065714"/>
                </a:lnTo>
                <a:lnTo>
                  <a:pt x="564950" y="1055359"/>
                </a:lnTo>
                <a:lnTo>
                  <a:pt x="567512" y="1042682"/>
                </a:lnTo>
                <a:lnTo>
                  <a:pt x="567512" y="952474"/>
                </a:lnTo>
                <a:close/>
              </a:path>
              <a:path w="1069975" h="1075689">
                <a:moveTo>
                  <a:pt x="830701" y="952474"/>
                </a:moveTo>
                <a:lnTo>
                  <a:pt x="755484" y="952474"/>
                </a:lnTo>
                <a:lnTo>
                  <a:pt x="816952" y="1058964"/>
                </a:lnTo>
                <a:lnTo>
                  <a:pt x="825508" y="1068658"/>
                </a:lnTo>
                <a:lnTo>
                  <a:pt x="836734" y="1074142"/>
                </a:lnTo>
                <a:lnTo>
                  <a:pt x="849201" y="1075017"/>
                </a:lnTo>
                <a:lnTo>
                  <a:pt x="861479" y="1070889"/>
                </a:lnTo>
                <a:lnTo>
                  <a:pt x="871160" y="1062327"/>
                </a:lnTo>
                <a:lnTo>
                  <a:pt x="876628" y="1051101"/>
                </a:lnTo>
                <a:lnTo>
                  <a:pt x="877493" y="1038644"/>
                </a:lnTo>
                <a:lnTo>
                  <a:pt x="873366" y="1026388"/>
                </a:lnTo>
                <a:lnTo>
                  <a:pt x="830701" y="952474"/>
                </a:lnTo>
                <a:close/>
              </a:path>
              <a:path w="1069975" h="1075689">
                <a:moveTo>
                  <a:pt x="567512" y="819086"/>
                </a:moveTo>
                <a:lnTo>
                  <a:pt x="502348" y="819086"/>
                </a:lnTo>
                <a:lnTo>
                  <a:pt x="502348" y="909015"/>
                </a:lnTo>
                <a:lnTo>
                  <a:pt x="567512" y="909015"/>
                </a:lnTo>
                <a:lnTo>
                  <a:pt x="567512" y="819086"/>
                </a:lnTo>
                <a:close/>
              </a:path>
              <a:path w="1069975" h="1075689">
                <a:moveTo>
                  <a:pt x="753706" y="819086"/>
                </a:moveTo>
                <a:lnTo>
                  <a:pt x="678484" y="819086"/>
                </a:lnTo>
                <a:lnTo>
                  <a:pt x="730377" y="909015"/>
                </a:lnTo>
                <a:lnTo>
                  <a:pt x="805615" y="909015"/>
                </a:lnTo>
                <a:lnTo>
                  <a:pt x="753706" y="819086"/>
                </a:lnTo>
                <a:close/>
              </a:path>
              <a:path w="1069975" h="1075689">
                <a:moveTo>
                  <a:pt x="1069835" y="53632"/>
                </a:moveTo>
                <a:lnTo>
                  <a:pt x="0" y="53632"/>
                </a:lnTo>
                <a:lnTo>
                  <a:pt x="0" y="235559"/>
                </a:lnTo>
                <a:lnTo>
                  <a:pt x="20637" y="235559"/>
                </a:lnTo>
                <a:lnTo>
                  <a:pt x="20637" y="793521"/>
                </a:lnTo>
                <a:lnTo>
                  <a:pt x="22648" y="803489"/>
                </a:lnTo>
                <a:lnTo>
                  <a:pt x="28132" y="811614"/>
                </a:lnTo>
                <a:lnTo>
                  <a:pt x="36266" y="817083"/>
                </a:lnTo>
                <a:lnTo>
                  <a:pt x="46228" y="819086"/>
                </a:lnTo>
                <a:lnTo>
                  <a:pt x="1023556" y="819086"/>
                </a:lnTo>
                <a:lnTo>
                  <a:pt x="1033563" y="817083"/>
                </a:lnTo>
                <a:lnTo>
                  <a:pt x="1041711" y="811614"/>
                </a:lnTo>
                <a:lnTo>
                  <a:pt x="1047191" y="803489"/>
                </a:lnTo>
                <a:lnTo>
                  <a:pt x="1049197" y="793521"/>
                </a:lnTo>
                <a:lnTo>
                  <a:pt x="1049197" y="757529"/>
                </a:lnTo>
                <a:lnTo>
                  <a:pt x="84328" y="757529"/>
                </a:lnTo>
                <a:lnTo>
                  <a:pt x="84328" y="235331"/>
                </a:lnTo>
                <a:lnTo>
                  <a:pt x="1069835" y="235331"/>
                </a:lnTo>
                <a:lnTo>
                  <a:pt x="1069835" y="53632"/>
                </a:lnTo>
                <a:close/>
              </a:path>
              <a:path w="1069975" h="1075689">
                <a:moveTo>
                  <a:pt x="1069835" y="235331"/>
                </a:moveTo>
                <a:lnTo>
                  <a:pt x="985507" y="235331"/>
                </a:lnTo>
                <a:lnTo>
                  <a:pt x="985507" y="757529"/>
                </a:lnTo>
                <a:lnTo>
                  <a:pt x="1049197" y="757529"/>
                </a:lnTo>
                <a:lnTo>
                  <a:pt x="1049197" y="235559"/>
                </a:lnTo>
                <a:lnTo>
                  <a:pt x="1069835" y="235559"/>
                </a:lnTo>
                <a:lnTo>
                  <a:pt x="1069835" y="235331"/>
                </a:lnTo>
                <a:close/>
              </a:path>
              <a:path w="1069975" h="1075689">
                <a:moveTo>
                  <a:pt x="534924" y="0"/>
                </a:moveTo>
                <a:lnTo>
                  <a:pt x="522242" y="2561"/>
                </a:lnTo>
                <a:lnTo>
                  <a:pt x="511887" y="9545"/>
                </a:lnTo>
                <a:lnTo>
                  <a:pt x="504907" y="19904"/>
                </a:lnTo>
                <a:lnTo>
                  <a:pt x="502348" y="32588"/>
                </a:lnTo>
                <a:lnTo>
                  <a:pt x="502348" y="53632"/>
                </a:lnTo>
                <a:lnTo>
                  <a:pt x="567512" y="53632"/>
                </a:lnTo>
                <a:lnTo>
                  <a:pt x="567512" y="32588"/>
                </a:lnTo>
                <a:lnTo>
                  <a:pt x="564950" y="19904"/>
                </a:lnTo>
                <a:lnTo>
                  <a:pt x="557966" y="9545"/>
                </a:lnTo>
                <a:lnTo>
                  <a:pt x="547607" y="2561"/>
                </a:lnTo>
                <a:lnTo>
                  <a:pt x="5349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4" name="object 22"/>
          <p:cNvSpPr>
            <a:spLocks/>
          </p:cNvSpPr>
          <p:nvPr/>
        </p:nvSpPr>
        <p:spPr bwMode="auto">
          <a:xfrm>
            <a:off x="2335377" y="2889434"/>
            <a:ext cx="519088" cy="282222"/>
          </a:xfrm>
          <a:custGeom>
            <a:avLst/>
            <a:gdLst>
              <a:gd name="T0" fmla="*/ 6662 w 817879"/>
              <a:gd name="T1" fmla="*/ 325332 h 445135"/>
              <a:gd name="T2" fmla="*/ 51744 w 817879"/>
              <a:gd name="T3" fmla="*/ 435977 h 445135"/>
              <a:gd name="T4" fmla="*/ 162718 w 817879"/>
              <a:gd name="T5" fmla="*/ 391005 h 445135"/>
              <a:gd name="T6" fmla="*/ 64741 w 817879"/>
              <a:gd name="T7" fmla="*/ 378073 h 445135"/>
              <a:gd name="T8" fmla="*/ 64741 w 817879"/>
              <a:gd name="T9" fmla="*/ 338271 h 445135"/>
              <a:gd name="T10" fmla="*/ 163831 w 817879"/>
              <a:gd name="T11" fmla="*/ 328915 h 445135"/>
              <a:gd name="T12" fmla="*/ 106745 w 817879"/>
              <a:gd name="T13" fmla="*/ 276843 h 445135"/>
              <a:gd name="T14" fmla="*/ 84673 w 817879"/>
              <a:gd name="T15" fmla="*/ 330028 h 445135"/>
              <a:gd name="T16" fmla="*/ 112923 w 817879"/>
              <a:gd name="T17" fmla="*/ 358152 h 445135"/>
              <a:gd name="T18" fmla="*/ 84673 w 817879"/>
              <a:gd name="T19" fmla="*/ 386339 h 445135"/>
              <a:gd name="T20" fmla="*/ 167892 w 817879"/>
              <a:gd name="T21" fmla="*/ 343097 h 445135"/>
              <a:gd name="T22" fmla="*/ 359500 w 817879"/>
              <a:gd name="T23" fmla="*/ 236424 h 445135"/>
              <a:gd name="T24" fmla="*/ 436017 w 817879"/>
              <a:gd name="T25" fmla="*/ 289271 h 445135"/>
              <a:gd name="T26" fmla="*/ 520655 w 817879"/>
              <a:gd name="T27" fmla="*/ 373693 h 445135"/>
              <a:gd name="T28" fmla="*/ 599665 w 817879"/>
              <a:gd name="T29" fmla="*/ 317408 h 445135"/>
              <a:gd name="T30" fmla="*/ 494700 w 817879"/>
              <a:gd name="T31" fmla="*/ 300208 h 445135"/>
              <a:gd name="T32" fmla="*/ 509702 w 817879"/>
              <a:gd name="T33" fmla="*/ 263291 h 445135"/>
              <a:gd name="T34" fmla="*/ 616384 w 817879"/>
              <a:gd name="T35" fmla="*/ 236424 h 445135"/>
              <a:gd name="T36" fmla="*/ 540632 w 817879"/>
              <a:gd name="T37" fmla="*/ 269342 h 445135"/>
              <a:gd name="T38" fmla="*/ 540632 w 817879"/>
              <a:gd name="T39" fmla="*/ 309153 h 445135"/>
              <a:gd name="T40" fmla="*/ 605380 w 817879"/>
              <a:gd name="T41" fmla="*/ 289271 h 445135"/>
              <a:gd name="T42" fmla="*/ 600267 w 817879"/>
              <a:gd name="T43" fmla="*/ 261071 h 445135"/>
              <a:gd name="T44" fmla="*/ 222431 w 817879"/>
              <a:gd name="T45" fmla="*/ 143251 h 445135"/>
              <a:gd name="T46" fmla="*/ 218641 w 817879"/>
              <a:gd name="T47" fmla="*/ 196656 h 445135"/>
              <a:gd name="T48" fmla="*/ 256535 w 817879"/>
              <a:gd name="T49" fmla="*/ 247906 h 445135"/>
              <a:gd name="T50" fmla="*/ 616384 w 817879"/>
              <a:gd name="T51" fmla="*/ 236424 h 445135"/>
              <a:gd name="T52" fmla="*/ 300451 w 817879"/>
              <a:gd name="T53" fmla="*/ 204227 h 445135"/>
              <a:gd name="T54" fmla="*/ 272226 w 817879"/>
              <a:gd name="T55" fmla="*/ 176091 h 445135"/>
              <a:gd name="T56" fmla="*/ 300451 w 817879"/>
              <a:gd name="T57" fmla="*/ 147942 h 445135"/>
              <a:gd name="T58" fmla="*/ 333396 w 817879"/>
              <a:gd name="T59" fmla="*/ 98310 h 445135"/>
              <a:gd name="T60" fmla="*/ 266552 w 817879"/>
              <a:gd name="T61" fmla="*/ 253189 h 445135"/>
              <a:gd name="T62" fmla="*/ 317240 w 817879"/>
              <a:gd name="T63" fmla="*/ 258839 h 445135"/>
              <a:gd name="T64" fmla="*/ 504713 w 817879"/>
              <a:gd name="T65" fmla="*/ 206326 h 445135"/>
              <a:gd name="T66" fmla="*/ 626212 w 817879"/>
              <a:gd name="T67" fmla="*/ 226902 h 445135"/>
              <a:gd name="T68" fmla="*/ 539896 w 817879"/>
              <a:gd name="T69" fmla="*/ 207135 h 445135"/>
              <a:gd name="T70" fmla="*/ 699089 w 817879"/>
              <a:gd name="T71" fmla="*/ 6642 h 445135"/>
              <a:gd name="T72" fmla="*/ 647841 w 817879"/>
              <a:gd name="T73" fmla="*/ 93575 h 445135"/>
              <a:gd name="T74" fmla="*/ 557567 w 817879"/>
              <a:gd name="T75" fmla="*/ 213573 h 445135"/>
              <a:gd name="T76" fmla="*/ 791866 w 817879"/>
              <a:gd name="T77" fmla="*/ 144109 h 445135"/>
              <a:gd name="T78" fmla="*/ 721037 w 817879"/>
              <a:gd name="T79" fmla="*/ 110376 h 445135"/>
              <a:gd name="T80" fmla="*/ 706001 w 817879"/>
              <a:gd name="T81" fmla="*/ 73459 h 445135"/>
              <a:gd name="T82" fmla="*/ 810983 w 817879"/>
              <a:gd name="T83" fmla="*/ 56285 h 445135"/>
              <a:gd name="T84" fmla="*/ 732029 w 817879"/>
              <a:gd name="T85" fmla="*/ 0 h 445135"/>
              <a:gd name="T86" fmla="*/ 320428 w 817879"/>
              <a:gd name="T87" fmla="*/ 156198 h 445135"/>
              <a:gd name="T88" fmla="*/ 320428 w 817879"/>
              <a:gd name="T89" fmla="*/ 195974 h 445135"/>
              <a:gd name="T90" fmla="*/ 384274 w 817879"/>
              <a:gd name="T91" fmla="*/ 184715 h 445135"/>
              <a:gd name="T92" fmla="*/ 379448 w 817879"/>
              <a:gd name="T93" fmla="*/ 147942 h 445135"/>
              <a:gd name="T94" fmla="*/ 712807 w 817879"/>
              <a:gd name="T95" fmla="*/ 166521 h 445135"/>
              <a:gd name="T96" fmla="*/ 768116 w 817879"/>
              <a:gd name="T97" fmla="*/ 160095 h 445135"/>
              <a:gd name="T98" fmla="*/ 751962 w 817879"/>
              <a:gd name="T99" fmla="*/ 64524 h 445135"/>
              <a:gd name="T100" fmla="*/ 751962 w 817879"/>
              <a:gd name="T101" fmla="*/ 104326 h 445135"/>
              <a:gd name="T102" fmla="*/ 816690 w 817879"/>
              <a:gd name="T103" fmla="*/ 84396 h 4451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17879" h="445135">
                <a:moveTo>
                  <a:pt x="84772" y="274929"/>
                </a:moveTo>
                <a:lnTo>
                  <a:pt x="51804" y="281601"/>
                </a:lnTo>
                <a:lnTo>
                  <a:pt x="24855" y="299783"/>
                </a:lnTo>
                <a:lnTo>
                  <a:pt x="6671" y="326728"/>
                </a:lnTo>
                <a:lnTo>
                  <a:pt x="0" y="359689"/>
                </a:lnTo>
                <a:lnTo>
                  <a:pt x="6671" y="392683"/>
                </a:lnTo>
                <a:lnTo>
                  <a:pt x="24855" y="419652"/>
                </a:lnTo>
                <a:lnTo>
                  <a:pt x="51804" y="437849"/>
                </a:lnTo>
                <a:lnTo>
                  <a:pt x="84772" y="444525"/>
                </a:lnTo>
                <a:lnTo>
                  <a:pt x="117751" y="437849"/>
                </a:lnTo>
                <a:lnTo>
                  <a:pt x="144713" y="419652"/>
                </a:lnTo>
                <a:lnTo>
                  <a:pt x="162907" y="392683"/>
                </a:lnTo>
                <a:lnTo>
                  <a:pt x="163855" y="387997"/>
                </a:lnTo>
                <a:lnTo>
                  <a:pt x="84772" y="387997"/>
                </a:lnTo>
                <a:lnTo>
                  <a:pt x="73795" y="385769"/>
                </a:lnTo>
                <a:lnTo>
                  <a:pt x="64816" y="379696"/>
                </a:lnTo>
                <a:lnTo>
                  <a:pt x="58753" y="370697"/>
                </a:lnTo>
                <a:lnTo>
                  <a:pt x="56527" y="359689"/>
                </a:lnTo>
                <a:lnTo>
                  <a:pt x="58753" y="348702"/>
                </a:lnTo>
                <a:lnTo>
                  <a:pt x="64816" y="339723"/>
                </a:lnTo>
                <a:lnTo>
                  <a:pt x="73795" y="333666"/>
                </a:lnTo>
                <a:lnTo>
                  <a:pt x="84772" y="331444"/>
                </a:lnTo>
                <a:lnTo>
                  <a:pt x="164389" y="331444"/>
                </a:lnTo>
                <a:lnTo>
                  <a:pt x="164020" y="330327"/>
                </a:lnTo>
                <a:lnTo>
                  <a:pt x="214033" y="286486"/>
                </a:lnTo>
                <a:lnTo>
                  <a:pt x="126784" y="286486"/>
                </a:lnTo>
                <a:lnTo>
                  <a:pt x="117131" y="281669"/>
                </a:lnTo>
                <a:lnTo>
                  <a:pt x="106868" y="278031"/>
                </a:lnTo>
                <a:lnTo>
                  <a:pt x="96060" y="275731"/>
                </a:lnTo>
                <a:lnTo>
                  <a:pt x="84772" y="274929"/>
                </a:lnTo>
                <a:close/>
              </a:path>
              <a:path w="817879" h="445135">
                <a:moveTo>
                  <a:pt x="164389" y="331444"/>
                </a:moveTo>
                <a:lnTo>
                  <a:pt x="84772" y="331444"/>
                </a:lnTo>
                <a:lnTo>
                  <a:pt x="95771" y="333666"/>
                </a:lnTo>
                <a:lnTo>
                  <a:pt x="104762" y="339723"/>
                </a:lnTo>
                <a:lnTo>
                  <a:pt x="110829" y="348702"/>
                </a:lnTo>
                <a:lnTo>
                  <a:pt x="113055" y="359689"/>
                </a:lnTo>
                <a:lnTo>
                  <a:pt x="110829" y="370697"/>
                </a:lnTo>
                <a:lnTo>
                  <a:pt x="104762" y="379696"/>
                </a:lnTo>
                <a:lnTo>
                  <a:pt x="95771" y="385769"/>
                </a:lnTo>
                <a:lnTo>
                  <a:pt x="84772" y="387997"/>
                </a:lnTo>
                <a:lnTo>
                  <a:pt x="163855" y="387997"/>
                </a:lnTo>
                <a:lnTo>
                  <a:pt x="169583" y="359689"/>
                </a:lnTo>
                <a:lnTo>
                  <a:pt x="169196" y="352018"/>
                </a:lnTo>
                <a:lnTo>
                  <a:pt x="168087" y="344570"/>
                </a:lnTo>
                <a:lnTo>
                  <a:pt x="166336" y="337340"/>
                </a:lnTo>
                <a:lnTo>
                  <a:pt x="164389" y="331444"/>
                </a:lnTo>
                <a:close/>
              </a:path>
              <a:path w="817879" h="445135">
                <a:moveTo>
                  <a:pt x="617098" y="237439"/>
                </a:moveTo>
                <a:lnTo>
                  <a:pt x="359917" y="237439"/>
                </a:lnTo>
                <a:lnTo>
                  <a:pt x="437692" y="278714"/>
                </a:lnTo>
                <a:lnTo>
                  <a:pt x="437133" y="282600"/>
                </a:lnTo>
                <a:lnTo>
                  <a:pt x="436524" y="286461"/>
                </a:lnTo>
                <a:lnTo>
                  <a:pt x="436524" y="290512"/>
                </a:lnTo>
                <a:lnTo>
                  <a:pt x="443195" y="323487"/>
                </a:lnTo>
                <a:lnTo>
                  <a:pt x="461375" y="350440"/>
                </a:lnTo>
                <a:lnTo>
                  <a:pt x="488313" y="368625"/>
                </a:lnTo>
                <a:lnTo>
                  <a:pt x="521258" y="375297"/>
                </a:lnTo>
                <a:lnTo>
                  <a:pt x="554245" y="368625"/>
                </a:lnTo>
                <a:lnTo>
                  <a:pt x="581210" y="350440"/>
                </a:lnTo>
                <a:lnTo>
                  <a:pt x="599406" y="323487"/>
                </a:lnTo>
                <a:lnTo>
                  <a:pt x="600361" y="318770"/>
                </a:lnTo>
                <a:lnTo>
                  <a:pt x="521258" y="318770"/>
                </a:lnTo>
                <a:lnTo>
                  <a:pt x="510293" y="316544"/>
                </a:lnTo>
                <a:lnTo>
                  <a:pt x="501326" y="310480"/>
                </a:lnTo>
                <a:lnTo>
                  <a:pt x="495273" y="301496"/>
                </a:lnTo>
                <a:lnTo>
                  <a:pt x="493052" y="290512"/>
                </a:lnTo>
                <a:lnTo>
                  <a:pt x="495273" y="279502"/>
                </a:lnTo>
                <a:lnTo>
                  <a:pt x="501326" y="270498"/>
                </a:lnTo>
                <a:lnTo>
                  <a:pt x="510293" y="264421"/>
                </a:lnTo>
                <a:lnTo>
                  <a:pt x="521258" y="262191"/>
                </a:lnTo>
                <a:lnTo>
                  <a:pt x="600963" y="262191"/>
                </a:lnTo>
                <a:lnTo>
                  <a:pt x="598373" y="255638"/>
                </a:lnTo>
                <a:lnTo>
                  <a:pt x="617098" y="237439"/>
                </a:lnTo>
                <a:close/>
              </a:path>
              <a:path w="817879" h="445135">
                <a:moveTo>
                  <a:pt x="600963" y="262191"/>
                </a:moveTo>
                <a:lnTo>
                  <a:pt x="521258" y="262191"/>
                </a:lnTo>
                <a:lnTo>
                  <a:pt x="532264" y="264421"/>
                </a:lnTo>
                <a:lnTo>
                  <a:pt x="541259" y="270498"/>
                </a:lnTo>
                <a:lnTo>
                  <a:pt x="547328" y="279502"/>
                </a:lnTo>
                <a:lnTo>
                  <a:pt x="549554" y="290512"/>
                </a:lnTo>
                <a:lnTo>
                  <a:pt x="547328" y="301496"/>
                </a:lnTo>
                <a:lnTo>
                  <a:pt x="541259" y="310480"/>
                </a:lnTo>
                <a:lnTo>
                  <a:pt x="532264" y="316544"/>
                </a:lnTo>
                <a:lnTo>
                  <a:pt x="521258" y="318770"/>
                </a:lnTo>
                <a:lnTo>
                  <a:pt x="600361" y="318770"/>
                </a:lnTo>
                <a:lnTo>
                  <a:pt x="606082" y="290512"/>
                </a:lnTo>
                <a:lnTo>
                  <a:pt x="605556" y="281307"/>
                </a:lnTo>
                <a:lnTo>
                  <a:pt x="604037" y="272403"/>
                </a:lnTo>
                <a:lnTo>
                  <a:pt x="601613" y="263835"/>
                </a:lnTo>
                <a:lnTo>
                  <a:pt x="600963" y="262191"/>
                </a:lnTo>
                <a:close/>
              </a:path>
              <a:path w="817879" h="445135">
                <a:moveTo>
                  <a:pt x="300799" y="92062"/>
                </a:moveTo>
                <a:lnTo>
                  <a:pt x="267835" y="98732"/>
                </a:lnTo>
                <a:lnTo>
                  <a:pt x="240880" y="116914"/>
                </a:lnTo>
                <a:lnTo>
                  <a:pt x="222689" y="143866"/>
                </a:lnTo>
                <a:lnTo>
                  <a:pt x="216014" y="176847"/>
                </a:lnTo>
                <a:lnTo>
                  <a:pt x="216365" y="183917"/>
                </a:lnTo>
                <a:lnTo>
                  <a:pt x="217357" y="190801"/>
                </a:lnTo>
                <a:lnTo>
                  <a:pt x="218896" y="197500"/>
                </a:lnTo>
                <a:lnTo>
                  <a:pt x="220891" y="204012"/>
                </a:lnTo>
                <a:lnTo>
                  <a:pt x="126784" y="286486"/>
                </a:lnTo>
                <a:lnTo>
                  <a:pt x="214033" y="286486"/>
                </a:lnTo>
                <a:lnTo>
                  <a:pt x="256832" y="248970"/>
                </a:lnTo>
                <a:lnTo>
                  <a:pt x="344764" y="248970"/>
                </a:lnTo>
                <a:lnTo>
                  <a:pt x="347480" y="247514"/>
                </a:lnTo>
                <a:lnTo>
                  <a:pt x="359917" y="237439"/>
                </a:lnTo>
                <a:lnTo>
                  <a:pt x="617098" y="237439"/>
                </a:lnTo>
                <a:lnTo>
                  <a:pt x="626938" y="227876"/>
                </a:lnTo>
                <a:lnTo>
                  <a:pt x="464591" y="227876"/>
                </a:lnTo>
                <a:lnTo>
                  <a:pt x="421663" y="205104"/>
                </a:lnTo>
                <a:lnTo>
                  <a:pt x="300799" y="205104"/>
                </a:lnTo>
                <a:lnTo>
                  <a:pt x="289826" y="202879"/>
                </a:lnTo>
                <a:lnTo>
                  <a:pt x="280841" y="196815"/>
                </a:lnTo>
                <a:lnTo>
                  <a:pt x="274771" y="187831"/>
                </a:lnTo>
                <a:lnTo>
                  <a:pt x="272541" y="176847"/>
                </a:lnTo>
                <a:lnTo>
                  <a:pt x="274771" y="165856"/>
                </a:lnTo>
                <a:lnTo>
                  <a:pt x="280841" y="156868"/>
                </a:lnTo>
                <a:lnTo>
                  <a:pt x="289826" y="150803"/>
                </a:lnTo>
                <a:lnTo>
                  <a:pt x="300799" y="148577"/>
                </a:lnTo>
                <a:lnTo>
                  <a:pt x="379889" y="148577"/>
                </a:lnTo>
                <a:lnTo>
                  <a:pt x="378936" y="143866"/>
                </a:lnTo>
                <a:lnTo>
                  <a:pt x="360745" y="116914"/>
                </a:lnTo>
                <a:lnTo>
                  <a:pt x="333783" y="98732"/>
                </a:lnTo>
                <a:lnTo>
                  <a:pt x="300799" y="92062"/>
                </a:lnTo>
                <a:close/>
              </a:path>
              <a:path w="817879" h="445135">
                <a:moveTo>
                  <a:pt x="344764" y="248970"/>
                </a:moveTo>
                <a:lnTo>
                  <a:pt x="256832" y="248970"/>
                </a:lnTo>
                <a:lnTo>
                  <a:pt x="266861" y="254276"/>
                </a:lnTo>
                <a:lnTo>
                  <a:pt x="277591" y="258259"/>
                </a:lnTo>
                <a:lnTo>
                  <a:pt x="288934" y="260763"/>
                </a:lnTo>
                <a:lnTo>
                  <a:pt x="300799" y="261632"/>
                </a:lnTo>
                <a:lnTo>
                  <a:pt x="317609" y="259950"/>
                </a:lnTo>
                <a:lnTo>
                  <a:pt x="333273" y="255131"/>
                </a:lnTo>
                <a:lnTo>
                  <a:pt x="344764" y="248970"/>
                </a:lnTo>
                <a:close/>
              </a:path>
              <a:path w="817879" h="445135">
                <a:moveTo>
                  <a:pt x="521258" y="205663"/>
                </a:moveTo>
                <a:lnTo>
                  <a:pt x="505298" y="207212"/>
                </a:lnTo>
                <a:lnTo>
                  <a:pt x="490367" y="211645"/>
                </a:lnTo>
                <a:lnTo>
                  <a:pt x="476715" y="218640"/>
                </a:lnTo>
                <a:lnTo>
                  <a:pt x="464591" y="227876"/>
                </a:lnTo>
                <a:lnTo>
                  <a:pt x="626938" y="227876"/>
                </a:lnTo>
                <a:lnTo>
                  <a:pt x="640711" y="214490"/>
                </a:lnTo>
                <a:lnTo>
                  <a:pt x="558215" y="214490"/>
                </a:lnTo>
                <a:lnTo>
                  <a:pt x="549578" y="210801"/>
                </a:lnTo>
                <a:lnTo>
                  <a:pt x="540523" y="208024"/>
                </a:lnTo>
                <a:lnTo>
                  <a:pt x="531074" y="206273"/>
                </a:lnTo>
                <a:lnTo>
                  <a:pt x="521258" y="205663"/>
                </a:lnTo>
                <a:close/>
              </a:path>
              <a:path w="817879" h="445135">
                <a:moveTo>
                  <a:pt x="732878" y="0"/>
                </a:moveTo>
                <a:lnTo>
                  <a:pt x="699899" y="6671"/>
                </a:lnTo>
                <a:lnTo>
                  <a:pt x="672938" y="24853"/>
                </a:lnTo>
                <a:lnTo>
                  <a:pt x="654744" y="51799"/>
                </a:lnTo>
                <a:lnTo>
                  <a:pt x="648068" y="84759"/>
                </a:lnTo>
                <a:lnTo>
                  <a:pt x="648592" y="93977"/>
                </a:lnTo>
                <a:lnTo>
                  <a:pt x="650106" y="102885"/>
                </a:lnTo>
                <a:lnTo>
                  <a:pt x="652526" y="111455"/>
                </a:lnTo>
                <a:lnTo>
                  <a:pt x="655764" y="119659"/>
                </a:lnTo>
                <a:lnTo>
                  <a:pt x="558215" y="214490"/>
                </a:lnTo>
                <a:lnTo>
                  <a:pt x="640711" y="214490"/>
                </a:lnTo>
                <a:lnTo>
                  <a:pt x="695972" y="160782"/>
                </a:lnTo>
                <a:lnTo>
                  <a:pt x="769007" y="160782"/>
                </a:lnTo>
                <a:lnTo>
                  <a:pt x="792784" y="144727"/>
                </a:lnTo>
                <a:lnTo>
                  <a:pt x="810967" y="117758"/>
                </a:lnTo>
                <a:lnTo>
                  <a:pt x="811913" y="113080"/>
                </a:lnTo>
                <a:lnTo>
                  <a:pt x="732878" y="113080"/>
                </a:lnTo>
                <a:lnTo>
                  <a:pt x="721874" y="110850"/>
                </a:lnTo>
                <a:lnTo>
                  <a:pt x="712884" y="104773"/>
                </a:lnTo>
                <a:lnTo>
                  <a:pt x="706820" y="95769"/>
                </a:lnTo>
                <a:lnTo>
                  <a:pt x="704596" y="84759"/>
                </a:lnTo>
                <a:lnTo>
                  <a:pt x="706820" y="73774"/>
                </a:lnTo>
                <a:lnTo>
                  <a:pt x="712884" y="64800"/>
                </a:lnTo>
                <a:lnTo>
                  <a:pt x="721874" y="58747"/>
                </a:lnTo>
                <a:lnTo>
                  <a:pt x="732878" y="56527"/>
                </a:lnTo>
                <a:lnTo>
                  <a:pt x="811924" y="56527"/>
                </a:lnTo>
                <a:lnTo>
                  <a:pt x="810967" y="51799"/>
                </a:lnTo>
                <a:lnTo>
                  <a:pt x="792784" y="24853"/>
                </a:lnTo>
                <a:lnTo>
                  <a:pt x="765839" y="6671"/>
                </a:lnTo>
                <a:lnTo>
                  <a:pt x="732878" y="0"/>
                </a:lnTo>
                <a:close/>
              </a:path>
              <a:path w="817879" h="445135">
                <a:moveTo>
                  <a:pt x="379889" y="148577"/>
                </a:moveTo>
                <a:lnTo>
                  <a:pt x="300799" y="148577"/>
                </a:lnTo>
                <a:lnTo>
                  <a:pt x="311805" y="150803"/>
                </a:lnTo>
                <a:lnTo>
                  <a:pt x="320800" y="156868"/>
                </a:lnTo>
                <a:lnTo>
                  <a:pt x="326868" y="165856"/>
                </a:lnTo>
                <a:lnTo>
                  <a:pt x="329095" y="176847"/>
                </a:lnTo>
                <a:lnTo>
                  <a:pt x="326868" y="187831"/>
                </a:lnTo>
                <a:lnTo>
                  <a:pt x="320800" y="196815"/>
                </a:lnTo>
                <a:lnTo>
                  <a:pt x="311805" y="202879"/>
                </a:lnTo>
                <a:lnTo>
                  <a:pt x="300799" y="205104"/>
                </a:lnTo>
                <a:lnTo>
                  <a:pt x="421663" y="205104"/>
                </a:lnTo>
                <a:lnTo>
                  <a:pt x="384721" y="185508"/>
                </a:lnTo>
                <a:lnTo>
                  <a:pt x="385038" y="182613"/>
                </a:lnTo>
                <a:lnTo>
                  <a:pt x="385610" y="179819"/>
                </a:lnTo>
                <a:lnTo>
                  <a:pt x="385610" y="176847"/>
                </a:lnTo>
                <a:lnTo>
                  <a:pt x="379889" y="148577"/>
                </a:lnTo>
                <a:close/>
              </a:path>
              <a:path w="817879" h="445135">
                <a:moveTo>
                  <a:pt x="769007" y="160782"/>
                </a:moveTo>
                <a:lnTo>
                  <a:pt x="695972" y="160782"/>
                </a:lnTo>
                <a:lnTo>
                  <a:pt x="704589" y="164463"/>
                </a:lnTo>
                <a:lnTo>
                  <a:pt x="713635" y="167236"/>
                </a:lnTo>
                <a:lnTo>
                  <a:pt x="723076" y="168986"/>
                </a:lnTo>
                <a:lnTo>
                  <a:pt x="732878" y="169595"/>
                </a:lnTo>
                <a:lnTo>
                  <a:pt x="765839" y="162921"/>
                </a:lnTo>
                <a:lnTo>
                  <a:pt x="769007" y="160782"/>
                </a:lnTo>
                <a:close/>
              </a:path>
              <a:path w="817879" h="445135">
                <a:moveTo>
                  <a:pt x="811924" y="56527"/>
                </a:moveTo>
                <a:lnTo>
                  <a:pt x="732878" y="56527"/>
                </a:lnTo>
                <a:lnTo>
                  <a:pt x="743855" y="58747"/>
                </a:lnTo>
                <a:lnTo>
                  <a:pt x="752835" y="64800"/>
                </a:lnTo>
                <a:lnTo>
                  <a:pt x="758898" y="73774"/>
                </a:lnTo>
                <a:lnTo>
                  <a:pt x="761123" y="84759"/>
                </a:lnTo>
                <a:lnTo>
                  <a:pt x="758898" y="95769"/>
                </a:lnTo>
                <a:lnTo>
                  <a:pt x="752835" y="104773"/>
                </a:lnTo>
                <a:lnTo>
                  <a:pt x="743855" y="110850"/>
                </a:lnTo>
                <a:lnTo>
                  <a:pt x="732878" y="113080"/>
                </a:lnTo>
                <a:lnTo>
                  <a:pt x="811913" y="113080"/>
                </a:lnTo>
                <a:lnTo>
                  <a:pt x="817638" y="84759"/>
                </a:lnTo>
                <a:lnTo>
                  <a:pt x="811924" y="565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5" name="object 23"/>
          <p:cNvSpPr>
            <a:spLocks/>
          </p:cNvSpPr>
          <p:nvPr/>
        </p:nvSpPr>
        <p:spPr bwMode="auto">
          <a:xfrm>
            <a:off x="8033254" y="2807103"/>
            <a:ext cx="914199" cy="737810"/>
          </a:xfrm>
          <a:custGeom>
            <a:avLst/>
            <a:gdLst>
              <a:gd name="T0" fmla="*/ 1106443 w 1438909"/>
              <a:gd name="T1" fmla="*/ 1095792 h 1160779"/>
              <a:gd name="T2" fmla="*/ 1319910 w 1438909"/>
              <a:gd name="T3" fmla="*/ 1088146 h 1160779"/>
              <a:gd name="T4" fmla="*/ 61519 w 1438909"/>
              <a:gd name="T5" fmla="*/ 533879 h 1160779"/>
              <a:gd name="T6" fmla="*/ 3261 w 1438909"/>
              <a:gd name="T7" fmla="*/ 551717 h 1160779"/>
              <a:gd name="T8" fmla="*/ 109908 w 1438909"/>
              <a:gd name="T9" fmla="*/ 732651 h 1160779"/>
              <a:gd name="T10" fmla="*/ 323881 w 1438909"/>
              <a:gd name="T11" fmla="*/ 942890 h 1160779"/>
              <a:gd name="T12" fmla="*/ 517091 w 1438909"/>
              <a:gd name="T13" fmla="*/ 1091968 h 1160779"/>
              <a:gd name="T14" fmla="*/ 682563 w 1438909"/>
              <a:gd name="T15" fmla="*/ 1132742 h 1160779"/>
              <a:gd name="T16" fmla="*/ 902345 w 1438909"/>
              <a:gd name="T17" fmla="*/ 1097065 h 1160779"/>
              <a:gd name="T18" fmla="*/ 1397399 w 1438909"/>
              <a:gd name="T19" fmla="*/ 933970 h 1160779"/>
              <a:gd name="T20" fmla="*/ 771003 w 1438909"/>
              <a:gd name="T21" fmla="*/ 923777 h 1160779"/>
              <a:gd name="T22" fmla="*/ 373810 w 1438909"/>
              <a:gd name="T23" fmla="*/ 884277 h 1160779"/>
              <a:gd name="T24" fmla="*/ 277032 w 1438909"/>
              <a:gd name="T25" fmla="*/ 778522 h 1160779"/>
              <a:gd name="T26" fmla="*/ 378142 w 1438909"/>
              <a:gd name="T27" fmla="*/ 714812 h 1160779"/>
              <a:gd name="T28" fmla="*/ 265965 w 1438909"/>
              <a:gd name="T29" fmla="*/ 606507 h 1160779"/>
              <a:gd name="T30" fmla="*/ 135240 w 1438909"/>
              <a:gd name="T31" fmla="*/ 550443 h 1160779"/>
              <a:gd name="T32" fmla="*/ 1397399 w 1438909"/>
              <a:gd name="T33" fmla="*/ 933970 h 1160779"/>
              <a:gd name="T34" fmla="*/ 537952 w 1438909"/>
              <a:gd name="T35" fmla="*/ 739022 h 1160779"/>
              <a:gd name="T36" fmla="*/ 305296 w 1438909"/>
              <a:gd name="T37" fmla="*/ 804003 h 1160779"/>
              <a:gd name="T38" fmla="*/ 462039 w 1438909"/>
              <a:gd name="T39" fmla="*/ 858793 h 1160779"/>
              <a:gd name="T40" fmla="*/ 825092 w 1438909"/>
              <a:gd name="T41" fmla="*/ 898294 h 1160779"/>
              <a:gd name="T42" fmla="*/ 830049 w 1438909"/>
              <a:gd name="T43" fmla="*/ 933970 h 1160779"/>
              <a:gd name="T44" fmla="*/ 1283056 w 1438909"/>
              <a:gd name="T45" fmla="*/ 875357 h 1160779"/>
              <a:gd name="T46" fmla="*/ 1122300 w 1438909"/>
              <a:gd name="T47" fmla="*/ 740296 h 1160779"/>
              <a:gd name="T48" fmla="*/ 1122300 w 1438909"/>
              <a:gd name="T49" fmla="*/ 740296 h 1160779"/>
              <a:gd name="T50" fmla="*/ 867038 w 1438909"/>
              <a:gd name="T51" fmla="*/ 712263 h 1160779"/>
              <a:gd name="T52" fmla="*/ 737345 w 1438909"/>
              <a:gd name="T53" fmla="*/ 739022 h 1160779"/>
              <a:gd name="T54" fmla="*/ 1056288 w 1438909"/>
              <a:gd name="T55" fmla="*/ 713539 h 1160779"/>
              <a:gd name="T56" fmla="*/ 743685 w 1438909"/>
              <a:gd name="T57" fmla="*/ 598863 h 1160779"/>
              <a:gd name="T58" fmla="*/ 896319 w 1438909"/>
              <a:gd name="T59" fmla="*/ 617975 h 1160779"/>
              <a:gd name="T60" fmla="*/ 959015 w 1438909"/>
              <a:gd name="T61" fmla="*/ 567008 h 1160779"/>
              <a:gd name="T62" fmla="*/ 356731 w 1438909"/>
              <a:gd name="T63" fmla="*/ 38226 h 1160779"/>
              <a:gd name="T64" fmla="*/ 289197 w 1438909"/>
              <a:gd name="T65" fmla="*/ 259931 h 1160779"/>
              <a:gd name="T66" fmla="*/ 438737 w 1438909"/>
              <a:gd name="T67" fmla="*/ 484187 h 1160779"/>
              <a:gd name="T68" fmla="*/ 624217 w 1438909"/>
              <a:gd name="T69" fmla="*/ 596314 h 1160779"/>
              <a:gd name="T70" fmla="*/ 707262 w 1438909"/>
              <a:gd name="T71" fmla="*/ 567008 h 1160779"/>
              <a:gd name="T72" fmla="*/ 596837 w 1438909"/>
              <a:gd name="T73" fmla="*/ 524960 h 1160779"/>
              <a:gd name="T74" fmla="*/ 406375 w 1438909"/>
              <a:gd name="T75" fmla="*/ 349123 h 1160779"/>
              <a:gd name="T76" fmla="*/ 356160 w 1438909"/>
              <a:gd name="T77" fmla="*/ 131239 h 1160779"/>
              <a:gd name="T78" fmla="*/ 907957 w 1438909"/>
              <a:gd name="T79" fmla="*/ 52240 h 1160779"/>
              <a:gd name="T80" fmla="*/ 481058 w 1438909"/>
              <a:gd name="T81" fmla="*/ 0 h 1160779"/>
              <a:gd name="T82" fmla="*/ 768535 w 1438909"/>
              <a:gd name="T83" fmla="*/ 63710 h 1160779"/>
              <a:gd name="T84" fmla="*/ 160762 w 1438909"/>
              <a:gd name="T85" fmla="*/ 561911 h 1160779"/>
              <a:gd name="T86" fmla="*/ 182536 w 1438909"/>
              <a:gd name="T87" fmla="*/ 559362 h 1160779"/>
              <a:gd name="T88" fmla="*/ 634042 w 1438909"/>
              <a:gd name="T89" fmla="*/ 186028 h 1160779"/>
              <a:gd name="T90" fmla="*/ 559933 w 1438909"/>
              <a:gd name="T91" fmla="*/ 359317 h 1160779"/>
              <a:gd name="T92" fmla="*/ 652003 w 1438909"/>
              <a:gd name="T93" fmla="*/ 526234 h 1160779"/>
              <a:gd name="T94" fmla="*/ 1015603 w 1438909"/>
              <a:gd name="T95" fmla="*/ 508395 h 1160779"/>
              <a:gd name="T96" fmla="*/ 1115612 w 1438909"/>
              <a:gd name="T97" fmla="*/ 282866 h 1160779"/>
              <a:gd name="T98" fmla="*/ 757398 w 1438909"/>
              <a:gd name="T99" fmla="*/ 191127 h 1160779"/>
              <a:gd name="T100" fmla="*/ 782899 w 1438909"/>
              <a:gd name="T101" fmla="*/ 63710 h 1160779"/>
              <a:gd name="T102" fmla="*/ 782899 w 1438909"/>
              <a:gd name="T103" fmla="*/ 63710 h 1160779"/>
              <a:gd name="T104" fmla="*/ 903472 w 1438909"/>
              <a:gd name="T105" fmla="*/ 156722 h 1160779"/>
              <a:gd name="T106" fmla="*/ 858617 w 1438909"/>
              <a:gd name="T107" fmla="*/ 230625 h 1160779"/>
              <a:gd name="T108" fmla="*/ 977420 w 1438909"/>
              <a:gd name="T109" fmla="*/ 175835 h 1160779"/>
              <a:gd name="T110" fmla="*/ 481058 w 1438909"/>
              <a:gd name="T111" fmla="*/ 63710 h 1160779"/>
              <a:gd name="T112" fmla="*/ 548512 w 1438909"/>
              <a:gd name="T113" fmla="*/ 77724 h 1160779"/>
              <a:gd name="T114" fmla="*/ 672714 w 1438909"/>
              <a:gd name="T115" fmla="*/ 94288 h 1160779"/>
              <a:gd name="T116" fmla="*/ 624802 w 1438909"/>
              <a:gd name="T117" fmla="*/ 52240 h 1160779"/>
              <a:gd name="T118" fmla="*/ 624802 w 1438909"/>
              <a:gd name="T119" fmla="*/ 52240 h 11607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438909" h="1160779">
                <a:moveTo>
                  <a:pt x="1317288" y="1084579"/>
                </a:moveTo>
                <a:lnTo>
                  <a:pt x="1021562" y="1084579"/>
                </a:lnTo>
                <a:lnTo>
                  <a:pt x="1068226" y="1085850"/>
                </a:lnTo>
                <a:lnTo>
                  <a:pt x="1072290" y="1085850"/>
                </a:lnTo>
                <a:lnTo>
                  <a:pt x="1104245" y="1092200"/>
                </a:lnTo>
                <a:lnTo>
                  <a:pt x="1136675" y="1104900"/>
                </a:lnTo>
                <a:lnTo>
                  <a:pt x="1166811" y="1121409"/>
                </a:lnTo>
                <a:lnTo>
                  <a:pt x="1191886" y="1139189"/>
                </a:lnTo>
                <a:lnTo>
                  <a:pt x="1247449" y="1160779"/>
                </a:lnTo>
                <a:lnTo>
                  <a:pt x="1317288" y="1084579"/>
                </a:lnTo>
              </a:path>
              <a:path w="1438909" h="1160779">
                <a:moveTo>
                  <a:pt x="1021562" y="1084579"/>
                </a:moveTo>
                <a:lnTo>
                  <a:pt x="1317288" y="1084579"/>
                </a:lnTo>
              </a:path>
              <a:path w="1438909" h="1160779">
                <a:moveTo>
                  <a:pt x="1317288" y="1084579"/>
                </a:moveTo>
                <a:lnTo>
                  <a:pt x="1021562" y="1084579"/>
                </a:lnTo>
              </a:path>
              <a:path w="1438909" h="1160779">
                <a:moveTo>
                  <a:pt x="61396" y="532129"/>
                </a:moveTo>
                <a:lnTo>
                  <a:pt x="52480" y="532129"/>
                </a:lnTo>
                <a:lnTo>
                  <a:pt x="35325" y="533400"/>
                </a:lnTo>
                <a:lnTo>
                  <a:pt x="21158" y="537209"/>
                </a:lnTo>
                <a:lnTo>
                  <a:pt x="10345" y="542289"/>
                </a:lnTo>
                <a:lnTo>
                  <a:pt x="3255" y="549909"/>
                </a:lnTo>
                <a:lnTo>
                  <a:pt x="0" y="560069"/>
                </a:lnTo>
                <a:lnTo>
                  <a:pt x="631" y="571500"/>
                </a:lnTo>
                <a:lnTo>
                  <a:pt x="40983" y="643889"/>
                </a:lnTo>
                <a:lnTo>
                  <a:pt x="73338" y="685800"/>
                </a:lnTo>
                <a:lnTo>
                  <a:pt x="109689" y="730250"/>
                </a:lnTo>
                <a:lnTo>
                  <a:pt x="149232" y="773429"/>
                </a:lnTo>
                <a:lnTo>
                  <a:pt x="191163" y="816609"/>
                </a:lnTo>
                <a:lnTo>
                  <a:pt x="234677" y="859789"/>
                </a:lnTo>
                <a:lnTo>
                  <a:pt x="278970" y="900429"/>
                </a:lnTo>
                <a:lnTo>
                  <a:pt x="323238" y="939800"/>
                </a:lnTo>
                <a:lnTo>
                  <a:pt x="366678" y="976629"/>
                </a:lnTo>
                <a:lnTo>
                  <a:pt x="408485" y="1010919"/>
                </a:lnTo>
                <a:lnTo>
                  <a:pt x="447854" y="1041400"/>
                </a:lnTo>
                <a:lnTo>
                  <a:pt x="483981" y="1066800"/>
                </a:lnTo>
                <a:lnTo>
                  <a:pt x="516064" y="1088389"/>
                </a:lnTo>
                <a:lnTo>
                  <a:pt x="564875" y="1116329"/>
                </a:lnTo>
                <a:lnTo>
                  <a:pt x="612981" y="1130300"/>
                </a:lnTo>
                <a:lnTo>
                  <a:pt x="647625" y="1132839"/>
                </a:lnTo>
                <a:lnTo>
                  <a:pt x="664643" y="1131569"/>
                </a:lnTo>
                <a:lnTo>
                  <a:pt x="681207" y="1129029"/>
                </a:lnTo>
                <a:lnTo>
                  <a:pt x="697082" y="1123950"/>
                </a:lnTo>
                <a:lnTo>
                  <a:pt x="728271" y="1117600"/>
                </a:lnTo>
                <a:lnTo>
                  <a:pt x="776542" y="1108709"/>
                </a:lnTo>
                <a:lnTo>
                  <a:pt x="835951" y="1101089"/>
                </a:lnTo>
                <a:lnTo>
                  <a:pt x="900553" y="1093469"/>
                </a:lnTo>
                <a:lnTo>
                  <a:pt x="964405" y="1088389"/>
                </a:lnTo>
                <a:lnTo>
                  <a:pt x="1021562" y="1084579"/>
                </a:lnTo>
                <a:lnTo>
                  <a:pt x="1317288" y="1084579"/>
                </a:lnTo>
                <a:lnTo>
                  <a:pt x="1438343" y="952500"/>
                </a:lnTo>
                <a:lnTo>
                  <a:pt x="1394623" y="930909"/>
                </a:lnTo>
                <a:lnTo>
                  <a:pt x="809312" y="930909"/>
                </a:lnTo>
                <a:lnTo>
                  <a:pt x="796891" y="929639"/>
                </a:lnTo>
                <a:lnTo>
                  <a:pt x="786539" y="927100"/>
                </a:lnTo>
                <a:lnTo>
                  <a:pt x="777613" y="924559"/>
                </a:lnTo>
                <a:lnTo>
                  <a:pt x="769472" y="920750"/>
                </a:lnTo>
                <a:lnTo>
                  <a:pt x="762080" y="918209"/>
                </a:lnTo>
                <a:lnTo>
                  <a:pt x="755108" y="915669"/>
                </a:lnTo>
                <a:lnTo>
                  <a:pt x="691555" y="906779"/>
                </a:lnTo>
                <a:lnTo>
                  <a:pt x="626090" y="899159"/>
                </a:lnTo>
                <a:lnTo>
                  <a:pt x="373067" y="881379"/>
                </a:lnTo>
                <a:lnTo>
                  <a:pt x="329634" y="872489"/>
                </a:lnTo>
                <a:lnTo>
                  <a:pt x="299567" y="854709"/>
                </a:lnTo>
                <a:lnTo>
                  <a:pt x="281475" y="830579"/>
                </a:lnTo>
                <a:lnTo>
                  <a:pt x="273968" y="805179"/>
                </a:lnTo>
                <a:lnTo>
                  <a:pt x="276482" y="775969"/>
                </a:lnTo>
                <a:lnTo>
                  <a:pt x="290312" y="749300"/>
                </a:lnTo>
                <a:lnTo>
                  <a:pt x="315608" y="727709"/>
                </a:lnTo>
                <a:lnTo>
                  <a:pt x="352518" y="715009"/>
                </a:lnTo>
                <a:lnTo>
                  <a:pt x="368658" y="712469"/>
                </a:lnTo>
                <a:lnTo>
                  <a:pt x="377391" y="712469"/>
                </a:lnTo>
                <a:lnTo>
                  <a:pt x="386617" y="711200"/>
                </a:lnTo>
                <a:lnTo>
                  <a:pt x="345069" y="678179"/>
                </a:lnTo>
                <a:lnTo>
                  <a:pt x="294796" y="635000"/>
                </a:lnTo>
                <a:lnTo>
                  <a:pt x="284471" y="623569"/>
                </a:lnTo>
                <a:lnTo>
                  <a:pt x="265437" y="604519"/>
                </a:lnTo>
                <a:lnTo>
                  <a:pt x="240475" y="582929"/>
                </a:lnTo>
                <a:lnTo>
                  <a:pt x="211937" y="565150"/>
                </a:lnTo>
                <a:lnTo>
                  <a:pt x="192094" y="560069"/>
                </a:lnTo>
                <a:lnTo>
                  <a:pt x="158462" y="560069"/>
                </a:lnTo>
                <a:lnTo>
                  <a:pt x="134971" y="548639"/>
                </a:lnTo>
                <a:lnTo>
                  <a:pt x="110229" y="541019"/>
                </a:lnTo>
                <a:lnTo>
                  <a:pt x="85337" y="534669"/>
                </a:lnTo>
                <a:lnTo>
                  <a:pt x="61396" y="532129"/>
                </a:lnTo>
              </a:path>
              <a:path w="1438909" h="1160779">
                <a:moveTo>
                  <a:pt x="828400" y="930909"/>
                </a:moveTo>
                <a:lnTo>
                  <a:pt x="1394623" y="930909"/>
                </a:lnTo>
              </a:path>
              <a:path w="1438909" h="1160779">
                <a:moveTo>
                  <a:pt x="160443" y="560069"/>
                </a:moveTo>
                <a:lnTo>
                  <a:pt x="192094" y="560069"/>
                </a:lnTo>
              </a:path>
              <a:path w="1438909" h="1160779">
                <a:moveTo>
                  <a:pt x="1394623" y="930909"/>
                </a:moveTo>
                <a:lnTo>
                  <a:pt x="828400" y="930909"/>
                </a:lnTo>
              </a:path>
              <a:path w="1438909" h="1160779">
                <a:moveTo>
                  <a:pt x="536884" y="736600"/>
                </a:moveTo>
                <a:lnTo>
                  <a:pt x="441285" y="739139"/>
                </a:lnTo>
                <a:lnTo>
                  <a:pt x="397145" y="741679"/>
                </a:lnTo>
                <a:lnTo>
                  <a:pt x="357001" y="745489"/>
                </a:lnTo>
                <a:lnTo>
                  <a:pt x="315748" y="767079"/>
                </a:lnTo>
                <a:lnTo>
                  <a:pt x="304690" y="801369"/>
                </a:lnTo>
                <a:lnTo>
                  <a:pt x="309851" y="817879"/>
                </a:lnTo>
                <a:lnTo>
                  <a:pt x="344014" y="844550"/>
                </a:lnTo>
                <a:lnTo>
                  <a:pt x="387209" y="852169"/>
                </a:lnTo>
                <a:lnTo>
                  <a:pt x="417133" y="853439"/>
                </a:lnTo>
                <a:lnTo>
                  <a:pt x="461121" y="855979"/>
                </a:lnTo>
                <a:lnTo>
                  <a:pt x="515435" y="859789"/>
                </a:lnTo>
                <a:lnTo>
                  <a:pt x="640096" y="869950"/>
                </a:lnTo>
                <a:lnTo>
                  <a:pt x="761217" y="882650"/>
                </a:lnTo>
                <a:lnTo>
                  <a:pt x="804778" y="891539"/>
                </a:lnTo>
                <a:lnTo>
                  <a:pt x="823453" y="895350"/>
                </a:lnTo>
                <a:lnTo>
                  <a:pt x="852885" y="913129"/>
                </a:lnTo>
                <a:lnTo>
                  <a:pt x="850841" y="924559"/>
                </a:lnTo>
                <a:lnTo>
                  <a:pt x="844770" y="929639"/>
                </a:lnTo>
                <a:lnTo>
                  <a:pt x="835499" y="929639"/>
                </a:lnTo>
                <a:lnTo>
                  <a:pt x="828400" y="930909"/>
                </a:lnTo>
                <a:lnTo>
                  <a:pt x="1394623" y="930909"/>
                </a:lnTo>
                <a:lnTo>
                  <a:pt x="1284038" y="876300"/>
                </a:lnTo>
                <a:lnTo>
                  <a:pt x="1282717" y="875029"/>
                </a:lnTo>
                <a:lnTo>
                  <a:pt x="1281536" y="873759"/>
                </a:lnTo>
                <a:lnTo>
                  <a:pt x="1280507" y="872489"/>
                </a:lnTo>
                <a:lnTo>
                  <a:pt x="1272802" y="862329"/>
                </a:lnTo>
                <a:lnTo>
                  <a:pt x="1251505" y="839469"/>
                </a:lnTo>
                <a:lnTo>
                  <a:pt x="1217805" y="806450"/>
                </a:lnTo>
                <a:lnTo>
                  <a:pt x="1172892" y="769619"/>
                </a:lnTo>
                <a:lnTo>
                  <a:pt x="1120070" y="737869"/>
                </a:lnTo>
                <a:lnTo>
                  <a:pt x="586007" y="737869"/>
                </a:lnTo>
                <a:lnTo>
                  <a:pt x="536884" y="736600"/>
                </a:lnTo>
              </a:path>
              <a:path w="1438909" h="1160779">
                <a:moveTo>
                  <a:pt x="662158" y="737869"/>
                </a:moveTo>
                <a:lnTo>
                  <a:pt x="1120070" y="737869"/>
                </a:lnTo>
              </a:path>
              <a:path w="1438909" h="1160779">
                <a:moveTo>
                  <a:pt x="1120070" y="737869"/>
                </a:moveTo>
                <a:lnTo>
                  <a:pt x="662158" y="737869"/>
                </a:lnTo>
              </a:path>
              <a:path w="1438909" h="1160779">
                <a:moveTo>
                  <a:pt x="978107" y="697229"/>
                </a:moveTo>
                <a:lnTo>
                  <a:pt x="936710" y="698500"/>
                </a:lnTo>
                <a:lnTo>
                  <a:pt x="899521" y="702309"/>
                </a:lnTo>
                <a:lnTo>
                  <a:pt x="865316" y="709929"/>
                </a:lnTo>
                <a:lnTo>
                  <a:pt x="832870" y="718819"/>
                </a:lnTo>
                <a:lnTo>
                  <a:pt x="808930" y="723900"/>
                </a:lnTo>
                <a:lnTo>
                  <a:pt x="785132" y="730250"/>
                </a:lnTo>
                <a:lnTo>
                  <a:pt x="760956" y="734059"/>
                </a:lnTo>
                <a:lnTo>
                  <a:pt x="735880" y="736600"/>
                </a:lnTo>
                <a:lnTo>
                  <a:pt x="699606" y="736600"/>
                </a:lnTo>
                <a:lnTo>
                  <a:pt x="662158" y="737869"/>
                </a:lnTo>
                <a:lnTo>
                  <a:pt x="1120070" y="737869"/>
                </a:lnTo>
                <a:lnTo>
                  <a:pt x="1117958" y="736600"/>
                </a:lnTo>
                <a:lnTo>
                  <a:pt x="1054190" y="711200"/>
                </a:lnTo>
                <a:lnTo>
                  <a:pt x="982781" y="698500"/>
                </a:lnTo>
                <a:lnTo>
                  <a:pt x="978107" y="697229"/>
                </a:lnTo>
              </a:path>
              <a:path w="1438909" h="1160779">
                <a:moveTo>
                  <a:pt x="957110" y="565150"/>
                </a:moveTo>
                <a:lnTo>
                  <a:pt x="705857" y="565150"/>
                </a:lnTo>
                <a:lnTo>
                  <a:pt x="742208" y="596900"/>
                </a:lnTo>
                <a:lnTo>
                  <a:pt x="776587" y="621029"/>
                </a:lnTo>
                <a:lnTo>
                  <a:pt x="807141" y="637539"/>
                </a:lnTo>
                <a:lnTo>
                  <a:pt x="832019" y="643889"/>
                </a:lnTo>
                <a:lnTo>
                  <a:pt x="859924" y="636269"/>
                </a:lnTo>
                <a:lnTo>
                  <a:pt x="894539" y="615950"/>
                </a:lnTo>
                <a:lnTo>
                  <a:pt x="933359" y="586739"/>
                </a:lnTo>
                <a:lnTo>
                  <a:pt x="957110" y="565150"/>
                </a:lnTo>
              </a:path>
              <a:path w="1438909" h="1160779">
                <a:moveTo>
                  <a:pt x="705857" y="565150"/>
                </a:moveTo>
                <a:lnTo>
                  <a:pt x="957110" y="565150"/>
                </a:lnTo>
              </a:path>
              <a:path w="1438909" h="1160779">
                <a:moveTo>
                  <a:pt x="957110" y="565150"/>
                </a:moveTo>
                <a:lnTo>
                  <a:pt x="705857" y="565150"/>
                </a:lnTo>
              </a:path>
              <a:path w="1438909" h="1160779">
                <a:moveTo>
                  <a:pt x="480102" y="0"/>
                </a:moveTo>
                <a:lnTo>
                  <a:pt x="440696" y="3809"/>
                </a:lnTo>
                <a:lnTo>
                  <a:pt x="402708" y="13969"/>
                </a:lnTo>
                <a:lnTo>
                  <a:pt x="356023" y="38100"/>
                </a:lnTo>
                <a:lnTo>
                  <a:pt x="318895" y="72389"/>
                </a:lnTo>
                <a:lnTo>
                  <a:pt x="292712" y="115569"/>
                </a:lnTo>
                <a:lnTo>
                  <a:pt x="278861" y="163829"/>
                </a:lnTo>
                <a:lnTo>
                  <a:pt x="278731" y="215900"/>
                </a:lnTo>
                <a:lnTo>
                  <a:pt x="288623" y="259079"/>
                </a:lnTo>
                <a:lnTo>
                  <a:pt x="307065" y="304800"/>
                </a:lnTo>
                <a:lnTo>
                  <a:pt x="332633" y="351789"/>
                </a:lnTo>
                <a:lnTo>
                  <a:pt x="363904" y="397509"/>
                </a:lnTo>
                <a:lnTo>
                  <a:pt x="399456" y="440689"/>
                </a:lnTo>
                <a:lnTo>
                  <a:pt x="437866" y="482600"/>
                </a:lnTo>
                <a:lnTo>
                  <a:pt x="477710" y="518159"/>
                </a:lnTo>
                <a:lnTo>
                  <a:pt x="517566" y="549909"/>
                </a:lnTo>
                <a:lnTo>
                  <a:pt x="556012" y="572769"/>
                </a:lnTo>
                <a:lnTo>
                  <a:pt x="591623" y="588009"/>
                </a:lnTo>
                <a:lnTo>
                  <a:pt x="622977" y="594359"/>
                </a:lnTo>
                <a:lnTo>
                  <a:pt x="624133" y="594359"/>
                </a:lnTo>
                <a:lnTo>
                  <a:pt x="642280" y="591819"/>
                </a:lnTo>
                <a:lnTo>
                  <a:pt x="662152" y="586739"/>
                </a:lnTo>
                <a:lnTo>
                  <a:pt x="683446" y="576579"/>
                </a:lnTo>
                <a:lnTo>
                  <a:pt x="705857" y="565150"/>
                </a:lnTo>
                <a:lnTo>
                  <a:pt x="957110" y="565150"/>
                </a:lnTo>
                <a:lnTo>
                  <a:pt x="973876" y="549909"/>
                </a:lnTo>
                <a:lnTo>
                  <a:pt x="991395" y="530859"/>
                </a:lnTo>
                <a:lnTo>
                  <a:pt x="623561" y="530859"/>
                </a:lnTo>
                <a:lnTo>
                  <a:pt x="595652" y="523239"/>
                </a:lnTo>
                <a:lnTo>
                  <a:pt x="561032" y="504189"/>
                </a:lnTo>
                <a:lnTo>
                  <a:pt x="522209" y="474979"/>
                </a:lnTo>
                <a:lnTo>
                  <a:pt x="481686" y="436879"/>
                </a:lnTo>
                <a:lnTo>
                  <a:pt x="441971" y="393700"/>
                </a:lnTo>
                <a:lnTo>
                  <a:pt x="405568" y="347979"/>
                </a:lnTo>
                <a:lnTo>
                  <a:pt x="374984" y="299719"/>
                </a:lnTo>
                <a:lnTo>
                  <a:pt x="352723" y="252729"/>
                </a:lnTo>
                <a:lnTo>
                  <a:pt x="341291" y="208279"/>
                </a:lnTo>
                <a:lnTo>
                  <a:pt x="342165" y="170179"/>
                </a:lnTo>
                <a:lnTo>
                  <a:pt x="355452" y="130809"/>
                </a:lnTo>
                <a:lnTo>
                  <a:pt x="382407" y="97789"/>
                </a:lnTo>
                <a:lnTo>
                  <a:pt x="424286" y="72389"/>
                </a:lnTo>
                <a:lnTo>
                  <a:pt x="465760" y="63500"/>
                </a:lnTo>
                <a:lnTo>
                  <a:pt x="917621" y="63500"/>
                </a:lnTo>
                <a:lnTo>
                  <a:pt x="906153" y="52069"/>
                </a:lnTo>
                <a:lnTo>
                  <a:pt x="623561" y="52069"/>
                </a:lnTo>
                <a:lnTo>
                  <a:pt x="592754" y="30479"/>
                </a:lnTo>
                <a:lnTo>
                  <a:pt x="557904" y="13969"/>
                </a:lnTo>
                <a:lnTo>
                  <a:pt x="520018" y="3809"/>
                </a:lnTo>
                <a:lnTo>
                  <a:pt x="480102" y="0"/>
                </a:lnTo>
              </a:path>
              <a:path w="1438909" h="1160779">
                <a:moveTo>
                  <a:pt x="623561" y="530859"/>
                </a:moveTo>
                <a:lnTo>
                  <a:pt x="991395" y="530859"/>
                </a:lnTo>
              </a:path>
              <a:path w="1438909" h="1160779">
                <a:moveTo>
                  <a:pt x="917621" y="63500"/>
                </a:moveTo>
                <a:lnTo>
                  <a:pt x="781344" y="63500"/>
                </a:lnTo>
              </a:path>
              <a:path w="1438909" h="1160779">
                <a:moveTo>
                  <a:pt x="767008" y="63500"/>
                </a:moveTo>
                <a:lnTo>
                  <a:pt x="480102" y="63500"/>
                </a:lnTo>
              </a:path>
              <a:path w="1438909" h="1160779">
                <a:moveTo>
                  <a:pt x="623561" y="52069"/>
                </a:moveTo>
                <a:lnTo>
                  <a:pt x="906153" y="52069"/>
                </a:lnTo>
              </a:path>
              <a:path w="1438909" h="1160779">
                <a:moveTo>
                  <a:pt x="192094" y="560069"/>
                </a:moveTo>
                <a:lnTo>
                  <a:pt x="160443" y="560069"/>
                </a:lnTo>
              </a:path>
              <a:path w="1438909" h="1160779">
                <a:moveTo>
                  <a:pt x="175277" y="556259"/>
                </a:moveTo>
                <a:lnTo>
                  <a:pt x="168660" y="557529"/>
                </a:lnTo>
                <a:lnTo>
                  <a:pt x="160443" y="560069"/>
                </a:lnTo>
                <a:lnTo>
                  <a:pt x="192094" y="560069"/>
                </a:lnTo>
                <a:lnTo>
                  <a:pt x="182173" y="557529"/>
                </a:lnTo>
                <a:lnTo>
                  <a:pt x="175277" y="556259"/>
                </a:lnTo>
              </a:path>
              <a:path w="1438909" h="1160779">
                <a:moveTo>
                  <a:pt x="991395" y="530859"/>
                </a:moveTo>
                <a:lnTo>
                  <a:pt x="623561" y="530859"/>
                </a:lnTo>
              </a:path>
              <a:path w="1438909" h="1160779">
                <a:moveTo>
                  <a:pt x="688560" y="175259"/>
                </a:moveTo>
                <a:lnTo>
                  <a:pt x="632782" y="185419"/>
                </a:lnTo>
                <a:lnTo>
                  <a:pt x="590897" y="209550"/>
                </a:lnTo>
                <a:lnTo>
                  <a:pt x="563940" y="243839"/>
                </a:lnTo>
                <a:lnTo>
                  <a:pt x="550648" y="281939"/>
                </a:lnTo>
                <a:lnTo>
                  <a:pt x="549762" y="320039"/>
                </a:lnTo>
                <a:lnTo>
                  <a:pt x="558821" y="358139"/>
                </a:lnTo>
                <a:lnTo>
                  <a:pt x="576071" y="397509"/>
                </a:lnTo>
                <a:lnTo>
                  <a:pt x="599944" y="439419"/>
                </a:lnTo>
                <a:lnTo>
                  <a:pt x="628874" y="480059"/>
                </a:lnTo>
                <a:lnTo>
                  <a:pt x="661293" y="519429"/>
                </a:lnTo>
                <a:lnTo>
                  <a:pt x="650708" y="524509"/>
                </a:lnTo>
                <a:lnTo>
                  <a:pt x="640827" y="528319"/>
                </a:lnTo>
                <a:lnTo>
                  <a:pt x="631747" y="529589"/>
                </a:lnTo>
                <a:lnTo>
                  <a:pt x="623561" y="530859"/>
                </a:lnTo>
                <a:lnTo>
                  <a:pt x="991395" y="530859"/>
                </a:lnTo>
                <a:lnTo>
                  <a:pt x="1013586" y="506729"/>
                </a:lnTo>
                <a:lnTo>
                  <a:pt x="1049983" y="459739"/>
                </a:lnTo>
                <a:lnTo>
                  <a:pt x="1080561" y="411479"/>
                </a:lnTo>
                <a:lnTo>
                  <a:pt x="1102815" y="364489"/>
                </a:lnTo>
                <a:lnTo>
                  <a:pt x="1114239" y="321309"/>
                </a:lnTo>
                <a:lnTo>
                  <a:pt x="1113396" y="281939"/>
                </a:lnTo>
                <a:lnTo>
                  <a:pt x="1106319" y="261619"/>
                </a:lnTo>
                <a:lnTo>
                  <a:pt x="832019" y="261619"/>
                </a:lnTo>
                <a:lnTo>
                  <a:pt x="807140" y="229869"/>
                </a:lnTo>
                <a:lnTo>
                  <a:pt x="784202" y="207009"/>
                </a:lnTo>
                <a:lnTo>
                  <a:pt x="755894" y="190500"/>
                </a:lnTo>
                <a:lnTo>
                  <a:pt x="723563" y="179069"/>
                </a:lnTo>
                <a:lnTo>
                  <a:pt x="688560" y="175259"/>
                </a:lnTo>
              </a:path>
              <a:path w="1438909" h="1160779">
                <a:moveTo>
                  <a:pt x="832019" y="261619"/>
                </a:moveTo>
                <a:lnTo>
                  <a:pt x="1106319" y="261619"/>
                </a:lnTo>
              </a:path>
              <a:path w="1438909" h="1160779">
                <a:moveTo>
                  <a:pt x="781344" y="63500"/>
                </a:moveTo>
                <a:lnTo>
                  <a:pt x="917621" y="63500"/>
                </a:lnTo>
              </a:path>
              <a:path w="1438909" h="1160779">
                <a:moveTo>
                  <a:pt x="1106319" y="261619"/>
                </a:moveTo>
                <a:lnTo>
                  <a:pt x="832019" y="261619"/>
                </a:lnTo>
              </a:path>
              <a:path w="1438909" h="1160779">
                <a:moveTo>
                  <a:pt x="917621" y="63500"/>
                </a:moveTo>
                <a:lnTo>
                  <a:pt x="781344" y="63500"/>
                </a:lnTo>
                <a:lnTo>
                  <a:pt x="809297" y="68579"/>
                </a:lnTo>
                <a:lnTo>
                  <a:pt x="822812" y="72389"/>
                </a:lnTo>
                <a:lnTo>
                  <a:pt x="860559" y="93979"/>
                </a:lnTo>
                <a:lnTo>
                  <a:pt x="886558" y="123189"/>
                </a:lnTo>
                <a:lnTo>
                  <a:pt x="901677" y="156209"/>
                </a:lnTo>
                <a:lnTo>
                  <a:pt x="906784" y="190500"/>
                </a:lnTo>
                <a:lnTo>
                  <a:pt x="892475" y="198119"/>
                </a:lnTo>
                <a:lnTo>
                  <a:pt x="879281" y="207009"/>
                </a:lnTo>
                <a:lnTo>
                  <a:pt x="867370" y="218439"/>
                </a:lnTo>
                <a:lnTo>
                  <a:pt x="856911" y="229869"/>
                </a:lnTo>
                <a:lnTo>
                  <a:pt x="832019" y="261619"/>
                </a:lnTo>
                <a:lnTo>
                  <a:pt x="1106319" y="261619"/>
                </a:lnTo>
                <a:lnTo>
                  <a:pt x="1073173" y="209550"/>
                </a:lnTo>
                <a:lnTo>
                  <a:pt x="1031282" y="185419"/>
                </a:lnTo>
                <a:lnTo>
                  <a:pt x="975478" y="175259"/>
                </a:lnTo>
                <a:lnTo>
                  <a:pt x="969306" y="175259"/>
                </a:lnTo>
                <a:lnTo>
                  <a:pt x="957473" y="123189"/>
                </a:lnTo>
                <a:lnTo>
                  <a:pt x="931638" y="77469"/>
                </a:lnTo>
                <a:lnTo>
                  <a:pt x="917621" y="63500"/>
                </a:lnTo>
              </a:path>
              <a:path w="1438909" h="1160779">
                <a:moveTo>
                  <a:pt x="480102" y="63500"/>
                </a:moveTo>
                <a:lnTo>
                  <a:pt x="767008" y="63500"/>
                </a:lnTo>
              </a:path>
              <a:path w="1438909" h="1160779">
                <a:moveTo>
                  <a:pt x="767008" y="63500"/>
                </a:moveTo>
                <a:lnTo>
                  <a:pt x="480102" y="63500"/>
                </a:lnTo>
                <a:lnTo>
                  <a:pt x="515098" y="67309"/>
                </a:lnTo>
                <a:lnTo>
                  <a:pt x="547423" y="77469"/>
                </a:lnTo>
                <a:lnTo>
                  <a:pt x="575727" y="93979"/>
                </a:lnTo>
                <a:lnTo>
                  <a:pt x="598657" y="116839"/>
                </a:lnTo>
                <a:lnTo>
                  <a:pt x="623561" y="149859"/>
                </a:lnTo>
                <a:lnTo>
                  <a:pt x="648453" y="116839"/>
                </a:lnTo>
                <a:lnTo>
                  <a:pt x="671378" y="93979"/>
                </a:lnTo>
                <a:lnTo>
                  <a:pt x="699682" y="77469"/>
                </a:lnTo>
                <a:lnTo>
                  <a:pt x="732010" y="67309"/>
                </a:lnTo>
                <a:lnTo>
                  <a:pt x="767008" y="63500"/>
                </a:lnTo>
              </a:path>
              <a:path w="1438909" h="1160779">
                <a:moveTo>
                  <a:pt x="906153" y="52069"/>
                </a:moveTo>
                <a:lnTo>
                  <a:pt x="623561" y="52069"/>
                </a:lnTo>
              </a:path>
              <a:path w="1438909" h="1160779">
                <a:moveTo>
                  <a:pt x="767008" y="0"/>
                </a:moveTo>
                <a:lnTo>
                  <a:pt x="727090" y="3809"/>
                </a:lnTo>
                <a:lnTo>
                  <a:pt x="689203" y="13969"/>
                </a:lnTo>
                <a:lnTo>
                  <a:pt x="654356" y="30479"/>
                </a:lnTo>
                <a:lnTo>
                  <a:pt x="623561" y="52069"/>
                </a:lnTo>
                <a:lnTo>
                  <a:pt x="906153" y="52069"/>
                </a:lnTo>
                <a:lnTo>
                  <a:pt x="844402" y="13969"/>
                </a:lnTo>
                <a:lnTo>
                  <a:pt x="806410" y="3809"/>
                </a:lnTo>
                <a:lnTo>
                  <a:pt x="7670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96" name="object 24"/>
          <p:cNvSpPr>
            <a:spLocks/>
          </p:cNvSpPr>
          <p:nvPr/>
        </p:nvSpPr>
        <p:spPr bwMode="auto">
          <a:xfrm>
            <a:off x="8738306" y="2698227"/>
            <a:ext cx="914199" cy="736802"/>
          </a:xfrm>
          <a:custGeom>
            <a:avLst/>
            <a:gdLst>
              <a:gd name="T0" fmla="*/ 1074424 w 1438909"/>
              <a:gd name="T1" fmla="*/ 1088529 h 1159510"/>
              <a:gd name="T2" fmla="*/ 1194258 w 1438909"/>
              <a:gd name="T3" fmla="*/ 1142000 h 1159510"/>
              <a:gd name="T4" fmla="*/ 52585 w 1438909"/>
              <a:gd name="T5" fmla="*/ 532170 h 1159510"/>
              <a:gd name="T6" fmla="*/ 3261 w 1438909"/>
              <a:gd name="T7" fmla="*/ 549993 h 1159510"/>
              <a:gd name="T8" fmla="*/ 73485 w 1438909"/>
              <a:gd name="T9" fmla="*/ 687493 h 1159510"/>
              <a:gd name="T10" fmla="*/ 279525 w 1438909"/>
              <a:gd name="T11" fmla="*/ 901379 h 1159510"/>
              <a:gd name="T12" fmla="*/ 484944 w 1438909"/>
              <a:gd name="T13" fmla="*/ 1069433 h 1159510"/>
              <a:gd name="T14" fmla="*/ 648914 w 1438909"/>
              <a:gd name="T15" fmla="*/ 1135635 h 1159510"/>
              <a:gd name="T16" fmla="*/ 837615 w 1438909"/>
              <a:gd name="T17" fmla="*/ 1103806 h 1159510"/>
              <a:gd name="T18" fmla="*/ 1319910 w 1438909"/>
              <a:gd name="T19" fmla="*/ 1085983 h 1159510"/>
              <a:gd name="T20" fmla="*/ 788104 w 1438909"/>
              <a:gd name="T21" fmla="*/ 929388 h 1159510"/>
              <a:gd name="T22" fmla="*/ 756611 w 1438909"/>
              <a:gd name="T23" fmla="*/ 916657 h 1159510"/>
              <a:gd name="T24" fmla="*/ 330291 w 1438909"/>
              <a:gd name="T25" fmla="*/ 874642 h 1159510"/>
              <a:gd name="T26" fmla="*/ 277032 w 1438909"/>
              <a:gd name="T27" fmla="*/ 776612 h 1159510"/>
              <a:gd name="T28" fmla="*/ 369392 w 1438909"/>
              <a:gd name="T29" fmla="*/ 712955 h 1159510"/>
              <a:gd name="T30" fmla="*/ 321716 w 1438909"/>
              <a:gd name="T31" fmla="*/ 658210 h 1159510"/>
              <a:gd name="T32" fmla="*/ 192476 w 1438909"/>
              <a:gd name="T33" fmla="*/ 560179 h 1159510"/>
              <a:gd name="T34" fmla="*/ 85508 w 1438909"/>
              <a:gd name="T35" fmla="*/ 534716 h 1159510"/>
              <a:gd name="T36" fmla="*/ 397935 w 1438909"/>
              <a:gd name="T37" fmla="*/ 742238 h 1159510"/>
              <a:gd name="T38" fmla="*/ 310468 w 1438909"/>
              <a:gd name="T39" fmla="*/ 818625 h 1159510"/>
              <a:gd name="T40" fmla="*/ 387980 w 1438909"/>
              <a:gd name="T41" fmla="*/ 853000 h 1159510"/>
              <a:gd name="T42" fmla="*/ 641370 w 1438909"/>
              <a:gd name="T43" fmla="*/ 872097 h 1159510"/>
              <a:gd name="T44" fmla="*/ 854582 w 1438909"/>
              <a:gd name="T45" fmla="*/ 914110 h 1159510"/>
              <a:gd name="T46" fmla="*/ 1286593 w 1438909"/>
              <a:gd name="T47" fmla="*/ 878462 h 1159510"/>
              <a:gd name="T48" fmla="*/ 1275335 w 1438909"/>
              <a:gd name="T49" fmla="*/ 863185 h 1159510"/>
              <a:gd name="T50" fmla="*/ 1122300 w 1438909"/>
              <a:gd name="T51" fmla="*/ 738417 h 1159510"/>
              <a:gd name="T52" fmla="*/ 786695 w 1438909"/>
              <a:gd name="T53" fmla="*/ 732052 h 1159510"/>
              <a:gd name="T54" fmla="*/ 1056288 w 1438909"/>
              <a:gd name="T55" fmla="*/ 712955 h 1159510"/>
              <a:gd name="T56" fmla="*/ 707262 w 1438909"/>
              <a:gd name="T57" fmla="*/ 566544 h 1159510"/>
              <a:gd name="T58" fmla="*/ 833675 w 1438909"/>
              <a:gd name="T59" fmla="*/ 645478 h 1159510"/>
              <a:gd name="T60" fmla="*/ 959015 w 1438909"/>
              <a:gd name="T61" fmla="*/ 566544 h 1159510"/>
              <a:gd name="T62" fmla="*/ 403509 w 1438909"/>
              <a:gd name="T63" fmla="*/ 12730 h 1159510"/>
              <a:gd name="T64" fmla="*/ 279416 w 1438909"/>
              <a:gd name="T65" fmla="*/ 162962 h 1159510"/>
              <a:gd name="T66" fmla="*/ 333296 w 1438909"/>
              <a:gd name="T67" fmla="*/ 352657 h 1159510"/>
              <a:gd name="T68" fmla="*/ 478661 w 1438909"/>
              <a:gd name="T69" fmla="*/ 518165 h 1159510"/>
              <a:gd name="T70" fmla="*/ 624217 w 1438909"/>
              <a:gd name="T71" fmla="*/ 594552 h 1159510"/>
              <a:gd name="T72" fmla="*/ 684806 w 1438909"/>
              <a:gd name="T73" fmla="*/ 576730 h 1159510"/>
              <a:gd name="T74" fmla="*/ 993368 w 1438909"/>
              <a:gd name="T75" fmla="*/ 530896 h 1159510"/>
              <a:gd name="T76" fmla="*/ 523248 w 1438909"/>
              <a:gd name="T77" fmla="*/ 474879 h 1159510"/>
              <a:gd name="T78" fmla="*/ 375731 w 1438909"/>
              <a:gd name="T79" fmla="*/ 299186 h 1159510"/>
              <a:gd name="T80" fmla="*/ 356160 w 1438909"/>
              <a:gd name="T81" fmla="*/ 129859 h 1159510"/>
              <a:gd name="T82" fmla="*/ 919447 w 1438909"/>
              <a:gd name="T83" fmla="*/ 63656 h 1159510"/>
              <a:gd name="T84" fmla="*/ 559014 w 1438909"/>
              <a:gd name="T85" fmla="*/ 12730 h 1159510"/>
              <a:gd name="T86" fmla="*/ 168996 w 1438909"/>
              <a:gd name="T87" fmla="*/ 557633 h 1159510"/>
              <a:gd name="T88" fmla="*/ 175625 w 1438909"/>
              <a:gd name="T89" fmla="*/ 556359 h 1159510"/>
              <a:gd name="T90" fmla="*/ 565062 w 1438909"/>
              <a:gd name="T91" fmla="*/ 244441 h 1159510"/>
              <a:gd name="T92" fmla="*/ 577217 w 1438909"/>
              <a:gd name="T93" fmla="*/ 397217 h 1159510"/>
              <a:gd name="T94" fmla="*/ 652003 w 1438909"/>
              <a:gd name="T95" fmla="*/ 524530 h 1159510"/>
              <a:gd name="T96" fmla="*/ 1052073 w 1438909"/>
              <a:gd name="T97" fmla="*/ 460873 h 1159510"/>
              <a:gd name="T98" fmla="*/ 1115612 w 1438909"/>
              <a:gd name="T99" fmla="*/ 282635 h 1159510"/>
              <a:gd name="T100" fmla="*/ 785763 w 1438909"/>
              <a:gd name="T101" fmla="*/ 206246 h 1159510"/>
              <a:gd name="T102" fmla="*/ 919447 w 1438909"/>
              <a:gd name="T103" fmla="*/ 63656 h 1159510"/>
              <a:gd name="T104" fmla="*/ 862272 w 1438909"/>
              <a:gd name="T105" fmla="*/ 92938 h 1159510"/>
              <a:gd name="T106" fmla="*/ 894251 w 1438909"/>
              <a:gd name="T107" fmla="*/ 197336 h 1159510"/>
              <a:gd name="T108" fmla="*/ 833675 w 1438909"/>
              <a:gd name="T109" fmla="*/ 260992 h 1159510"/>
              <a:gd name="T110" fmla="*/ 1033335 w 1438909"/>
              <a:gd name="T111" fmla="*/ 184604 h 1159510"/>
              <a:gd name="T112" fmla="*/ 959379 w 1438909"/>
              <a:gd name="T113" fmla="*/ 123492 h 1159510"/>
              <a:gd name="T114" fmla="*/ 481058 w 1438909"/>
              <a:gd name="T115" fmla="*/ 63656 h 1159510"/>
              <a:gd name="T116" fmla="*/ 599848 w 1438909"/>
              <a:gd name="T117" fmla="*/ 117127 h 1159510"/>
              <a:gd name="T118" fmla="*/ 701075 w 1438909"/>
              <a:gd name="T119" fmla="*/ 76389 h 1159510"/>
              <a:gd name="T120" fmla="*/ 768535 w 1438909"/>
              <a:gd name="T121" fmla="*/ 0 h 1159510"/>
              <a:gd name="T122" fmla="*/ 624802 w 1438909"/>
              <a:gd name="T123" fmla="*/ 50926 h 1159510"/>
              <a:gd name="T124" fmla="*/ 788418 w 1438909"/>
              <a:gd name="T125" fmla="*/ 0 h 11595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438909" h="1159510">
                <a:moveTo>
                  <a:pt x="1317288" y="1083310"/>
                </a:moveTo>
                <a:lnTo>
                  <a:pt x="1021562" y="1083310"/>
                </a:lnTo>
                <a:lnTo>
                  <a:pt x="1068226" y="1085850"/>
                </a:lnTo>
                <a:lnTo>
                  <a:pt x="1072290" y="1085850"/>
                </a:lnTo>
                <a:lnTo>
                  <a:pt x="1104245" y="1092200"/>
                </a:lnTo>
                <a:lnTo>
                  <a:pt x="1136675" y="1104900"/>
                </a:lnTo>
                <a:lnTo>
                  <a:pt x="1166811" y="1120139"/>
                </a:lnTo>
                <a:lnTo>
                  <a:pt x="1191886" y="1139189"/>
                </a:lnTo>
                <a:lnTo>
                  <a:pt x="1247449" y="1159510"/>
                </a:lnTo>
                <a:lnTo>
                  <a:pt x="1317288" y="1083310"/>
                </a:lnTo>
                <a:close/>
              </a:path>
              <a:path w="1438909" h="1159510">
                <a:moveTo>
                  <a:pt x="61396" y="530860"/>
                </a:moveTo>
                <a:lnTo>
                  <a:pt x="52480" y="530860"/>
                </a:lnTo>
                <a:lnTo>
                  <a:pt x="35325" y="533400"/>
                </a:lnTo>
                <a:lnTo>
                  <a:pt x="21158" y="535939"/>
                </a:lnTo>
                <a:lnTo>
                  <a:pt x="10345" y="542289"/>
                </a:lnTo>
                <a:lnTo>
                  <a:pt x="3255" y="548639"/>
                </a:lnTo>
                <a:lnTo>
                  <a:pt x="0" y="558800"/>
                </a:lnTo>
                <a:lnTo>
                  <a:pt x="631" y="571500"/>
                </a:lnTo>
                <a:lnTo>
                  <a:pt x="40983" y="643889"/>
                </a:lnTo>
                <a:lnTo>
                  <a:pt x="73338" y="685800"/>
                </a:lnTo>
                <a:lnTo>
                  <a:pt x="109689" y="730250"/>
                </a:lnTo>
                <a:lnTo>
                  <a:pt x="149232" y="772160"/>
                </a:lnTo>
                <a:lnTo>
                  <a:pt x="234677" y="859789"/>
                </a:lnTo>
                <a:lnTo>
                  <a:pt x="278970" y="899160"/>
                </a:lnTo>
                <a:lnTo>
                  <a:pt x="323238" y="939800"/>
                </a:lnTo>
                <a:lnTo>
                  <a:pt x="408485" y="1009650"/>
                </a:lnTo>
                <a:lnTo>
                  <a:pt x="447854" y="1041400"/>
                </a:lnTo>
                <a:lnTo>
                  <a:pt x="483981" y="1066800"/>
                </a:lnTo>
                <a:lnTo>
                  <a:pt x="516064" y="1088389"/>
                </a:lnTo>
                <a:lnTo>
                  <a:pt x="564875" y="1115060"/>
                </a:lnTo>
                <a:lnTo>
                  <a:pt x="612981" y="1130300"/>
                </a:lnTo>
                <a:lnTo>
                  <a:pt x="647625" y="1132839"/>
                </a:lnTo>
                <a:lnTo>
                  <a:pt x="681207" y="1127760"/>
                </a:lnTo>
                <a:lnTo>
                  <a:pt x="697082" y="1123950"/>
                </a:lnTo>
                <a:lnTo>
                  <a:pt x="776542" y="1107439"/>
                </a:lnTo>
                <a:lnTo>
                  <a:pt x="835951" y="1101089"/>
                </a:lnTo>
                <a:lnTo>
                  <a:pt x="900553" y="1092200"/>
                </a:lnTo>
                <a:lnTo>
                  <a:pt x="964405" y="1088389"/>
                </a:lnTo>
                <a:lnTo>
                  <a:pt x="1021562" y="1083310"/>
                </a:lnTo>
                <a:lnTo>
                  <a:pt x="1317288" y="1083310"/>
                </a:lnTo>
                <a:lnTo>
                  <a:pt x="1438343" y="952500"/>
                </a:lnTo>
                <a:lnTo>
                  <a:pt x="1394623" y="929639"/>
                </a:lnTo>
                <a:lnTo>
                  <a:pt x="796891" y="929639"/>
                </a:lnTo>
                <a:lnTo>
                  <a:pt x="786539" y="927100"/>
                </a:lnTo>
                <a:lnTo>
                  <a:pt x="777613" y="923289"/>
                </a:lnTo>
                <a:lnTo>
                  <a:pt x="769472" y="920750"/>
                </a:lnTo>
                <a:lnTo>
                  <a:pt x="762080" y="916939"/>
                </a:lnTo>
                <a:lnTo>
                  <a:pt x="755108" y="914400"/>
                </a:lnTo>
                <a:lnTo>
                  <a:pt x="691555" y="905510"/>
                </a:lnTo>
                <a:lnTo>
                  <a:pt x="626090" y="897889"/>
                </a:lnTo>
                <a:lnTo>
                  <a:pt x="373067" y="880110"/>
                </a:lnTo>
                <a:lnTo>
                  <a:pt x="329634" y="872489"/>
                </a:lnTo>
                <a:lnTo>
                  <a:pt x="299567" y="853439"/>
                </a:lnTo>
                <a:lnTo>
                  <a:pt x="281475" y="829310"/>
                </a:lnTo>
                <a:lnTo>
                  <a:pt x="273968" y="803910"/>
                </a:lnTo>
                <a:lnTo>
                  <a:pt x="276482" y="774700"/>
                </a:lnTo>
                <a:lnTo>
                  <a:pt x="290312" y="749300"/>
                </a:lnTo>
                <a:lnTo>
                  <a:pt x="315608" y="726439"/>
                </a:lnTo>
                <a:lnTo>
                  <a:pt x="352518" y="713739"/>
                </a:lnTo>
                <a:lnTo>
                  <a:pt x="368658" y="711200"/>
                </a:lnTo>
                <a:lnTo>
                  <a:pt x="386617" y="711200"/>
                </a:lnTo>
                <a:lnTo>
                  <a:pt x="367138" y="694689"/>
                </a:lnTo>
                <a:lnTo>
                  <a:pt x="345069" y="676910"/>
                </a:lnTo>
                <a:lnTo>
                  <a:pt x="321077" y="656589"/>
                </a:lnTo>
                <a:lnTo>
                  <a:pt x="294796" y="635000"/>
                </a:lnTo>
                <a:lnTo>
                  <a:pt x="265437" y="603250"/>
                </a:lnTo>
                <a:lnTo>
                  <a:pt x="211937" y="565150"/>
                </a:lnTo>
                <a:lnTo>
                  <a:pt x="192094" y="558800"/>
                </a:lnTo>
                <a:lnTo>
                  <a:pt x="158462" y="558800"/>
                </a:lnTo>
                <a:lnTo>
                  <a:pt x="134971" y="548639"/>
                </a:lnTo>
                <a:lnTo>
                  <a:pt x="110229" y="539750"/>
                </a:lnTo>
                <a:lnTo>
                  <a:pt x="85337" y="533400"/>
                </a:lnTo>
                <a:lnTo>
                  <a:pt x="61396" y="530860"/>
                </a:lnTo>
                <a:close/>
              </a:path>
              <a:path w="1438909" h="1159510">
                <a:moveTo>
                  <a:pt x="1120070" y="736600"/>
                </a:moveTo>
                <a:lnTo>
                  <a:pt x="536884" y="736600"/>
                </a:lnTo>
                <a:lnTo>
                  <a:pt x="397145" y="740410"/>
                </a:lnTo>
                <a:lnTo>
                  <a:pt x="357001" y="745489"/>
                </a:lnTo>
                <a:lnTo>
                  <a:pt x="315748" y="765810"/>
                </a:lnTo>
                <a:lnTo>
                  <a:pt x="304690" y="800100"/>
                </a:lnTo>
                <a:lnTo>
                  <a:pt x="309851" y="816610"/>
                </a:lnTo>
                <a:lnTo>
                  <a:pt x="322614" y="831850"/>
                </a:lnTo>
                <a:lnTo>
                  <a:pt x="344014" y="844550"/>
                </a:lnTo>
                <a:lnTo>
                  <a:pt x="375086" y="850900"/>
                </a:lnTo>
                <a:lnTo>
                  <a:pt x="387209" y="850900"/>
                </a:lnTo>
                <a:lnTo>
                  <a:pt x="417133" y="853439"/>
                </a:lnTo>
                <a:lnTo>
                  <a:pt x="461121" y="854710"/>
                </a:lnTo>
                <a:lnTo>
                  <a:pt x="515435" y="859789"/>
                </a:lnTo>
                <a:lnTo>
                  <a:pt x="640096" y="869950"/>
                </a:lnTo>
                <a:lnTo>
                  <a:pt x="783950" y="885189"/>
                </a:lnTo>
                <a:lnTo>
                  <a:pt x="804778" y="891539"/>
                </a:lnTo>
                <a:lnTo>
                  <a:pt x="823453" y="895350"/>
                </a:lnTo>
                <a:lnTo>
                  <a:pt x="852885" y="911860"/>
                </a:lnTo>
                <a:lnTo>
                  <a:pt x="850841" y="923289"/>
                </a:lnTo>
                <a:lnTo>
                  <a:pt x="844770" y="929639"/>
                </a:lnTo>
                <a:lnTo>
                  <a:pt x="1394623" y="929639"/>
                </a:lnTo>
                <a:lnTo>
                  <a:pt x="1284038" y="876300"/>
                </a:lnTo>
                <a:lnTo>
                  <a:pt x="1282717" y="873760"/>
                </a:lnTo>
                <a:lnTo>
                  <a:pt x="1281536" y="872489"/>
                </a:lnTo>
                <a:lnTo>
                  <a:pt x="1280507" y="872489"/>
                </a:lnTo>
                <a:lnTo>
                  <a:pt x="1272802" y="861060"/>
                </a:lnTo>
                <a:lnTo>
                  <a:pt x="1251505" y="838200"/>
                </a:lnTo>
                <a:lnTo>
                  <a:pt x="1217805" y="806450"/>
                </a:lnTo>
                <a:lnTo>
                  <a:pt x="1172892" y="768350"/>
                </a:lnTo>
                <a:lnTo>
                  <a:pt x="1120070" y="736600"/>
                </a:lnTo>
                <a:close/>
              </a:path>
              <a:path w="1438909" h="1159510">
                <a:moveTo>
                  <a:pt x="978107" y="695960"/>
                </a:moveTo>
                <a:lnTo>
                  <a:pt x="899521" y="701039"/>
                </a:lnTo>
                <a:lnTo>
                  <a:pt x="865316" y="708660"/>
                </a:lnTo>
                <a:lnTo>
                  <a:pt x="785132" y="730250"/>
                </a:lnTo>
                <a:lnTo>
                  <a:pt x="760956" y="732789"/>
                </a:lnTo>
                <a:lnTo>
                  <a:pt x="735880" y="736600"/>
                </a:lnTo>
                <a:lnTo>
                  <a:pt x="1117958" y="736600"/>
                </a:lnTo>
                <a:lnTo>
                  <a:pt x="1054190" y="711200"/>
                </a:lnTo>
                <a:lnTo>
                  <a:pt x="982781" y="698500"/>
                </a:lnTo>
                <a:lnTo>
                  <a:pt x="978107" y="695960"/>
                </a:lnTo>
                <a:close/>
              </a:path>
              <a:path w="1438909" h="1159510">
                <a:moveTo>
                  <a:pt x="957110" y="565150"/>
                </a:moveTo>
                <a:lnTo>
                  <a:pt x="705857" y="565150"/>
                </a:lnTo>
                <a:lnTo>
                  <a:pt x="742208" y="596900"/>
                </a:lnTo>
                <a:lnTo>
                  <a:pt x="776587" y="619760"/>
                </a:lnTo>
                <a:lnTo>
                  <a:pt x="807141" y="637539"/>
                </a:lnTo>
                <a:lnTo>
                  <a:pt x="832019" y="643889"/>
                </a:lnTo>
                <a:lnTo>
                  <a:pt x="859924" y="635000"/>
                </a:lnTo>
                <a:lnTo>
                  <a:pt x="894539" y="615950"/>
                </a:lnTo>
                <a:lnTo>
                  <a:pt x="933359" y="586739"/>
                </a:lnTo>
                <a:lnTo>
                  <a:pt x="957110" y="565150"/>
                </a:lnTo>
                <a:close/>
              </a:path>
              <a:path w="1438909" h="1159510">
                <a:moveTo>
                  <a:pt x="480102" y="0"/>
                </a:moveTo>
                <a:lnTo>
                  <a:pt x="460257" y="0"/>
                </a:lnTo>
                <a:lnTo>
                  <a:pt x="440696" y="2539"/>
                </a:lnTo>
                <a:lnTo>
                  <a:pt x="402708" y="12700"/>
                </a:lnTo>
                <a:lnTo>
                  <a:pt x="356023" y="38100"/>
                </a:lnTo>
                <a:lnTo>
                  <a:pt x="318895" y="72389"/>
                </a:lnTo>
                <a:lnTo>
                  <a:pt x="292712" y="114300"/>
                </a:lnTo>
                <a:lnTo>
                  <a:pt x="278861" y="162560"/>
                </a:lnTo>
                <a:lnTo>
                  <a:pt x="278731" y="215900"/>
                </a:lnTo>
                <a:lnTo>
                  <a:pt x="288623" y="257810"/>
                </a:lnTo>
                <a:lnTo>
                  <a:pt x="307065" y="304800"/>
                </a:lnTo>
                <a:lnTo>
                  <a:pt x="332633" y="351789"/>
                </a:lnTo>
                <a:lnTo>
                  <a:pt x="363904" y="396239"/>
                </a:lnTo>
                <a:lnTo>
                  <a:pt x="399456" y="440689"/>
                </a:lnTo>
                <a:lnTo>
                  <a:pt x="437866" y="482600"/>
                </a:lnTo>
                <a:lnTo>
                  <a:pt x="477710" y="516889"/>
                </a:lnTo>
                <a:lnTo>
                  <a:pt x="517566" y="548639"/>
                </a:lnTo>
                <a:lnTo>
                  <a:pt x="556012" y="571500"/>
                </a:lnTo>
                <a:lnTo>
                  <a:pt x="591623" y="586739"/>
                </a:lnTo>
                <a:lnTo>
                  <a:pt x="622977" y="593089"/>
                </a:lnTo>
                <a:lnTo>
                  <a:pt x="624133" y="593089"/>
                </a:lnTo>
                <a:lnTo>
                  <a:pt x="642280" y="590550"/>
                </a:lnTo>
                <a:lnTo>
                  <a:pt x="662152" y="586739"/>
                </a:lnTo>
                <a:lnTo>
                  <a:pt x="683446" y="575310"/>
                </a:lnTo>
                <a:lnTo>
                  <a:pt x="705857" y="565150"/>
                </a:lnTo>
                <a:lnTo>
                  <a:pt x="957110" y="565150"/>
                </a:lnTo>
                <a:lnTo>
                  <a:pt x="973876" y="548639"/>
                </a:lnTo>
                <a:lnTo>
                  <a:pt x="991395" y="529589"/>
                </a:lnTo>
                <a:lnTo>
                  <a:pt x="623561" y="529589"/>
                </a:lnTo>
                <a:lnTo>
                  <a:pt x="595652" y="523239"/>
                </a:lnTo>
                <a:lnTo>
                  <a:pt x="561032" y="504189"/>
                </a:lnTo>
                <a:lnTo>
                  <a:pt x="522209" y="473710"/>
                </a:lnTo>
                <a:lnTo>
                  <a:pt x="481686" y="435610"/>
                </a:lnTo>
                <a:lnTo>
                  <a:pt x="441971" y="393700"/>
                </a:lnTo>
                <a:lnTo>
                  <a:pt x="405568" y="346710"/>
                </a:lnTo>
                <a:lnTo>
                  <a:pt x="374984" y="298450"/>
                </a:lnTo>
                <a:lnTo>
                  <a:pt x="352723" y="251460"/>
                </a:lnTo>
                <a:lnTo>
                  <a:pt x="341291" y="207010"/>
                </a:lnTo>
                <a:lnTo>
                  <a:pt x="342165" y="168910"/>
                </a:lnTo>
                <a:lnTo>
                  <a:pt x="355452" y="129539"/>
                </a:lnTo>
                <a:lnTo>
                  <a:pt x="382407" y="97789"/>
                </a:lnTo>
                <a:lnTo>
                  <a:pt x="424286" y="72389"/>
                </a:lnTo>
                <a:lnTo>
                  <a:pt x="465760" y="63500"/>
                </a:lnTo>
                <a:lnTo>
                  <a:pt x="917621" y="63500"/>
                </a:lnTo>
                <a:lnTo>
                  <a:pt x="906153" y="50800"/>
                </a:lnTo>
                <a:lnTo>
                  <a:pt x="623561" y="50800"/>
                </a:lnTo>
                <a:lnTo>
                  <a:pt x="592754" y="29210"/>
                </a:lnTo>
                <a:lnTo>
                  <a:pt x="557904" y="12700"/>
                </a:lnTo>
                <a:lnTo>
                  <a:pt x="520018" y="2539"/>
                </a:lnTo>
                <a:lnTo>
                  <a:pt x="480102" y="0"/>
                </a:lnTo>
                <a:close/>
              </a:path>
              <a:path w="1438909" h="1159510">
                <a:moveTo>
                  <a:pt x="175277" y="554989"/>
                </a:moveTo>
                <a:lnTo>
                  <a:pt x="168660" y="556260"/>
                </a:lnTo>
                <a:lnTo>
                  <a:pt x="160443" y="558800"/>
                </a:lnTo>
                <a:lnTo>
                  <a:pt x="192094" y="558800"/>
                </a:lnTo>
                <a:lnTo>
                  <a:pt x="182173" y="556260"/>
                </a:lnTo>
                <a:lnTo>
                  <a:pt x="175277" y="554989"/>
                </a:lnTo>
                <a:close/>
              </a:path>
              <a:path w="1438909" h="1159510">
                <a:moveTo>
                  <a:pt x="688560" y="173989"/>
                </a:moveTo>
                <a:lnTo>
                  <a:pt x="632782" y="184150"/>
                </a:lnTo>
                <a:lnTo>
                  <a:pt x="590897" y="209550"/>
                </a:lnTo>
                <a:lnTo>
                  <a:pt x="563940" y="243839"/>
                </a:lnTo>
                <a:lnTo>
                  <a:pt x="550648" y="281939"/>
                </a:lnTo>
                <a:lnTo>
                  <a:pt x="549762" y="320039"/>
                </a:lnTo>
                <a:lnTo>
                  <a:pt x="558821" y="358139"/>
                </a:lnTo>
                <a:lnTo>
                  <a:pt x="576071" y="396239"/>
                </a:lnTo>
                <a:lnTo>
                  <a:pt x="599944" y="438150"/>
                </a:lnTo>
                <a:lnTo>
                  <a:pt x="628874" y="478789"/>
                </a:lnTo>
                <a:lnTo>
                  <a:pt x="661293" y="518160"/>
                </a:lnTo>
                <a:lnTo>
                  <a:pt x="650708" y="523239"/>
                </a:lnTo>
                <a:lnTo>
                  <a:pt x="640827" y="527050"/>
                </a:lnTo>
                <a:lnTo>
                  <a:pt x="631747" y="529589"/>
                </a:lnTo>
                <a:lnTo>
                  <a:pt x="991395" y="529589"/>
                </a:lnTo>
                <a:lnTo>
                  <a:pt x="1049983" y="459739"/>
                </a:lnTo>
                <a:lnTo>
                  <a:pt x="1080561" y="410210"/>
                </a:lnTo>
                <a:lnTo>
                  <a:pt x="1102815" y="364489"/>
                </a:lnTo>
                <a:lnTo>
                  <a:pt x="1114239" y="320039"/>
                </a:lnTo>
                <a:lnTo>
                  <a:pt x="1113396" y="281939"/>
                </a:lnTo>
                <a:lnTo>
                  <a:pt x="1106319" y="260350"/>
                </a:lnTo>
                <a:lnTo>
                  <a:pt x="832019" y="260350"/>
                </a:lnTo>
                <a:lnTo>
                  <a:pt x="807140" y="228600"/>
                </a:lnTo>
                <a:lnTo>
                  <a:pt x="784202" y="205739"/>
                </a:lnTo>
                <a:lnTo>
                  <a:pt x="755894" y="190500"/>
                </a:lnTo>
                <a:lnTo>
                  <a:pt x="723563" y="177800"/>
                </a:lnTo>
                <a:lnTo>
                  <a:pt x="688560" y="173989"/>
                </a:lnTo>
                <a:close/>
              </a:path>
              <a:path w="1438909" h="1159510">
                <a:moveTo>
                  <a:pt x="917621" y="63500"/>
                </a:moveTo>
                <a:lnTo>
                  <a:pt x="781344" y="63500"/>
                </a:lnTo>
                <a:lnTo>
                  <a:pt x="809297" y="67310"/>
                </a:lnTo>
                <a:lnTo>
                  <a:pt x="822812" y="72389"/>
                </a:lnTo>
                <a:lnTo>
                  <a:pt x="860559" y="92710"/>
                </a:lnTo>
                <a:lnTo>
                  <a:pt x="886558" y="123189"/>
                </a:lnTo>
                <a:lnTo>
                  <a:pt x="901677" y="154939"/>
                </a:lnTo>
                <a:lnTo>
                  <a:pt x="906784" y="190500"/>
                </a:lnTo>
                <a:lnTo>
                  <a:pt x="892475" y="196850"/>
                </a:lnTo>
                <a:lnTo>
                  <a:pt x="879281" y="205739"/>
                </a:lnTo>
                <a:lnTo>
                  <a:pt x="867370" y="218439"/>
                </a:lnTo>
                <a:lnTo>
                  <a:pt x="856911" y="228600"/>
                </a:lnTo>
                <a:lnTo>
                  <a:pt x="832019" y="260350"/>
                </a:lnTo>
                <a:lnTo>
                  <a:pt x="1106319" y="260350"/>
                </a:lnTo>
                <a:lnTo>
                  <a:pt x="1100126" y="243839"/>
                </a:lnTo>
                <a:lnTo>
                  <a:pt x="1073173" y="209550"/>
                </a:lnTo>
                <a:lnTo>
                  <a:pt x="1031282" y="184150"/>
                </a:lnTo>
                <a:lnTo>
                  <a:pt x="1003928" y="177800"/>
                </a:lnTo>
                <a:lnTo>
                  <a:pt x="975478" y="173989"/>
                </a:lnTo>
                <a:lnTo>
                  <a:pt x="969306" y="173989"/>
                </a:lnTo>
                <a:lnTo>
                  <a:pt x="957473" y="123189"/>
                </a:lnTo>
                <a:lnTo>
                  <a:pt x="931638" y="76200"/>
                </a:lnTo>
                <a:lnTo>
                  <a:pt x="917621" y="63500"/>
                </a:lnTo>
                <a:close/>
              </a:path>
              <a:path w="1438909" h="1159510">
                <a:moveTo>
                  <a:pt x="767008" y="63500"/>
                </a:moveTo>
                <a:lnTo>
                  <a:pt x="480102" y="63500"/>
                </a:lnTo>
                <a:lnTo>
                  <a:pt x="515098" y="66039"/>
                </a:lnTo>
                <a:lnTo>
                  <a:pt x="547423" y="76200"/>
                </a:lnTo>
                <a:lnTo>
                  <a:pt x="575727" y="92710"/>
                </a:lnTo>
                <a:lnTo>
                  <a:pt x="598657" y="116839"/>
                </a:lnTo>
                <a:lnTo>
                  <a:pt x="623561" y="148589"/>
                </a:lnTo>
                <a:lnTo>
                  <a:pt x="648453" y="116839"/>
                </a:lnTo>
                <a:lnTo>
                  <a:pt x="671378" y="92710"/>
                </a:lnTo>
                <a:lnTo>
                  <a:pt x="699682" y="76200"/>
                </a:lnTo>
                <a:lnTo>
                  <a:pt x="732010" y="66039"/>
                </a:lnTo>
                <a:lnTo>
                  <a:pt x="767008" y="63500"/>
                </a:lnTo>
                <a:close/>
              </a:path>
              <a:path w="1438909" h="1159510">
                <a:moveTo>
                  <a:pt x="786852" y="0"/>
                </a:moveTo>
                <a:lnTo>
                  <a:pt x="767008" y="0"/>
                </a:lnTo>
                <a:lnTo>
                  <a:pt x="727090" y="2539"/>
                </a:lnTo>
                <a:lnTo>
                  <a:pt x="689203" y="12700"/>
                </a:lnTo>
                <a:lnTo>
                  <a:pt x="654356" y="29210"/>
                </a:lnTo>
                <a:lnTo>
                  <a:pt x="623561" y="50800"/>
                </a:lnTo>
                <a:lnTo>
                  <a:pt x="906153" y="50800"/>
                </a:lnTo>
                <a:lnTo>
                  <a:pt x="844402" y="12700"/>
                </a:lnTo>
                <a:lnTo>
                  <a:pt x="806410" y="2539"/>
                </a:lnTo>
                <a:lnTo>
                  <a:pt x="7868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" name="object 25"/>
          <p:cNvSpPr>
            <a:spLocks noGrp="1"/>
          </p:cNvSpPr>
          <p:nvPr>
            <p:ph type="sldNum" sz="quarter" idx="12"/>
          </p:nvPr>
        </p:nvSpPr>
        <p:spPr>
          <a:xfrm>
            <a:off x="3593930" y="333438"/>
            <a:ext cx="8683110" cy="772206"/>
          </a:xfrm>
          <a:solidFill>
            <a:schemeClr val="bg1"/>
          </a:solidFill>
        </p:spPr>
        <p:txBody>
          <a:bodyPr vert="horz" rtlCol="0"/>
          <a:lstStyle/>
          <a:p>
            <a:pPr marL="16126" algn="r">
              <a:defRPr/>
            </a:pPr>
            <a:r>
              <a:rPr lang="ru-RU" sz="2800" dirty="0" smtClean="0">
                <a:solidFill>
                  <a:srgbClr val="821A08"/>
                </a:solidFill>
              </a:rPr>
              <a:t>«РУХАНИ ЖАҢҒЫРУ»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								</a:t>
            </a:r>
            <a:r>
              <a:rPr lang="ru-RU" sz="2400" dirty="0" smtClean="0">
                <a:solidFill>
                  <a:schemeClr val="tx1"/>
                </a:solidFill>
              </a:rPr>
              <a:t>20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endParaRPr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3"/>
          <p:cNvSpPr txBox="1">
            <a:spLocks noChangeArrowheads="1"/>
          </p:cNvSpPr>
          <p:nvPr/>
        </p:nvSpPr>
        <p:spPr bwMode="auto">
          <a:xfrm>
            <a:off x="331788" y="211138"/>
            <a:ext cx="10523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rgbClr val="0C779D"/>
                </a:solidFill>
              </a:rPr>
              <a:t>ПРОЗРАЧНОСТЬ ДЕЯТЕЛЬНОСТИ НПО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63" y="872479"/>
            <a:ext cx="8813800" cy="117316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Open Sans" pitchFamily="34" charset="0"/>
                <a:cs typeface="Arial" charset="0"/>
              </a:rPr>
              <a:t>     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ПЛАНУ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НАЦИИ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ВКЛЮЧЕНЫ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 В ЗАКОН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«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НЕКОММЕРЧЕСКИХ ОРГАНИЗАЦИЯХ» ОБ ОТЧЕТНОСТИ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НПО В УПОЛНОМОЧЕННЫЙ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17838" y="2423321"/>
            <a:ext cx="8818562" cy="969962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беспечить прозрачность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НПО,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 их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общества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доноров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3" name="TextBox 23"/>
          <p:cNvSpPr txBox="1">
            <a:spLocks noChangeArrowheads="1"/>
          </p:cNvSpPr>
          <p:nvPr/>
        </p:nvSpPr>
        <p:spPr bwMode="auto">
          <a:xfrm>
            <a:off x="11210926" y="251239"/>
            <a:ext cx="63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kk-KZ" altLang="ru-RU" sz="2400" b="1" dirty="0" smtClean="0"/>
              <a:t>21</a:t>
            </a:r>
            <a:endParaRPr lang="ru-RU" alt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63" y="2580483"/>
            <a:ext cx="2416175" cy="533400"/>
          </a:xfrm>
          <a:prstGeom prst="roundRect">
            <a:avLst>
              <a:gd name="adj" fmla="val 1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углом вверх 3"/>
          <p:cNvSpPr/>
          <p:nvPr/>
        </p:nvSpPr>
        <p:spPr>
          <a:xfrm rot="5400000" flipV="1">
            <a:off x="3093246" y="3350009"/>
            <a:ext cx="481012" cy="606425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0864" y="3576228"/>
            <a:ext cx="2389187" cy="534988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ПРЕИМУЩЕСТВА: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36838" y="4198117"/>
            <a:ext cx="9212262" cy="750887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Базе представлен опыт около 3000 казахстанских и зарубежных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НПО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8901" y="5043842"/>
            <a:ext cx="9215437" cy="769937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возможность регистрации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подачи сведений в режиме онлайн,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упрощает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отчетности НПО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593850" y="4199704"/>
            <a:ext cx="1033463" cy="76835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4400" b="1" dirty="0" smtClean="0"/>
              <a:t>1</a:t>
            </a:r>
            <a:endParaRPr lang="ru-RU" altLang="ru-RU" sz="2800" b="1" dirty="0" smtClean="0"/>
          </a:p>
        </p:txBody>
      </p:sp>
      <p:sp>
        <p:nvSpPr>
          <p:cNvPr id="43020" name="TextBox 23"/>
          <p:cNvSpPr txBox="1">
            <a:spLocks noChangeArrowheads="1"/>
          </p:cNvSpPr>
          <p:nvPr/>
        </p:nvSpPr>
        <p:spPr bwMode="auto">
          <a:xfrm>
            <a:off x="1601788" y="5058129"/>
            <a:ext cx="1027113" cy="7683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kk-KZ" altLang="ru-RU" sz="4400" b="1" dirty="0"/>
              <a:t>2</a:t>
            </a:r>
            <a:endParaRPr lang="ru-RU" altLang="ru-RU" sz="2800" b="1" dirty="0"/>
          </a:p>
        </p:txBody>
      </p:sp>
      <p:pic>
        <p:nvPicPr>
          <p:cNvPr id="43021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206054"/>
            <a:ext cx="104298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1" y="5054954"/>
            <a:ext cx="10429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663" y="847463"/>
            <a:ext cx="24844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3479801" y="3842929"/>
            <a:ext cx="212725" cy="26828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30163" y="808039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6" name="Прямоугольник 2"/>
          <p:cNvSpPr>
            <a:spLocks noChangeArrowheads="1"/>
          </p:cNvSpPr>
          <p:nvPr/>
        </p:nvSpPr>
        <p:spPr bwMode="auto">
          <a:xfrm>
            <a:off x="3882250" y="1975413"/>
            <a:ext cx="3681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/>
              <a:t>«БАЗА </a:t>
            </a:r>
            <a:r>
              <a:rPr lang="ru-RU" altLang="ru-RU" sz="2400" b="1" dirty="0"/>
              <a:t>ДАННЫХ НПО» </a:t>
            </a:r>
            <a:endParaRPr lang="ru-RU" alt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20428" y="5882044"/>
            <a:ext cx="9215437" cy="769937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сентября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г. открыт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общественности к сведениям                 Базы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НПО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593315" y="5896331"/>
            <a:ext cx="1027113" cy="76944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4400" b="1" dirty="0"/>
              <a:t>3</a:t>
            </a:r>
            <a:endParaRPr lang="ru-RU" altLang="ru-RU" sz="2800" b="1" dirty="0"/>
          </a:p>
        </p:txBody>
      </p:sp>
      <p:pic>
        <p:nvPicPr>
          <p:cNvPr id="21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28" y="5893156"/>
            <a:ext cx="10429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6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7" name="TextBox 26"/>
          <p:cNvSpPr txBox="1">
            <a:spLocks noChangeArrowheads="1"/>
          </p:cNvSpPr>
          <p:nvPr/>
        </p:nvSpPr>
        <p:spPr bwMode="auto">
          <a:xfrm>
            <a:off x="246064" y="17443"/>
            <a:ext cx="103362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kk-KZ" altLang="ru-RU" sz="2800" b="1" dirty="0" smtClean="0">
                <a:solidFill>
                  <a:srgbClr val="0C779D"/>
                </a:solidFill>
              </a:rPr>
              <a:t>ГОСУДАРСТВЕННАЯ </a:t>
            </a:r>
          </a:p>
          <a:p>
            <a:pPr>
              <a:defRPr/>
            </a:pPr>
            <a:r>
              <a:rPr lang="kk-KZ" altLang="ru-RU" sz="2800" b="1" dirty="0" smtClean="0">
                <a:solidFill>
                  <a:srgbClr val="0C779D"/>
                </a:solidFill>
              </a:rPr>
              <a:t>МОЛОДЕЖНАЯ ПОЛИТИКА</a:t>
            </a:r>
            <a:endParaRPr lang="ru-RU" altLang="ru-RU" sz="2800" b="1" dirty="0" smtClean="0">
              <a:solidFill>
                <a:srgbClr val="0C779D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0" y="958850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7" name="TextBox 23"/>
          <p:cNvSpPr txBox="1">
            <a:spLocks noChangeArrowheads="1"/>
          </p:cNvSpPr>
          <p:nvPr/>
        </p:nvSpPr>
        <p:spPr bwMode="auto">
          <a:xfrm>
            <a:off x="11304489" y="253191"/>
            <a:ext cx="633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dirty="0" smtClean="0"/>
              <a:t>22</a:t>
            </a:r>
            <a:endParaRPr lang="ru-RU" altLang="ru-RU" sz="2400" b="1" dirty="0"/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981247436"/>
              </p:ext>
            </p:extLst>
          </p:nvPr>
        </p:nvGraphicFramePr>
        <p:xfrm>
          <a:off x="617838" y="3400241"/>
          <a:ext cx="11055178" cy="3186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52" y="9197"/>
            <a:ext cx="1451447" cy="971533"/>
          </a:xfrm>
          <a:prstGeom prst="rect">
            <a:avLst/>
          </a:prstGeom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31541" y="1110972"/>
            <a:ext cx="11401425" cy="100647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798244" y="1178794"/>
            <a:ext cx="103362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/>
              <a:t>ОБЩЕЕ КОЛИЧЕСТВО МОЛОДЕЖИ </a:t>
            </a:r>
            <a:r>
              <a:rPr lang="en-US" altLang="ru-RU" sz="2400" b="1" dirty="0" smtClean="0"/>
              <a:t>(</a:t>
            </a:r>
            <a:r>
              <a:rPr lang="ru-RU" altLang="ru-RU" sz="2400" b="1" dirty="0" smtClean="0"/>
              <a:t>ОТ 14 ДО 29 ЛЕТ</a:t>
            </a:r>
            <a:r>
              <a:rPr lang="en-US" altLang="ru-RU" sz="2400" b="1" dirty="0" smtClean="0"/>
              <a:t>)</a:t>
            </a:r>
            <a:endParaRPr lang="ru-RU" altLang="ru-RU" sz="2400" b="1" dirty="0"/>
          </a:p>
          <a:p>
            <a:pPr algn="ctr">
              <a:defRPr/>
            </a:pPr>
            <a:r>
              <a:rPr lang="ru-RU" altLang="ru-RU" sz="2400" b="1" dirty="0" smtClean="0"/>
              <a:t> </a:t>
            </a: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4 099 653 ЧЕЛОВЕК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31541" y="2215998"/>
            <a:ext cx="3586118" cy="1131209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26"/>
          <p:cNvSpPr txBox="1">
            <a:spLocks noChangeArrowheads="1"/>
          </p:cNvSpPr>
          <p:nvPr/>
        </p:nvSpPr>
        <p:spPr bwMode="auto">
          <a:xfrm>
            <a:off x="331541" y="2296186"/>
            <a:ext cx="379512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Доля молодежи от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населения:</a:t>
            </a:r>
          </a:p>
          <a:p>
            <a:pPr algn="just"/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- Население страны –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</a:rPr>
              <a:t>76,8%</a:t>
            </a:r>
          </a:p>
          <a:p>
            <a:pPr algn="just"/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- Молодежь –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</a:rPr>
              <a:t>23,2%</a:t>
            </a:r>
          </a:p>
          <a:p>
            <a:pPr marL="342900" indent="-342900" algn="ctr">
              <a:buFontTx/>
              <a:buChar char="-"/>
            </a:pPr>
            <a:endParaRPr lang="ru-RU" altLang="ru-RU" sz="2400" b="1" dirty="0">
              <a:latin typeface="Open Sans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8072629" y="2245220"/>
            <a:ext cx="3567846" cy="1083683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8056605" y="2314543"/>
            <a:ext cx="367636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Урбанизация молодежи:</a:t>
            </a:r>
          </a:p>
          <a:p>
            <a:pPr algn="just"/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- Городская молодежь –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</a:rPr>
              <a:t>56,1%</a:t>
            </a:r>
          </a:p>
          <a:p>
            <a:pPr algn="just"/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- Сельская молодежь – 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</a:rPr>
              <a:t>43,9%</a:t>
            </a:r>
          </a:p>
          <a:p>
            <a:pPr marL="342900" indent="-342900" algn="ctr">
              <a:buFontTx/>
              <a:buChar char="-"/>
            </a:pPr>
            <a:endParaRPr lang="ru-RU" altLang="ru-RU" sz="1700" b="1" dirty="0">
              <a:latin typeface="Open Sans" pitchFamily="34" charset="0"/>
            </a:endParaRPr>
          </a:p>
        </p:txBody>
      </p:sp>
      <p:pic>
        <p:nvPicPr>
          <p:cNvPr id="1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29" y="2305165"/>
            <a:ext cx="2220956" cy="110691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4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/>
          <p:cNvCxnSpPr>
            <a:stCxn id="16" idx="0"/>
          </p:cNvCxnSpPr>
          <p:nvPr/>
        </p:nvCxnSpPr>
        <p:spPr>
          <a:xfrm flipH="1" flipV="1">
            <a:off x="2886937" y="2158984"/>
            <a:ext cx="1" cy="29864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9225" y="2457450"/>
            <a:ext cx="5473700" cy="919163"/>
          </a:xfrm>
          <a:prstGeom prst="rect">
            <a:avLst/>
          </a:prstGeom>
          <a:solidFill>
            <a:schemeClr val="accent2">
              <a:lumMod val="50000"/>
              <a:alpha val="52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4549" y="1595438"/>
            <a:ext cx="6201547" cy="1801812"/>
          </a:xfrm>
          <a:prstGeom prst="rect">
            <a:avLst/>
          </a:prstGeom>
          <a:solidFill>
            <a:schemeClr val="bg2">
              <a:lumMod val="50000"/>
              <a:alpha val="67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4550" y="3622675"/>
            <a:ext cx="6035675" cy="3143250"/>
          </a:xfrm>
          <a:prstGeom prst="rect">
            <a:avLst/>
          </a:prstGeom>
          <a:solidFill>
            <a:schemeClr val="accent2">
              <a:lumMod val="50000"/>
              <a:alpha val="32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2895162" y="3419786"/>
            <a:ext cx="4" cy="252247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21" idx="0"/>
          </p:cNvCxnSpPr>
          <p:nvPr/>
        </p:nvCxnSpPr>
        <p:spPr>
          <a:xfrm flipV="1">
            <a:off x="7308850" y="3384405"/>
            <a:ext cx="0" cy="23792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2886938" y="1419294"/>
            <a:ext cx="4492195" cy="2246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1" idx="0"/>
          </p:cNvCxnSpPr>
          <p:nvPr/>
        </p:nvCxnSpPr>
        <p:spPr>
          <a:xfrm flipH="1" flipV="1">
            <a:off x="2886936" y="1419293"/>
            <a:ext cx="5" cy="15766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8610" name="Picture 2" descr="http://bnews.kz/storage/58/58b297c2d0a52893cdd209dcaebc132a.JPG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t="25340" r="10304"/>
          <a:stretch/>
        </p:blipFill>
        <p:spPr bwMode="auto">
          <a:xfrm>
            <a:off x="9821807" y="4422876"/>
            <a:ext cx="2031020" cy="1127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TextBox 10"/>
          <p:cNvSpPr txBox="1"/>
          <p:nvPr/>
        </p:nvSpPr>
        <p:spPr>
          <a:xfrm>
            <a:off x="149225" y="1577975"/>
            <a:ext cx="5473700" cy="588963"/>
          </a:xfrm>
          <a:prstGeom prst="rect">
            <a:avLst/>
          </a:prstGeom>
          <a:solidFill>
            <a:schemeClr val="accent2">
              <a:lumMod val="50000"/>
              <a:alpha val="54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8614" name="Picture 6" descr="http://bnews.kz/storage/d4/d41e044d42b78a5c48976001796b19cd.JPG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20625" t="33849" b="1"/>
          <a:stretch/>
        </p:blipFill>
        <p:spPr bwMode="auto">
          <a:xfrm>
            <a:off x="3478202" y="3776480"/>
            <a:ext cx="2031019" cy="1128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" name="TextBox 18"/>
          <p:cNvSpPr txBox="1"/>
          <p:nvPr/>
        </p:nvSpPr>
        <p:spPr>
          <a:xfrm>
            <a:off x="149225" y="3676650"/>
            <a:ext cx="5473700" cy="3143250"/>
          </a:xfrm>
          <a:prstGeom prst="rect">
            <a:avLst/>
          </a:prstGeom>
          <a:solidFill>
            <a:schemeClr val="accent2">
              <a:lumMod val="50000"/>
              <a:alpha val="3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250825" y="3757613"/>
            <a:ext cx="52260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kk-KZ" altLang="ru-RU" sz="3200" dirty="0" smtClean="0"/>
              <a:t>654 ДЕЛЕГАТА</a:t>
            </a:r>
          </a:p>
          <a:p>
            <a:pPr>
              <a:defRPr/>
            </a:pPr>
            <a:r>
              <a:rPr lang="kk-KZ" altLang="ru-RU" dirty="0" smtClean="0"/>
              <a:t>ИЗ 16 РЕГИОНОВ: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kk-KZ" altLang="ru-RU" dirty="0" smtClean="0"/>
              <a:t>104 молодежных лидера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kk-KZ" altLang="ru-RU" dirty="0" smtClean="0"/>
              <a:t>52 госслужащих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kk-KZ" altLang="ru-RU" dirty="0" smtClean="0"/>
              <a:t>209 бюджетных работников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kk-KZ" altLang="ru-RU" dirty="0" smtClean="0"/>
              <a:t>111 общественных организаций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kk-KZ" altLang="ru-RU" dirty="0" smtClean="0"/>
              <a:t>91 молодых предпринимателей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kk-KZ" altLang="ru-RU" dirty="0" smtClean="0"/>
              <a:t>87 человек из других категорий </a:t>
            </a:r>
          </a:p>
          <a:p>
            <a:pPr>
              <a:defRPr/>
            </a:pPr>
            <a:r>
              <a:rPr lang="kk-KZ" altLang="ru-RU" dirty="0" smtClean="0">
                <a:latin typeface="Open Sans" pitchFamily="34" charset="0"/>
              </a:rPr>
              <a:t> </a:t>
            </a:r>
            <a:endParaRPr lang="ru-RU" altLang="ru-RU" dirty="0" smtClean="0">
              <a:latin typeface="Open Sans" pitchFamily="34" charset="0"/>
            </a:endParaRP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6019800" y="3757613"/>
            <a:ext cx="52260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kk-KZ" altLang="ru-RU" sz="3200" dirty="0" smtClean="0"/>
              <a:t>7 диалоговых площадок: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kk-KZ" altLang="ru-RU" dirty="0" smtClean="0"/>
              <a:t>«От знаний до инноваций»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kk-KZ" altLang="ru-RU" dirty="0" smtClean="0"/>
              <a:t>«Здоровая молодежь»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kk-KZ" altLang="ru-RU" dirty="0" smtClean="0"/>
              <a:t>«Молодежь и бизнес»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kk-KZ" altLang="ru-RU" dirty="0" smtClean="0"/>
              <a:t>«Спорт»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kk-KZ" altLang="ru-RU" dirty="0" smtClean="0"/>
              <a:t>«Молодежь и закон»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kk-KZ" altLang="ru-RU" dirty="0" smtClean="0"/>
              <a:t>«Молодежная политика в регионе»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kk-KZ" altLang="ru-RU" dirty="0" smtClean="0"/>
              <a:t>«Молодежь и общество»</a:t>
            </a:r>
            <a:endParaRPr lang="ru-RU" altLang="ru-RU" dirty="0" smtClean="0"/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6008688" y="1622425"/>
            <a:ext cx="63468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kk-KZ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 рекомендация:</a:t>
            </a:r>
          </a:p>
          <a:p>
            <a:pPr>
              <a:defRPr/>
            </a:pPr>
            <a:r>
              <a:rPr lang="kk-KZ" altLang="ru-RU" sz="3200" b="1" dirty="0" smtClean="0"/>
              <a:t>57</a:t>
            </a:r>
            <a:r>
              <a:rPr lang="kk-KZ" altLang="ru-RU" sz="3200" dirty="0" smtClean="0"/>
              <a:t> – </a:t>
            </a:r>
            <a:r>
              <a:rPr lang="kk-KZ" altLang="ru-RU" sz="2400" dirty="0" smtClean="0"/>
              <a:t>госорганам</a:t>
            </a:r>
          </a:p>
          <a:p>
            <a:pPr>
              <a:defRPr/>
            </a:pPr>
            <a:r>
              <a:rPr lang="kk-KZ" altLang="ru-RU" sz="3200" b="1" dirty="0" smtClean="0"/>
              <a:t>14</a:t>
            </a:r>
            <a:r>
              <a:rPr lang="kk-KZ" altLang="ru-RU" sz="3200" dirty="0" smtClean="0"/>
              <a:t> – </a:t>
            </a:r>
            <a:r>
              <a:rPr lang="kk-KZ" altLang="ru-RU" sz="2400" dirty="0" smtClean="0"/>
              <a:t>институтам гражданского общества</a:t>
            </a:r>
            <a:endParaRPr lang="ru-RU" altLang="ru-RU" sz="2400" dirty="0" smtClean="0"/>
          </a:p>
        </p:txBody>
      </p: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261938" y="1630363"/>
            <a:ext cx="5226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kk-KZ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1614</a:t>
            </a:r>
            <a:r>
              <a:rPr lang="kk-KZ" altLang="ru-RU" sz="2800" dirty="0" smtClean="0"/>
              <a:t> </a:t>
            </a:r>
            <a:r>
              <a:rPr lang="kk-KZ" altLang="ru-RU" sz="2400" dirty="0" smtClean="0"/>
              <a:t>участников форума</a:t>
            </a:r>
            <a:endParaRPr lang="ru-RU" altLang="ru-RU" sz="2400" dirty="0" smtClean="0"/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250825" y="2522538"/>
            <a:ext cx="52260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kk-KZ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 </a:t>
            </a:r>
            <a:r>
              <a:rPr lang="kk-KZ" altLang="ru-RU" sz="2400" dirty="0" smtClean="0"/>
              <a:t>представителей активной молодежи</a:t>
            </a:r>
            <a:endParaRPr lang="ru-RU" altLang="ru-RU" sz="2400" dirty="0" smtClean="0"/>
          </a:p>
        </p:txBody>
      </p:sp>
      <p:sp>
        <p:nvSpPr>
          <p:cNvPr id="31" name="TextBox 26"/>
          <p:cNvSpPr txBox="1">
            <a:spLocks noChangeArrowheads="1"/>
          </p:cNvSpPr>
          <p:nvPr/>
        </p:nvSpPr>
        <p:spPr bwMode="auto">
          <a:xfrm>
            <a:off x="341115" y="28867"/>
            <a:ext cx="103362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РЕСПУБЛИКАНСКИЙ ФОРУМ МОЛОДЕЖИ </a:t>
            </a:r>
          </a:p>
          <a:p>
            <a:pPr>
              <a:defRPr/>
            </a:pP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2016 ГОДУ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7382739" y="1447076"/>
            <a:ext cx="5" cy="15766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0" y="958850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2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31750"/>
            <a:ext cx="20605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7" name="TextBox 23"/>
          <p:cNvSpPr txBox="1">
            <a:spLocks noChangeArrowheads="1"/>
          </p:cNvSpPr>
          <p:nvPr/>
        </p:nvSpPr>
        <p:spPr bwMode="auto">
          <a:xfrm>
            <a:off x="11409359" y="252414"/>
            <a:ext cx="63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dirty="0" smtClean="0"/>
              <a:t>23</a:t>
            </a: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984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8163" y="4852988"/>
            <a:ext cx="5557837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НАУКА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ЖУРНАЛИСТИКА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НАРОДНОЕ ТВОРЧЕСТВО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67063" y="2909888"/>
            <a:ext cx="6096000" cy="11080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0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ежегодном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присуждении премии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ранее – раз в два года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>
              <a:defRPr/>
            </a:pP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15063" y="4852988"/>
            <a:ext cx="5634037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 anchorCtr="1">
            <a:no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 И ИЗОБРАЗИТЕЛЬНОЕ ИСКУССТВО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ЭСТРАДА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 И КИНО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КЛАССИЧЕСКАЯ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ОБЩЕСТВЕННАЯ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 rot="5400000">
            <a:off x="5599853" y="-3227424"/>
            <a:ext cx="1071097" cy="11226800"/>
          </a:xfrm>
          <a:prstGeom prst="homePlate">
            <a:avLst>
              <a:gd name="adj" fmla="val 55797"/>
            </a:avLst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sz="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ПОСТАНОВЛЕНИЕМ ПРАВИТЕЛЬСТВА от 13 июля 2017 года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 вопрос</a:t>
            </a:r>
          </a:p>
        </p:txBody>
      </p:sp>
      <p:sp>
        <p:nvSpPr>
          <p:cNvPr id="19" name="Пятиугольник 18"/>
          <p:cNvSpPr/>
          <p:nvPr/>
        </p:nvSpPr>
        <p:spPr>
          <a:xfrm rot="5400000">
            <a:off x="5718363" y="1560267"/>
            <a:ext cx="827796" cy="5176081"/>
          </a:xfrm>
          <a:prstGeom prst="homePlate">
            <a:avLst>
              <a:gd name="adj" fmla="val 5579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НОМИНАЦИЙ: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34825" name="Picture 9" descr="Картинки по запросу ПРЕМИЯ ДАРЫН 2016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9080758" y="3043930"/>
            <a:ext cx="2623372" cy="1543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34528" y="39317"/>
            <a:ext cx="10378282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ПОДДЕРЖКА ТАЛАНТЛИВОЙ МОЛОДЕЖИ </a:t>
            </a:r>
          </a:p>
          <a:p>
            <a:pPr eaLnBrk="1" hangingPunct="1">
              <a:defRPr/>
            </a:pP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ГОСУДАРСТВЕННАЯ МОЛОДЕЖНАЯ ПРЕМИЯ «ДАРЫН»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0" y="958850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40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67" y="16927"/>
            <a:ext cx="1463537" cy="97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3121025"/>
            <a:ext cx="2624137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4" name="TextBox 23"/>
          <p:cNvSpPr txBox="1">
            <a:spLocks noChangeArrowheads="1"/>
          </p:cNvSpPr>
          <p:nvPr/>
        </p:nvSpPr>
        <p:spPr bwMode="auto">
          <a:xfrm>
            <a:off x="11387424" y="231794"/>
            <a:ext cx="63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dirty="0" smtClean="0"/>
              <a:t>24</a:t>
            </a:r>
            <a:endParaRPr lang="ru-RU" alt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трелка вправо 46"/>
          <p:cNvSpPr/>
          <p:nvPr/>
        </p:nvSpPr>
        <p:spPr>
          <a:xfrm>
            <a:off x="117475" y="3841750"/>
            <a:ext cx="2511425" cy="1511300"/>
          </a:xfrm>
          <a:prstGeom prst="rightArrow">
            <a:avLst>
              <a:gd name="adj1" fmla="val 50000"/>
              <a:gd name="adj2" fmla="val 3634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Стрелка вправо 47"/>
          <p:cNvSpPr/>
          <p:nvPr/>
        </p:nvSpPr>
        <p:spPr>
          <a:xfrm flipH="1">
            <a:off x="2628900" y="3841750"/>
            <a:ext cx="2511425" cy="1511300"/>
          </a:xfrm>
          <a:prstGeom prst="rightArrow">
            <a:avLst>
              <a:gd name="adj1" fmla="val 50000"/>
              <a:gd name="adj2" fmla="val 38369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"/>
          <p:cNvSpPr>
            <a:spLocks noChangeArrowheads="1"/>
          </p:cNvSpPr>
          <p:nvPr/>
        </p:nvSpPr>
        <p:spPr bwMode="auto">
          <a:xfrm>
            <a:off x="197862" y="34896"/>
            <a:ext cx="8923867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 smtClean="0">
                <a:solidFill>
                  <a:srgbClr val="F14124">
                    <a:lumMod val="50000"/>
                  </a:srgbClr>
                </a:solidFill>
              </a:rPr>
              <a:t>СОВЕЩАТЕЛЬНЫЕ ОРГАНЫ ПО ВОПРОСАМ МОЛОДЕЖНОЙ ПОЛИТИКИ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0" y="958850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6" name="TextBox 23"/>
          <p:cNvSpPr txBox="1">
            <a:spLocks noChangeArrowheads="1"/>
          </p:cNvSpPr>
          <p:nvPr/>
        </p:nvSpPr>
        <p:spPr bwMode="auto">
          <a:xfrm>
            <a:off x="11249025" y="243682"/>
            <a:ext cx="63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black"/>
                </a:solidFill>
              </a:rPr>
              <a:t>25</a:t>
            </a:r>
            <a:endParaRPr lang="ru-RU" altLang="ru-RU" sz="2400" b="1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17475" y="1746250"/>
            <a:ext cx="5022850" cy="1108075"/>
          </a:xfrm>
          <a:prstGeom prst="rect">
            <a:avLst/>
          </a:prstGeom>
          <a:solidFill>
            <a:schemeClr val="accent2">
              <a:lumMod val="50000"/>
              <a:alpha val="67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 smtClean="0">
                <a:solidFill>
                  <a:prstClr val="black"/>
                </a:solidFill>
              </a:rPr>
              <a:t>ПОВЫШЕН УРОВЕНЬ СОВЕТА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 smtClean="0">
                <a:solidFill>
                  <a:prstClr val="black"/>
                </a:solidFill>
              </a:rPr>
              <a:t>ПО ДЕЛАМ МОЛОДЕЖНОЙ ПОЛИТИКИ ПРИ ПРЕЗИДЕНТЕ РК: 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416800" y="1746250"/>
            <a:ext cx="4613275" cy="1107996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 smtClean="0">
                <a:solidFill>
                  <a:prstClr val="black"/>
                </a:solidFill>
              </a:rPr>
              <a:t>КООРДИНАЦИОННЫЙ СОВЕТ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 smtClean="0">
                <a:solidFill>
                  <a:prstClr val="black"/>
                </a:solidFill>
              </a:rPr>
              <a:t>ПО РАЗВИТИЮ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 smtClean="0">
                <a:solidFill>
                  <a:prstClr val="black"/>
                </a:solidFill>
              </a:rPr>
              <a:t>МОЛОДЕЖНЫХ ОРГАНИЗАЦИЙ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54807" y="3837075"/>
            <a:ext cx="1555750" cy="396875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ВОЗГЛАВИТ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302000" y="3813175"/>
            <a:ext cx="2176463" cy="396875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B4DCFA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СОСТАВ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17475" y="4298950"/>
            <a:ext cx="2320925" cy="587375"/>
          </a:xfrm>
          <a:prstGeom prst="roundRect">
            <a:avLst>
              <a:gd name="adj" fmla="val 100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СЕКРЕТАРЬ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940050" y="4298950"/>
            <a:ext cx="2319338" cy="587375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ПРАВИТЕЛЬСТВА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453188" y="2978150"/>
            <a:ext cx="5565775" cy="709613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kk-K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 ВОШЛИ ПРЕДСТАВИТЕЛИ КЛЮЧЕВЫХ ОТРАСЛЕВЫХ ГОСОРГАНОВ</a:t>
            </a:r>
            <a:endParaRPr lang="ru-RU" dirty="0">
              <a:solidFill>
                <a:srgbClr val="B4DCFA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453188" y="3752850"/>
            <a:ext cx="5602287" cy="700088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kk-K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ИЗУЧЕНЫ ПЛАНЫ РАЗВИТИЯ ВСЕХ РЕСПУБЛИКАНСКИХ ОРГАНИЗАЦИЙ</a:t>
            </a:r>
            <a:endParaRPr lang="ru-RU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986588" y="3568700"/>
            <a:ext cx="4467225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6453188" y="4518025"/>
            <a:ext cx="5611812" cy="676275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kk-K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 СЕТЕВОЙ ГРАФИК СОВМЕСТНЫХ МЕРОПРИЯТИЙ</a:t>
            </a:r>
            <a:endParaRPr lang="ru-RU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17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3006725"/>
            <a:ext cx="94456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788" y="1746250"/>
            <a:ext cx="989012" cy="110807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309562" y="5700712"/>
            <a:ext cx="11572875" cy="8302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СТРАТЕГИЧЕСКИЕ ВОПРОСЫ МОЛОДЕЖНОЙ ПОЛИТИКИ РАССМАТРИВАЮТСЯ НА ВЫСОКОМ ПРАВИТЕЛЬСТВЕННОМ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18765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Хорда 13"/>
          <p:cNvSpPr/>
          <p:nvPr/>
        </p:nvSpPr>
        <p:spPr>
          <a:xfrm>
            <a:off x="-3338513" y="1320800"/>
            <a:ext cx="6746876" cy="5327650"/>
          </a:xfrm>
          <a:prstGeom prst="chord">
            <a:avLst>
              <a:gd name="adj1" fmla="val 16230967"/>
              <a:gd name="adj2" fmla="val 5400003"/>
            </a:avLst>
          </a:prstGeom>
          <a:gradFill flip="none" rotWithShape="1">
            <a:gsLst>
              <a:gs pos="90150">
                <a:schemeClr val="accent2">
                  <a:lumMod val="50000"/>
                </a:schemeClr>
              </a:gs>
              <a:gs pos="0">
                <a:schemeClr val="bg2">
                  <a:lumMod val="50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185" name="TextBox 2"/>
          <p:cNvSpPr txBox="1">
            <a:spLocks noChangeArrowheads="1"/>
          </p:cNvSpPr>
          <p:nvPr/>
        </p:nvSpPr>
        <p:spPr bwMode="auto">
          <a:xfrm>
            <a:off x="90488" y="3175000"/>
            <a:ext cx="3360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СИСТЕМНЫЕ МЕРЫ </a:t>
            </a: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ПРАВИТЕЛЬСТВА</a:t>
            </a: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 В 2017 ГОДУ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560638" y="2124075"/>
            <a:ext cx="2203450" cy="15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767013" y="2311400"/>
            <a:ext cx="2435225" cy="3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495675" y="4073525"/>
            <a:ext cx="2538413" cy="79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451225" y="4679951"/>
            <a:ext cx="1800225" cy="266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60725" y="4924425"/>
            <a:ext cx="19907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260725" y="2962275"/>
            <a:ext cx="1990725" cy="25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495675" y="3819525"/>
            <a:ext cx="2554288" cy="15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333750" y="3175000"/>
            <a:ext cx="2716213" cy="19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660650" y="5821363"/>
            <a:ext cx="20843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4" name="Минус 38933"/>
          <p:cNvSpPr/>
          <p:nvPr/>
        </p:nvSpPr>
        <p:spPr>
          <a:xfrm>
            <a:off x="1592263" y="1497013"/>
            <a:ext cx="3609975" cy="36671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Минус 58"/>
          <p:cNvSpPr/>
          <p:nvPr/>
        </p:nvSpPr>
        <p:spPr>
          <a:xfrm>
            <a:off x="2660650" y="2447925"/>
            <a:ext cx="2906713" cy="3683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Минус 59"/>
          <p:cNvSpPr/>
          <p:nvPr/>
        </p:nvSpPr>
        <p:spPr>
          <a:xfrm>
            <a:off x="2921000" y="3284538"/>
            <a:ext cx="3609975" cy="3683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Минус 60"/>
          <p:cNvSpPr/>
          <p:nvPr/>
        </p:nvSpPr>
        <p:spPr>
          <a:xfrm>
            <a:off x="2911476" y="4217988"/>
            <a:ext cx="2820458" cy="3683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Минус 61"/>
          <p:cNvSpPr/>
          <p:nvPr/>
        </p:nvSpPr>
        <p:spPr>
          <a:xfrm>
            <a:off x="2660650" y="5103813"/>
            <a:ext cx="2906713" cy="36671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V="1">
            <a:off x="100013" y="1258888"/>
            <a:ext cx="46974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"/>
          <p:cNvSpPr>
            <a:spLocks noChangeArrowheads="1"/>
          </p:cNvSpPr>
          <p:nvPr/>
        </p:nvSpPr>
        <p:spPr bwMode="auto">
          <a:xfrm>
            <a:off x="177800" y="211138"/>
            <a:ext cx="908678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КООРДИНАЦИЯ МЕЖВЕДОМСТВЕННОЙ РАБОТЫ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0" y="958850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20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1" y="118268"/>
            <a:ext cx="2039937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7" name="TextBox 23"/>
          <p:cNvSpPr txBox="1">
            <a:spLocks noChangeArrowheads="1"/>
          </p:cNvSpPr>
          <p:nvPr/>
        </p:nvSpPr>
        <p:spPr bwMode="auto">
          <a:xfrm>
            <a:off x="11215688" y="254717"/>
            <a:ext cx="63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dirty="0" smtClean="0"/>
              <a:t>26</a:t>
            </a:r>
            <a:endParaRPr lang="ru-RU" alt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83981" y="3179112"/>
            <a:ext cx="7125254" cy="78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показателя трудоустройства молодежи в основные индикаторы оценки работы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акимов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97425" y="1306515"/>
            <a:ext cx="7311810" cy="78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Проработка поручения Правительства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акимам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досуга молодежи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91856" y="5165820"/>
            <a:ext cx="7440612" cy="78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Ежегодное присуждение Государственной молодежной</a:t>
            </a: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премии «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Дарын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9156" y="4121150"/>
            <a:ext cx="7466012" cy="885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algn="ctr" eaLnBrk="1" hangingPunct="1">
              <a:defRPr/>
            </a:pPr>
            <a:r>
              <a:rPr lang="ru-RU" sz="2000" b="1" kern="1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</a:t>
            </a:r>
            <a:r>
              <a:rPr lang="ru-RU" sz="2000" b="1" kern="1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методической базы </a:t>
            </a:r>
            <a:r>
              <a:rPr lang="ru-RU" sz="2000" b="1" kern="1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повышение </a:t>
            </a:r>
            <a:r>
              <a:rPr lang="ru-RU" sz="2000" b="1" kern="1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квалификации работников </a:t>
            </a:r>
            <a:r>
              <a:rPr lang="ru-RU" sz="2000" b="1" kern="1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Молодежных ресурсных центров</a:t>
            </a:r>
            <a:endParaRPr lang="ru-RU" sz="3200" b="1" kern="1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 flipH="1">
            <a:off x="5135348" y="2242370"/>
            <a:ext cx="6973887" cy="78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в ведение МДРГО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Научно-исследовательского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«Молодежь»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3"/>
          <p:cNvSpPr txBox="1">
            <a:spLocks noChangeArrowheads="1"/>
          </p:cNvSpPr>
          <p:nvPr/>
        </p:nvSpPr>
        <p:spPr bwMode="auto">
          <a:xfrm>
            <a:off x="331788" y="158750"/>
            <a:ext cx="10120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k-KZ" altLang="ru-RU" sz="2800" b="1" dirty="0">
                <a:solidFill>
                  <a:srgbClr val="821A08"/>
                </a:solidFill>
              </a:rPr>
              <a:t>УРОВЕНЬ ПОДДЕРЖКИ</a:t>
            </a:r>
            <a:endParaRPr lang="ru-RU" altLang="ru-RU" sz="2800" b="1" dirty="0">
              <a:solidFill>
                <a:srgbClr val="821A08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0" y="836613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extBox 23"/>
          <p:cNvSpPr txBox="1">
            <a:spLocks noChangeArrowheads="1"/>
          </p:cNvSpPr>
          <p:nvPr/>
        </p:nvSpPr>
        <p:spPr bwMode="auto">
          <a:xfrm>
            <a:off x="11215688" y="211138"/>
            <a:ext cx="63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dirty="0" smtClean="0">
                <a:latin typeface="Open Sans" pitchFamily="34" charset="0"/>
              </a:rPr>
              <a:t>27</a:t>
            </a:r>
            <a:endParaRPr lang="ru-RU" altLang="ru-RU" sz="2400" b="1" dirty="0">
              <a:latin typeface="Open Sans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935663" y="2779713"/>
            <a:ext cx="485775" cy="63976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3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20638"/>
            <a:ext cx="23876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884947" y="1738295"/>
            <a:ext cx="8837596" cy="9647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КАЗАХСТАНЦЫ ПОДДЕРЖИВАЮТ ПРОВОДИМУЮ ГОСУДАРСТВЕННУЮ ПОЛИТИКУ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6035" y="3459547"/>
            <a:ext cx="11181790" cy="10081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87 % ОДОБРЯЮТ</a:t>
            </a:r>
            <a:br>
              <a:rPr lang="kk-KZ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ГОСУДАРСТВЕННУЮ ПОЛИТИКУ В СФЕРЕ РЕЛИГИИ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3595688"/>
            <a:ext cx="1268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26035" y="4544353"/>
            <a:ext cx="11181790" cy="10081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60 % ПОЛОЖИТЕЛЬНО ОЦЕНИВАЮТ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ВЗАИМООТНОШЕНИЯ ГОСУДАРСТВА И ГРАЖДАНСКОГО ОБЩЕСТВА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6035" y="5629159"/>
            <a:ext cx="11181790" cy="10081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kk-KZ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kk-KZ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УДОВЛЕТВОРЕНЫ </a:t>
            </a:r>
            <a:r>
              <a:rPr lang="kk-K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РЕАЛИЗАЦИЕЙ ГОСУДАРСТВЕННОЙ МОЛОДЕЖНОЙ ПОЛИТИКИ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4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5734050"/>
            <a:ext cx="1262063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4652963"/>
            <a:ext cx="13112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18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14288"/>
            <a:ext cx="3059113" cy="156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01863" y="1443038"/>
            <a:ext cx="9683750" cy="13382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</a:t>
            </a: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РЕЛИГИОЗНОГО ЭКСТРЕМИЗМА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01863" y="4746625"/>
            <a:ext cx="9683750" cy="1338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       </a:t>
            </a: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СВЕТСКИХ ПРИНЦИПОВ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30413" y="3017838"/>
            <a:ext cx="9855200" cy="1338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НЕЙТРАЛИЗАЦИЯ </a:t>
            </a:r>
          </a:p>
          <a:p>
            <a:pPr algn="ctr" eaLnBrk="1" hangingPunct="1">
              <a:defRPr/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ДЕСТРУКТИВНОЙ ИДЕОЛОГИИ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7650" y="404813"/>
            <a:ext cx="7847013" cy="4714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ПРИОРИТЕТЫ В СФЕРЕ РЕЛИГИИ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78023316"/>
              </p:ext>
            </p:extLst>
          </p:nvPr>
        </p:nvGraphicFramePr>
        <p:xfrm>
          <a:off x="144377" y="1266825"/>
          <a:ext cx="4026769" cy="496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flipV="1">
            <a:off x="0" y="1039813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4" name="TextBox 23"/>
          <p:cNvSpPr txBox="1">
            <a:spLocks noChangeArrowheads="1"/>
          </p:cNvSpPr>
          <p:nvPr/>
        </p:nvSpPr>
        <p:spPr bwMode="auto">
          <a:xfrm>
            <a:off x="11252200" y="382589"/>
            <a:ext cx="63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kk-KZ" altLang="ru-RU" sz="2400" b="1" dirty="0"/>
              <a:t>2</a:t>
            </a: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0879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TextBox 23"/>
          <p:cNvSpPr txBox="1">
            <a:spLocks noChangeArrowheads="1"/>
          </p:cNvSpPr>
          <p:nvPr/>
        </p:nvSpPr>
        <p:spPr bwMode="auto">
          <a:xfrm>
            <a:off x="331788" y="158750"/>
            <a:ext cx="10120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СИТУАЦИЯ В СФЕРЕ РЕЛИГИИ 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0" y="836613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8" name="TextBox 23"/>
          <p:cNvSpPr txBox="1">
            <a:spLocks noChangeArrowheads="1"/>
          </p:cNvSpPr>
          <p:nvPr/>
        </p:nvSpPr>
        <p:spPr bwMode="auto">
          <a:xfrm>
            <a:off x="11215688" y="211138"/>
            <a:ext cx="63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kk-KZ" altLang="ru-RU" sz="2400" b="1" dirty="0"/>
              <a:t>3</a:t>
            </a:r>
            <a:endParaRPr lang="ru-RU" altLang="ru-RU" sz="2400" b="1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2430420" y="3943665"/>
            <a:ext cx="485775" cy="41275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3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273" y="84281"/>
            <a:ext cx="1939711" cy="117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14713" y="4470427"/>
            <a:ext cx="5409005" cy="633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ОБЩЕСТВЕ ПРЕОБЛАДАЮТ </a:t>
            </a:r>
            <a:r>
              <a:rPr lang="kk-KZ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СВЕТСКИЕ </a:t>
            </a:r>
            <a:r>
              <a:rPr lang="kk-K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ВЗГЛЯДЫ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00657" y="4460418"/>
            <a:ext cx="5409005" cy="6654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КАЗАХСТАНЦЕВ ПРЕВАЛИРУЕТ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0145" y="926031"/>
            <a:ext cx="8122406" cy="8698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РЕЛИГИОЗНЫЕ НАСТРОЕНИЯ КАЗАХСТАНЦЕВ</a:t>
            </a:r>
            <a:endParaRPr lang="ru-RU" alt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604813" y="5088466"/>
            <a:ext cx="94456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Стрелка вниз 18"/>
          <p:cNvSpPr/>
          <p:nvPr/>
        </p:nvSpPr>
        <p:spPr>
          <a:xfrm>
            <a:off x="8833759" y="3943665"/>
            <a:ext cx="485775" cy="3968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86050" y="5319664"/>
            <a:ext cx="5421479" cy="9997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терпимость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уважение к представителям различных конфессий и закону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08795" y="5317917"/>
            <a:ext cx="5421479" cy="9997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неприятие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деструктивной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623718" y="6066575"/>
            <a:ext cx="944563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186920" y="2499102"/>
            <a:ext cx="3146549" cy="973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r>
              <a:rPr lang="ru-RU" alt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верующие, постоянно практикуют все религиозные обряды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0145" y="2488495"/>
            <a:ext cx="2776050" cy="9785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</a:t>
            </a:r>
            <a:r>
              <a:rPr lang="ru-RU" alt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верующие, но не совершают регулярно религиозные обряды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63533" y="2492500"/>
            <a:ext cx="2776050" cy="9785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ru-RU" alt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атеисты и агностики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308670" y="1988141"/>
            <a:ext cx="485775" cy="3968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7196060" y="2008327"/>
            <a:ext cx="485775" cy="3968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124068" y="1983541"/>
            <a:ext cx="485775" cy="3968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TextBox 23"/>
          <p:cNvSpPr txBox="1">
            <a:spLocks noChangeArrowheads="1"/>
          </p:cNvSpPr>
          <p:nvPr/>
        </p:nvSpPr>
        <p:spPr bwMode="auto">
          <a:xfrm>
            <a:off x="77901" y="167041"/>
            <a:ext cx="10746618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УСИЛЕНИЕ РОЛИ ГОСУДАРСТВА ПРИ ЗАКОНОДАТЕЛЬНОМ РЕГУЛИРОВАНИИ СФЕРЫ РЕЛИГИИ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0" y="1207608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8" name="TextBox 23"/>
          <p:cNvSpPr txBox="1">
            <a:spLocks noChangeArrowheads="1"/>
          </p:cNvSpPr>
          <p:nvPr/>
        </p:nvSpPr>
        <p:spPr bwMode="auto">
          <a:xfrm>
            <a:off x="11286026" y="413113"/>
            <a:ext cx="63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kk-KZ" altLang="ru-RU" sz="2400" b="1" dirty="0"/>
              <a:t>4</a:t>
            </a:r>
            <a:endParaRPr lang="ru-RU" altLang="ru-RU" sz="2400" b="1" dirty="0"/>
          </a:p>
        </p:txBody>
      </p:sp>
      <p:sp>
        <p:nvSpPr>
          <p:cNvPr id="29" name="object 4"/>
          <p:cNvSpPr>
            <a:spLocks noChangeArrowheads="1"/>
          </p:cNvSpPr>
          <p:nvPr/>
        </p:nvSpPr>
        <p:spPr bwMode="auto">
          <a:xfrm>
            <a:off x="1799108" y="1235968"/>
            <a:ext cx="7081281" cy="43904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" name="object 3"/>
          <p:cNvSpPr>
            <a:spLocks noChangeArrowheads="1"/>
          </p:cNvSpPr>
          <p:nvPr/>
        </p:nvSpPr>
        <p:spPr bwMode="auto">
          <a:xfrm>
            <a:off x="1083345" y="5712903"/>
            <a:ext cx="9368755" cy="100699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" name="object 6"/>
          <p:cNvSpPr>
            <a:spLocks noChangeArrowheads="1"/>
          </p:cNvSpPr>
          <p:nvPr/>
        </p:nvSpPr>
        <p:spPr bwMode="auto">
          <a:xfrm>
            <a:off x="1510076" y="3204594"/>
            <a:ext cx="8145653" cy="132719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2" name="object 9"/>
          <p:cNvSpPr>
            <a:spLocks noChangeArrowheads="1"/>
          </p:cNvSpPr>
          <p:nvPr/>
        </p:nvSpPr>
        <p:spPr bwMode="auto">
          <a:xfrm>
            <a:off x="2317225" y="5780981"/>
            <a:ext cx="6531351" cy="29883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3" name="object 8"/>
          <p:cNvSpPr>
            <a:spLocks noChangeArrowheads="1"/>
          </p:cNvSpPr>
          <p:nvPr/>
        </p:nvSpPr>
        <p:spPr bwMode="auto">
          <a:xfrm>
            <a:off x="2317225" y="6079813"/>
            <a:ext cx="6930403" cy="29878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4" name="object 7"/>
          <p:cNvSpPr>
            <a:spLocks noChangeArrowheads="1"/>
          </p:cNvSpPr>
          <p:nvPr/>
        </p:nvSpPr>
        <p:spPr bwMode="auto">
          <a:xfrm>
            <a:off x="3425219" y="6427870"/>
            <a:ext cx="4315362" cy="209566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3"/>
          <p:cNvSpPr txBox="1">
            <a:spLocks noChangeArrowheads="1"/>
          </p:cNvSpPr>
          <p:nvPr/>
        </p:nvSpPr>
        <p:spPr bwMode="auto">
          <a:xfrm>
            <a:off x="331788" y="158750"/>
            <a:ext cx="106410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КОНЦЕПЦИЯ ГОСУДАРСТВЕННОЙ ПОЛИТИКИ</a:t>
            </a:r>
            <a:r>
              <a:rPr lang="en-US" alt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alt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 СФЕРЕ РЕЛИГИИ НА 2017-2020 ГОДЫ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4000" y="5210175"/>
            <a:ext cx="1920875" cy="1525588"/>
          </a:xfrm>
          <a:prstGeom prst="roundRect">
            <a:avLst>
              <a:gd name="adj" fmla="val 31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ПОЗВОЛЯЕТ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2638" y="1763713"/>
            <a:ext cx="9066212" cy="5381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D89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450" indent="-228600" algn="ctr"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ru-RU" altLang="ru-RU" sz="1600" dirty="0">
                <a:solidFill>
                  <a:srgbClr val="FFFFFF"/>
                </a:solidFill>
                <a:latin typeface="Open Sans" pitchFamily="34" charset="0"/>
                <a:cs typeface="Arial" charset="0"/>
              </a:rPr>
              <a:t> 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ЗАКОНОДАТЕЛЬСТВА</a:t>
            </a:r>
            <a:endParaRPr lang="ru-RU" alt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71688" y="3735388"/>
            <a:ext cx="9067800" cy="52863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0D89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450" indent="-228600" algn="ctr"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МОНИТОРИНГ, ОТЧЕТНОСТЬ И КОНТРОЛЬ РАБОТЫ ГОСОРГАНОВ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35075" y="2409825"/>
            <a:ext cx="9066213" cy="59213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0D89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450" indent="-228600"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endParaRPr lang="ru-RU" altLang="ru-RU" sz="1600" dirty="0">
              <a:solidFill>
                <a:srgbClr val="FFFFFF"/>
              </a:solidFill>
              <a:latin typeface="Open Sans" pitchFamily="34" charset="0"/>
              <a:cs typeface="Arial" charset="0"/>
            </a:endParaRPr>
          </a:p>
          <a:p>
            <a:pPr marL="44450" indent="-228600" algn="ctr"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РЕЛИГИОЗНОГО ЭКСТРЕМИЗМА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" indent="-228600"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endParaRPr lang="ru-RU" altLang="ru-RU" sz="1900" b="1" dirty="0">
              <a:solidFill>
                <a:srgbClr val="FFFFFF"/>
              </a:solidFill>
              <a:latin typeface="Open Sans" pitchFamily="34" charset="0"/>
              <a:cs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49413" y="3111500"/>
            <a:ext cx="9066212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D89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450" indent="-228600" algn="ctr"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ru-RU" altLang="ru-RU" sz="1900" b="1" dirty="0">
                <a:solidFill>
                  <a:srgbClr val="FFFFFF"/>
                </a:solidFill>
                <a:latin typeface="Open Sans" pitchFamily="34" charset="0"/>
                <a:cs typeface="Arial" charset="0"/>
              </a:rPr>
              <a:t> 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ЕДИНОЙ СИСТЕМЫ РАБОТЫ ГОСОРГАНОВ И                                      ИНСТИТУТОВ ГРАЖДАНСКОГО ОБЩЕСТВА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505075" y="4357688"/>
            <a:ext cx="9067800" cy="523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D89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450" indent="-228600" algn="ctr"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ГРАЖДАНСКОГО ОБЩЕСТВА </a:t>
            </a:r>
            <a:b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СИСТЕМУ 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МОНИТОРИНГА </a:t>
            </a: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СФЕРЫ 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РЕЛИГИИ</a:t>
            </a:r>
          </a:p>
        </p:txBody>
      </p:sp>
      <p:sp>
        <p:nvSpPr>
          <p:cNvPr id="29705" name="TextBox 23"/>
          <p:cNvSpPr txBox="1">
            <a:spLocks noChangeArrowheads="1"/>
          </p:cNvSpPr>
          <p:nvPr/>
        </p:nvSpPr>
        <p:spPr bwMode="auto">
          <a:xfrm>
            <a:off x="11256169" y="389732"/>
            <a:ext cx="63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dirty="0"/>
              <a:t>5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-36513" y="1304925"/>
            <a:ext cx="12192001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603500" y="5240338"/>
            <a:ext cx="8969375" cy="42545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450" indent="-228600" algn="ctr"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kk-KZ" alt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главные векторы государственно-конфессиональной политики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03500" y="6261100"/>
            <a:ext cx="8990013" cy="38893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450" indent="-228600" algn="ctr"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kk-KZ" alt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стабильность в религиозной сфере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03500" y="5764213"/>
            <a:ext cx="8969375" cy="41116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450" indent="-228600" algn="ctr"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kk-KZ" alt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Укрепить светские устои государственного </a:t>
            </a:r>
            <a:r>
              <a:rPr lang="kk-KZ" alt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устройства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1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475" y="17463"/>
            <a:ext cx="24606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олна 2"/>
          <p:cNvSpPr/>
          <p:nvPr/>
        </p:nvSpPr>
        <p:spPr>
          <a:xfrm>
            <a:off x="2174875" y="5192713"/>
            <a:ext cx="428625" cy="382587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Волна 17"/>
          <p:cNvSpPr/>
          <p:nvPr/>
        </p:nvSpPr>
        <p:spPr>
          <a:xfrm>
            <a:off x="2174875" y="5775325"/>
            <a:ext cx="428625" cy="382588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Волна 18"/>
          <p:cNvSpPr/>
          <p:nvPr/>
        </p:nvSpPr>
        <p:spPr>
          <a:xfrm>
            <a:off x="2174875" y="6351588"/>
            <a:ext cx="428625" cy="384175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Волна 24"/>
          <p:cNvSpPr/>
          <p:nvPr/>
        </p:nvSpPr>
        <p:spPr>
          <a:xfrm>
            <a:off x="2174875" y="5500688"/>
            <a:ext cx="428625" cy="382587"/>
          </a:xfrm>
          <a:prstGeom prst="wav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Волна 25"/>
          <p:cNvSpPr/>
          <p:nvPr/>
        </p:nvSpPr>
        <p:spPr>
          <a:xfrm>
            <a:off x="2174875" y="6064250"/>
            <a:ext cx="428625" cy="382588"/>
          </a:xfrm>
          <a:prstGeom prst="wav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80975" y="1734433"/>
            <a:ext cx="2875575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037" defTabSz="9144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Кодекс о браке и семье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86759" y="2869263"/>
            <a:ext cx="3375606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037" defTabSz="9144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Кодекс об административных правонарушениях</a:t>
            </a:r>
          </a:p>
        </p:txBody>
      </p:sp>
      <p:sp>
        <p:nvSpPr>
          <p:cNvPr id="12291" name="Прямоугольник 12290"/>
          <p:cNvSpPr/>
          <p:nvPr/>
        </p:nvSpPr>
        <p:spPr>
          <a:xfrm>
            <a:off x="219669" y="5188285"/>
            <a:ext cx="599166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037" defTabSz="9144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kk-KZ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«О религиозной деятельности и религиозных объединениях»</a:t>
            </a:r>
          </a:p>
        </p:txBody>
      </p:sp>
      <p:sp>
        <p:nvSpPr>
          <p:cNvPr id="12294" name="Прямоугольник 12293"/>
          <p:cNvSpPr/>
          <p:nvPr/>
        </p:nvSpPr>
        <p:spPr>
          <a:xfrm>
            <a:off x="208887" y="3603152"/>
            <a:ext cx="2847664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037" defTabSz="9144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kk-KZ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kk-KZ" alt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национальной безопасности»</a:t>
            </a:r>
            <a:endParaRPr lang="kk-KZ" alt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8" name="Прямоугольник 12297"/>
          <p:cNvSpPr/>
          <p:nvPr/>
        </p:nvSpPr>
        <p:spPr>
          <a:xfrm>
            <a:off x="198104" y="2169357"/>
            <a:ext cx="3173413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Уголовно-исполнительный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кодекс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3" name="TextBox 23"/>
          <p:cNvSpPr txBox="1">
            <a:spLocks noChangeArrowheads="1"/>
          </p:cNvSpPr>
          <p:nvPr/>
        </p:nvSpPr>
        <p:spPr bwMode="auto">
          <a:xfrm>
            <a:off x="180975" y="117475"/>
            <a:ext cx="112156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ПРОЕКТ ЗАКОНА «О ВНЕСЕНИИ ИЗМЕНЕНИЙ И ДОПОЛНЕНИЙ В НЕКОТОРЫЕ ЗАКОНОДАТЕЛЬНЫЕ АКТЫ РК ПО ВОПРОСАМ РЕЛИГИОЗНОЙ ДЕЯТЕЛЬНОСТИ И РЕЛИГИОЗНЫХ ОБЪЕДИНЕНИЙ»</a:t>
            </a:r>
          </a:p>
        </p:txBody>
      </p:sp>
      <p:sp>
        <p:nvSpPr>
          <p:cNvPr id="31759" name="TextBox 23"/>
          <p:cNvSpPr txBox="1">
            <a:spLocks noChangeArrowheads="1"/>
          </p:cNvSpPr>
          <p:nvPr/>
        </p:nvSpPr>
        <p:spPr bwMode="auto">
          <a:xfrm>
            <a:off x="11396663" y="348158"/>
            <a:ext cx="633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dirty="0"/>
              <a:t>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8551" y="912514"/>
            <a:ext cx="6082778" cy="83694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Поправки </a:t>
            </a:r>
            <a:r>
              <a:rPr lang="kk-K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вносятся в </a:t>
            </a:r>
            <a:r>
              <a:rPr lang="kk-K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законодательных актов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законов и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кодекса) </a:t>
            </a:r>
            <a:r>
              <a:rPr lang="kk-K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РК: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26581" y="1483851"/>
            <a:ext cx="5613332" cy="506953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НОВЕЛЛЫ НАПРАВЛЕНЫ НА: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k-KZ" sz="2000" b="1" dirty="0" smtClean="0">
              <a:solidFill>
                <a:srgbClr val="C00000"/>
              </a:solidFill>
              <a:latin typeface="Open San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приоритета светских законов перед требованиями </a:t>
            </a:r>
            <a:r>
              <a:rPr lang="kk-K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религии;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kk-KZ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защиту прав всех граждан вне зависимости от отношения к религии;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kk-KZ" sz="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воспрепятствование расширению деструктивной идеологии;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kk-KZ" sz="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kk-K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егулирование получения религиозного образования за рубежом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kk-KZ" sz="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9669" y="4322484"/>
            <a:ext cx="599166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037" defTabSz="9144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«О противодействии терроризму»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9668" y="4764817"/>
            <a:ext cx="599166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037" defTabSz="9144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«О противодействии экстремизму»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9669" y="5907056"/>
            <a:ext cx="599166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037" defTabSz="9144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 «Об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органах внутренних дел Республики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Казахстан»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19161" y="3595873"/>
            <a:ext cx="309216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6037" defTabSz="9144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kk-KZ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kk-KZ" alt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государственной службе»</a:t>
            </a:r>
            <a:endParaRPr lang="kk-KZ" alt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14416" y="279484"/>
            <a:ext cx="8999537" cy="258762"/>
          </a:xfrm>
          <a:prstGeom prst="rect">
            <a:avLst/>
          </a:prstGeom>
          <a:solidFill>
            <a:schemeClr val="bg1"/>
          </a:solidFill>
          <a:effectLst/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МЕЖВЕДОМСТВЕННАЯ КООРДИНАЦИЯ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481528" y="1738368"/>
            <a:ext cx="10514013" cy="732846"/>
          </a:xfrm>
          <a:prstGeom prst="rect">
            <a:avLst/>
          </a:prstGeom>
          <a:solidFill>
            <a:schemeClr val="bg1"/>
          </a:solidFill>
          <a:ln>
            <a:solidFill>
              <a:srgbClr val="0D89A8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Правоохранительный контроль </a:t>
            </a:r>
            <a:b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 и вокруг культовых сооружений</a:t>
            </a: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481528" y="3356929"/>
            <a:ext cx="11640478" cy="903115"/>
          </a:xfrm>
          <a:prstGeom prst="rect">
            <a:avLst/>
          </a:prstGeom>
          <a:solidFill>
            <a:schemeClr val="bg1"/>
          </a:solidFill>
          <a:ln>
            <a:solidFill>
              <a:srgbClr val="0D89A8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каналов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распространения религиозных материалов                        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месяцев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изучено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3200 сайтов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1417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закрыты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незаконный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контент)</a:t>
            </a:r>
            <a:endPara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481528" y="2534027"/>
            <a:ext cx="10152228" cy="753418"/>
          </a:xfrm>
          <a:prstGeom prst="rect">
            <a:avLst/>
          </a:prstGeom>
          <a:solidFill>
            <a:schemeClr val="bg1"/>
          </a:solidFill>
          <a:ln>
            <a:solidFill>
              <a:srgbClr val="0D89A8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 anchorCtr="1">
            <a:normAutofit fontScale="3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Действуют </a:t>
            </a:r>
            <a:r>
              <a:rPr lang="ru-RU" sz="7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</a:t>
            </a:r>
            <a:r>
              <a:rPr lang="ru-RU" sz="7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группы. Работа                           с </a:t>
            </a:r>
            <a:r>
              <a:rPr lang="ru-RU" sz="7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группами риска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481528" y="862317"/>
            <a:ext cx="11072813" cy="813238"/>
          </a:xfrm>
          <a:prstGeom prst="rect">
            <a:avLst/>
          </a:prstGeom>
          <a:solidFill>
            <a:schemeClr val="bg1"/>
          </a:solidFill>
          <a:ln>
            <a:solidFill>
              <a:srgbClr val="0D89A8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Действует межведомственная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 во главе </a:t>
            </a:r>
            <a:endPara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Первым 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заместителем Премьер-Министра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481528" y="4321844"/>
            <a:ext cx="10356335" cy="807480"/>
          </a:xfrm>
          <a:prstGeom prst="rect">
            <a:avLst/>
          </a:prstGeom>
          <a:solidFill>
            <a:schemeClr val="bg1"/>
          </a:solidFill>
          <a:ln>
            <a:solidFill>
              <a:srgbClr val="0D89A8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тысячи</a:t>
            </a:r>
            <a:r>
              <a:rPr lang="ru-RU" sz="2400" b="1" dirty="0" smtClean="0">
                <a:solidFill>
                  <a:srgbClr val="C4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печатной продукции прошли экспертизу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материала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признаны содержащими противоправный контент)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0250" name="Picture 21" descr="C:\Users\НЕ Я\Downloads\групп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670" y="2525460"/>
            <a:ext cx="1520336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0" y="945880"/>
            <a:ext cx="531812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600" b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62" y="1786195"/>
            <a:ext cx="6096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600" b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2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0" y="2592205"/>
            <a:ext cx="528637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600" b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3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0" y="3467498"/>
            <a:ext cx="5588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600" b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4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9222" y="4415299"/>
            <a:ext cx="485775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600" b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5</a:t>
            </a:r>
          </a:p>
        </p:txBody>
      </p:sp>
      <p:pic>
        <p:nvPicPr>
          <p:cNvPr id="10258" name="Picture 29" descr="C:\Users\НЕ Я\Downloads\РАБОТА С ЛЮДДЬМИ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59" y="4321844"/>
            <a:ext cx="153014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670" y="812800"/>
            <a:ext cx="1520336" cy="87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 flipV="1">
            <a:off x="0" y="784225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67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140" y="-10544"/>
            <a:ext cx="1614273" cy="77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3" name="TextBox 23"/>
          <p:cNvSpPr txBox="1">
            <a:spLocks noChangeArrowheads="1"/>
          </p:cNvSpPr>
          <p:nvPr/>
        </p:nvSpPr>
        <p:spPr bwMode="auto">
          <a:xfrm>
            <a:off x="11237634" y="178460"/>
            <a:ext cx="63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dirty="0"/>
              <a:t>7</a:t>
            </a:r>
          </a:p>
        </p:txBody>
      </p:sp>
      <p:pic>
        <p:nvPicPr>
          <p:cNvPr id="27" name="Picture 27" descr="C:\Users\НЕ Я\Downloads\силовойй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59" y="1707266"/>
            <a:ext cx="1539958" cy="81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862" y="5297615"/>
            <a:ext cx="485775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600" b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6</a:t>
            </a:r>
          </a:p>
        </p:txBody>
      </p:sp>
      <p:sp>
        <p:nvSpPr>
          <p:cNvPr id="38" name="Прямоугольник 8"/>
          <p:cNvSpPr>
            <a:spLocks noChangeArrowheads="1"/>
          </p:cNvSpPr>
          <p:nvPr/>
        </p:nvSpPr>
        <p:spPr bwMode="auto">
          <a:xfrm>
            <a:off x="504997" y="5207557"/>
            <a:ext cx="10356335" cy="807480"/>
          </a:xfrm>
          <a:prstGeom prst="rect">
            <a:avLst/>
          </a:prstGeom>
          <a:solidFill>
            <a:schemeClr val="bg1"/>
          </a:solidFill>
          <a:ln>
            <a:solidFill>
              <a:srgbClr val="0D89A8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библиотечных фондов КУИС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(установлено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книг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деструктивным материалом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1" name="Picture 24" descr="C:\Users\НЕ Я\Downloads\монить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461" y="5181386"/>
            <a:ext cx="1578941" cy="87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160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  <p:bldP spid="14" grpId="0" animBg="1"/>
      <p:bldP spid="28" grpId="0"/>
      <p:bldP spid="29" grpId="0"/>
      <p:bldP spid="30" grpId="0"/>
      <p:bldP spid="31" grpId="0"/>
      <p:bldP spid="32" grpId="0"/>
      <p:bldP spid="37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3"/>
          <p:cNvSpPr txBox="1">
            <a:spLocks noChangeArrowheads="1"/>
          </p:cNvSpPr>
          <p:nvPr/>
        </p:nvSpPr>
        <p:spPr bwMode="auto">
          <a:xfrm>
            <a:off x="331788" y="133583"/>
            <a:ext cx="10641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МЕРЫ ПО ПОВЫШЕНИЮ РЕЛИГИОЗНОЙ КУЛЬТУРЫ</a:t>
            </a:r>
          </a:p>
        </p:txBody>
      </p:sp>
      <p:sp>
        <p:nvSpPr>
          <p:cNvPr id="33797" name="TextBox 23"/>
          <p:cNvSpPr txBox="1">
            <a:spLocks noChangeArrowheads="1"/>
          </p:cNvSpPr>
          <p:nvPr/>
        </p:nvSpPr>
        <p:spPr bwMode="auto">
          <a:xfrm>
            <a:off x="11240678" y="164192"/>
            <a:ext cx="63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dirty="0" smtClean="0"/>
              <a:t>8</a:t>
            </a:r>
            <a:endParaRPr lang="ru-RU" altLang="ru-RU" sz="24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92573" y="894172"/>
            <a:ext cx="12192000" cy="127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583024" y="4857956"/>
            <a:ext cx="2608976" cy="104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object 34"/>
          <p:cNvSpPr>
            <a:spLocks noChangeArrowheads="1"/>
          </p:cNvSpPr>
          <p:nvPr/>
        </p:nvSpPr>
        <p:spPr bwMode="auto">
          <a:xfrm>
            <a:off x="715158" y="5107409"/>
            <a:ext cx="580601" cy="73677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" name="object 3"/>
          <p:cNvSpPr>
            <a:spLocks noChangeArrowheads="1"/>
          </p:cNvSpPr>
          <p:nvPr/>
        </p:nvSpPr>
        <p:spPr bwMode="auto">
          <a:xfrm>
            <a:off x="324135" y="2535959"/>
            <a:ext cx="2886075" cy="274794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1169052" y="3704403"/>
            <a:ext cx="119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МЕРЫ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object 14"/>
          <p:cNvSpPr>
            <a:spLocks/>
          </p:cNvSpPr>
          <p:nvPr/>
        </p:nvSpPr>
        <p:spPr bwMode="auto">
          <a:xfrm>
            <a:off x="644352" y="3881783"/>
            <a:ext cx="348939" cy="709393"/>
          </a:xfrm>
          <a:custGeom>
            <a:avLst/>
            <a:gdLst>
              <a:gd name="T0" fmla="*/ 216974 w 450850"/>
              <a:gd name="T1" fmla="*/ 172847 h 892175"/>
              <a:gd name="T2" fmla="*/ 94145 w 450850"/>
              <a:gd name="T3" fmla="*/ 172847 h 892175"/>
              <a:gd name="T4" fmla="*/ 120307 w 450850"/>
              <a:gd name="T5" fmla="*/ 465747 h 892175"/>
              <a:gd name="T6" fmla="*/ 122923 w 450850"/>
              <a:gd name="T7" fmla="*/ 891933 h 892175"/>
              <a:gd name="T8" fmla="*/ 172593 w 450850"/>
              <a:gd name="T9" fmla="*/ 891933 h 892175"/>
              <a:gd name="T10" fmla="*/ 209219 w 450850"/>
              <a:gd name="T11" fmla="*/ 440867 h 892175"/>
              <a:gd name="T12" fmla="*/ 332803 w 450850"/>
              <a:gd name="T13" fmla="*/ 440867 h 892175"/>
              <a:gd name="T14" fmla="*/ 355134 w 450850"/>
              <a:gd name="T15" fmla="*/ 190855 h 892175"/>
              <a:gd name="T16" fmla="*/ 225450 w 450850"/>
              <a:gd name="T17" fmla="*/ 190855 h 892175"/>
              <a:gd name="T18" fmla="*/ 216974 w 450850"/>
              <a:gd name="T19" fmla="*/ 172847 h 892175"/>
              <a:gd name="T20" fmla="*/ 332803 w 450850"/>
              <a:gd name="T21" fmla="*/ 440867 h 892175"/>
              <a:gd name="T22" fmla="*/ 241668 w 450850"/>
              <a:gd name="T23" fmla="*/ 440867 h 892175"/>
              <a:gd name="T24" fmla="*/ 278295 w 450850"/>
              <a:gd name="T25" fmla="*/ 891933 h 892175"/>
              <a:gd name="T26" fmla="*/ 327964 w 450850"/>
              <a:gd name="T27" fmla="*/ 891933 h 892175"/>
              <a:gd name="T28" fmla="*/ 330581 w 450850"/>
              <a:gd name="T29" fmla="*/ 465747 h 892175"/>
              <a:gd name="T30" fmla="*/ 332803 w 450850"/>
              <a:gd name="T31" fmla="*/ 440867 h 892175"/>
              <a:gd name="T32" fmla="*/ 135623 w 450850"/>
              <a:gd name="T33" fmla="*/ 0 h 892175"/>
              <a:gd name="T34" fmla="*/ 63820 w 450850"/>
              <a:gd name="T35" fmla="*/ 30935 h 892175"/>
              <a:gd name="T36" fmla="*/ 31697 w 450850"/>
              <a:gd name="T37" fmla="*/ 57840 h 892175"/>
              <a:gd name="T38" fmla="*/ 8757 w 450850"/>
              <a:gd name="T39" fmla="*/ 94227 h 892175"/>
              <a:gd name="T40" fmla="*/ 0 w 450850"/>
              <a:gd name="T41" fmla="*/ 141490 h 892175"/>
              <a:gd name="T42" fmla="*/ 18351 w 450850"/>
              <a:gd name="T43" fmla="*/ 444855 h 892175"/>
              <a:gd name="T44" fmla="*/ 70116 w 450850"/>
              <a:gd name="T45" fmla="*/ 444855 h 892175"/>
              <a:gd name="T46" fmla="*/ 70116 w 450850"/>
              <a:gd name="T47" fmla="*/ 172847 h 892175"/>
              <a:gd name="T48" fmla="*/ 216974 w 450850"/>
              <a:gd name="T49" fmla="*/ 172847 h 892175"/>
              <a:gd name="T50" fmla="*/ 135623 w 450850"/>
              <a:gd name="T51" fmla="*/ 0 h 892175"/>
              <a:gd name="T52" fmla="*/ 448961 w 450850"/>
              <a:gd name="T53" fmla="*/ 172847 h 892175"/>
              <a:gd name="T54" fmla="*/ 380784 w 450850"/>
              <a:gd name="T55" fmla="*/ 172847 h 892175"/>
              <a:gd name="T56" fmla="*/ 380784 w 450850"/>
              <a:gd name="T57" fmla="*/ 444855 h 892175"/>
              <a:gd name="T58" fmla="*/ 432574 w 450850"/>
              <a:gd name="T59" fmla="*/ 444855 h 892175"/>
              <a:gd name="T60" fmla="*/ 448961 w 450850"/>
              <a:gd name="T61" fmla="*/ 172847 h 892175"/>
              <a:gd name="T62" fmla="*/ 315264 w 450850"/>
              <a:gd name="T63" fmla="*/ 0 h 892175"/>
              <a:gd name="T64" fmla="*/ 225450 w 450850"/>
              <a:gd name="T65" fmla="*/ 190855 h 892175"/>
              <a:gd name="T66" fmla="*/ 355134 w 450850"/>
              <a:gd name="T67" fmla="*/ 190855 h 892175"/>
              <a:gd name="T68" fmla="*/ 356743 w 450850"/>
              <a:gd name="T69" fmla="*/ 172847 h 892175"/>
              <a:gd name="T70" fmla="*/ 448961 w 450850"/>
              <a:gd name="T71" fmla="*/ 172847 h 892175"/>
              <a:gd name="T72" fmla="*/ 442096 w 450850"/>
              <a:gd name="T73" fmla="*/ 94227 h 892175"/>
              <a:gd name="T74" fmla="*/ 419166 w 450850"/>
              <a:gd name="T75" fmla="*/ 57840 h 892175"/>
              <a:gd name="T76" fmla="*/ 387054 w 450850"/>
              <a:gd name="T77" fmla="*/ 30935 h 892175"/>
              <a:gd name="T78" fmla="*/ 350755 w 450850"/>
              <a:gd name="T79" fmla="*/ 12119 h 892175"/>
              <a:gd name="T80" fmla="*/ 315264 w 450850"/>
              <a:gd name="T81" fmla="*/ 0 h 89217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50850" h="892175">
                <a:moveTo>
                  <a:pt x="216974" y="172847"/>
                </a:moveTo>
                <a:lnTo>
                  <a:pt x="94145" y="172847"/>
                </a:lnTo>
                <a:lnTo>
                  <a:pt x="120307" y="465747"/>
                </a:lnTo>
                <a:lnTo>
                  <a:pt x="122923" y="891933"/>
                </a:lnTo>
                <a:lnTo>
                  <a:pt x="172593" y="891933"/>
                </a:lnTo>
                <a:lnTo>
                  <a:pt x="209219" y="440867"/>
                </a:lnTo>
                <a:lnTo>
                  <a:pt x="332803" y="440867"/>
                </a:lnTo>
                <a:lnTo>
                  <a:pt x="355134" y="190855"/>
                </a:lnTo>
                <a:lnTo>
                  <a:pt x="225450" y="190855"/>
                </a:lnTo>
                <a:lnTo>
                  <a:pt x="216974" y="172847"/>
                </a:lnTo>
                <a:close/>
              </a:path>
              <a:path w="450850" h="892175">
                <a:moveTo>
                  <a:pt x="332803" y="440867"/>
                </a:moveTo>
                <a:lnTo>
                  <a:pt x="241668" y="440867"/>
                </a:lnTo>
                <a:lnTo>
                  <a:pt x="278295" y="891933"/>
                </a:lnTo>
                <a:lnTo>
                  <a:pt x="327964" y="891933"/>
                </a:lnTo>
                <a:lnTo>
                  <a:pt x="330581" y="465747"/>
                </a:lnTo>
                <a:lnTo>
                  <a:pt x="332803" y="440867"/>
                </a:lnTo>
                <a:close/>
              </a:path>
              <a:path w="450850" h="892175">
                <a:moveTo>
                  <a:pt x="135623" y="0"/>
                </a:moveTo>
                <a:lnTo>
                  <a:pt x="63820" y="30935"/>
                </a:lnTo>
                <a:lnTo>
                  <a:pt x="31697" y="57840"/>
                </a:lnTo>
                <a:lnTo>
                  <a:pt x="8757" y="94227"/>
                </a:lnTo>
                <a:lnTo>
                  <a:pt x="0" y="141490"/>
                </a:lnTo>
                <a:lnTo>
                  <a:pt x="18351" y="444855"/>
                </a:lnTo>
                <a:lnTo>
                  <a:pt x="70116" y="444855"/>
                </a:lnTo>
                <a:lnTo>
                  <a:pt x="70116" y="172847"/>
                </a:lnTo>
                <a:lnTo>
                  <a:pt x="216974" y="172847"/>
                </a:lnTo>
                <a:lnTo>
                  <a:pt x="135623" y="0"/>
                </a:lnTo>
                <a:close/>
              </a:path>
              <a:path w="450850" h="892175">
                <a:moveTo>
                  <a:pt x="448961" y="172847"/>
                </a:moveTo>
                <a:lnTo>
                  <a:pt x="380784" y="172847"/>
                </a:lnTo>
                <a:lnTo>
                  <a:pt x="380784" y="444855"/>
                </a:lnTo>
                <a:lnTo>
                  <a:pt x="432574" y="444855"/>
                </a:lnTo>
                <a:lnTo>
                  <a:pt x="448961" y="172847"/>
                </a:lnTo>
                <a:close/>
              </a:path>
              <a:path w="450850" h="892175">
                <a:moveTo>
                  <a:pt x="315264" y="0"/>
                </a:moveTo>
                <a:lnTo>
                  <a:pt x="225450" y="190855"/>
                </a:lnTo>
                <a:lnTo>
                  <a:pt x="355134" y="190855"/>
                </a:lnTo>
                <a:lnTo>
                  <a:pt x="356743" y="172847"/>
                </a:lnTo>
                <a:lnTo>
                  <a:pt x="448961" y="172847"/>
                </a:lnTo>
                <a:lnTo>
                  <a:pt x="442096" y="94227"/>
                </a:lnTo>
                <a:lnTo>
                  <a:pt x="419166" y="57840"/>
                </a:lnTo>
                <a:lnTo>
                  <a:pt x="387054" y="30935"/>
                </a:lnTo>
                <a:lnTo>
                  <a:pt x="350755" y="12119"/>
                </a:lnTo>
                <a:lnTo>
                  <a:pt x="3152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" name="object 15"/>
          <p:cNvSpPr>
            <a:spLocks/>
          </p:cNvSpPr>
          <p:nvPr/>
        </p:nvSpPr>
        <p:spPr bwMode="auto">
          <a:xfrm>
            <a:off x="761377" y="3725264"/>
            <a:ext cx="114888" cy="156519"/>
          </a:xfrm>
          <a:custGeom>
            <a:avLst/>
            <a:gdLst>
              <a:gd name="T0" fmla="*/ 71636 w 144780"/>
              <a:gd name="T1" fmla="*/ 0 h 196215"/>
              <a:gd name="T2" fmla="*/ 34576 w 144780"/>
              <a:gd name="T3" fmla="*/ 7781 h 196215"/>
              <a:gd name="T4" fmla="*/ 12825 w 144780"/>
              <a:gd name="T5" fmla="*/ 29004 h 196215"/>
              <a:gd name="T6" fmla="*/ 2569 w 144780"/>
              <a:gd name="T7" fmla="*/ 60483 h 196215"/>
              <a:gd name="T8" fmla="*/ 0 w 144780"/>
              <a:gd name="T9" fmla="*/ 99036 h 196215"/>
              <a:gd name="T10" fmla="*/ 6941 w 144780"/>
              <a:gd name="T11" fmla="*/ 137586 h 196215"/>
              <a:gd name="T12" fmla="*/ 24477 w 144780"/>
              <a:gd name="T13" fmla="*/ 169058 h 196215"/>
              <a:gd name="T14" fmla="*/ 47685 w 144780"/>
              <a:gd name="T15" fmla="*/ 190272 h 196215"/>
              <a:gd name="T16" fmla="*/ 71636 w 144780"/>
              <a:gd name="T17" fmla="*/ 198049 h 196215"/>
              <a:gd name="T18" fmla="*/ 95609 w 144780"/>
              <a:gd name="T19" fmla="*/ 190272 h 196215"/>
              <a:gd name="T20" fmla="*/ 118813 w 144780"/>
              <a:gd name="T21" fmla="*/ 169058 h 196215"/>
              <a:gd name="T22" fmla="*/ 136339 w 144780"/>
              <a:gd name="T23" fmla="*/ 137586 h 196215"/>
              <a:gd name="T24" fmla="*/ 143273 w 144780"/>
              <a:gd name="T25" fmla="*/ 99036 h 196215"/>
              <a:gd name="T26" fmla="*/ 140702 w 144780"/>
              <a:gd name="T27" fmla="*/ 60483 h 196215"/>
              <a:gd name="T28" fmla="*/ 130448 w 144780"/>
              <a:gd name="T29" fmla="*/ 29004 h 196215"/>
              <a:gd name="T30" fmla="*/ 108697 w 144780"/>
              <a:gd name="T31" fmla="*/ 7781 h 196215"/>
              <a:gd name="T32" fmla="*/ 71636 w 144780"/>
              <a:gd name="T33" fmla="*/ 0 h 1962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4780" h="196215">
                <a:moveTo>
                  <a:pt x="72110" y="0"/>
                </a:moveTo>
                <a:lnTo>
                  <a:pt x="34804" y="7706"/>
                </a:lnTo>
                <a:lnTo>
                  <a:pt x="12909" y="28724"/>
                </a:lnTo>
                <a:lnTo>
                  <a:pt x="2587" y="59900"/>
                </a:lnTo>
                <a:lnTo>
                  <a:pt x="0" y="98082"/>
                </a:lnTo>
                <a:lnTo>
                  <a:pt x="6986" y="136259"/>
                </a:lnTo>
                <a:lnTo>
                  <a:pt x="24639" y="167427"/>
                </a:lnTo>
                <a:lnTo>
                  <a:pt x="48000" y="188436"/>
                </a:lnTo>
                <a:lnTo>
                  <a:pt x="72110" y="196138"/>
                </a:lnTo>
                <a:lnTo>
                  <a:pt x="96241" y="188436"/>
                </a:lnTo>
                <a:lnTo>
                  <a:pt x="119600" y="167427"/>
                </a:lnTo>
                <a:lnTo>
                  <a:pt x="137241" y="136259"/>
                </a:lnTo>
                <a:lnTo>
                  <a:pt x="144221" y="98082"/>
                </a:lnTo>
                <a:lnTo>
                  <a:pt x="141633" y="59900"/>
                </a:lnTo>
                <a:lnTo>
                  <a:pt x="131311" y="28724"/>
                </a:lnTo>
                <a:lnTo>
                  <a:pt x="109416" y="7706"/>
                </a:lnTo>
                <a:lnTo>
                  <a:pt x="721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7"/>
          <p:cNvSpPr>
            <a:spLocks/>
          </p:cNvSpPr>
          <p:nvPr/>
        </p:nvSpPr>
        <p:spPr bwMode="auto">
          <a:xfrm>
            <a:off x="1413231" y="2701255"/>
            <a:ext cx="709184" cy="564090"/>
          </a:xfrm>
          <a:custGeom>
            <a:avLst/>
            <a:gdLst>
              <a:gd name="T0" fmla="*/ 615794 w 1326514"/>
              <a:gd name="T1" fmla="*/ 1072377 h 1087754"/>
              <a:gd name="T2" fmla="*/ 895235 w 1326514"/>
              <a:gd name="T3" fmla="*/ 1082919 h 1087754"/>
              <a:gd name="T4" fmla="*/ 1123571 w 1326514"/>
              <a:gd name="T5" fmla="*/ 1039941 h 1087754"/>
              <a:gd name="T6" fmla="*/ 638060 w 1326514"/>
              <a:gd name="T7" fmla="*/ 1025885 h 1087754"/>
              <a:gd name="T8" fmla="*/ 0 w 1326514"/>
              <a:gd name="T9" fmla="*/ 859748 h 1087754"/>
              <a:gd name="T10" fmla="*/ 174839 w 1326514"/>
              <a:gd name="T11" fmla="*/ 1036136 h 1087754"/>
              <a:gd name="T12" fmla="*/ 323832 w 1326514"/>
              <a:gd name="T13" fmla="*/ 1078037 h 1087754"/>
              <a:gd name="T14" fmla="*/ 184058 w 1326514"/>
              <a:gd name="T15" fmla="*/ 986767 h 1087754"/>
              <a:gd name="T16" fmla="*/ 49525 w 1326514"/>
              <a:gd name="T17" fmla="*/ 621680 h 1087754"/>
              <a:gd name="T18" fmla="*/ 50516 w 1326514"/>
              <a:gd name="T19" fmla="*/ 521209 h 1087754"/>
              <a:gd name="T20" fmla="*/ 627454 w 1326514"/>
              <a:gd name="T21" fmla="*/ 475134 h 1087754"/>
              <a:gd name="T22" fmla="*/ 23908 w 1326514"/>
              <a:gd name="T23" fmla="*/ 471658 h 1087754"/>
              <a:gd name="T24" fmla="*/ 1239968 w 1326514"/>
              <a:gd name="T25" fmla="*/ 922419 h 1087754"/>
              <a:gd name="T26" fmla="*/ 1025283 w 1326514"/>
              <a:gd name="T27" fmla="*/ 1015150 h 1087754"/>
              <a:gd name="T28" fmla="*/ 783726 w 1326514"/>
              <a:gd name="T29" fmla="*/ 1037442 h 1087754"/>
              <a:gd name="T30" fmla="*/ 1285881 w 1326514"/>
              <a:gd name="T31" fmla="*/ 945156 h 1087754"/>
              <a:gd name="T32" fmla="*/ 49525 w 1326514"/>
              <a:gd name="T33" fmla="*/ 621680 h 1087754"/>
              <a:gd name="T34" fmla="*/ 260377 w 1326514"/>
              <a:gd name="T35" fmla="*/ 724462 h 1087754"/>
              <a:gd name="T36" fmla="*/ 590611 w 1326514"/>
              <a:gd name="T37" fmla="*/ 936199 h 1087754"/>
              <a:gd name="T38" fmla="*/ 1130209 w 1326514"/>
              <a:gd name="T39" fmla="*/ 759228 h 1087754"/>
              <a:gd name="T40" fmla="*/ 673390 w 1326514"/>
              <a:gd name="T41" fmla="*/ 743961 h 1087754"/>
              <a:gd name="T42" fmla="*/ 311025 w 1326514"/>
              <a:gd name="T43" fmla="*/ 678525 h 1087754"/>
              <a:gd name="T44" fmla="*/ 1010962 w 1326514"/>
              <a:gd name="T45" fmla="*/ 789453 h 1087754"/>
              <a:gd name="T46" fmla="*/ 786320 w 1326514"/>
              <a:gd name="T47" fmla="*/ 807560 h 1087754"/>
              <a:gd name="T48" fmla="*/ 1010962 w 1326514"/>
              <a:gd name="T49" fmla="*/ 789453 h 1087754"/>
              <a:gd name="T50" fmla="*/ 900960 w 1326514"/>
              <a:gd name="T51" fmla="*/ 416136 h 1087754"/>
              <a:gd name="T52" fmla="*/ 1179869 w 1326514"/>
              <a:gd name="T53" fmla="*/ 485252 h 1087754"/>
              <a:gd name="T54" fmla="*/ 1239854 w 1326514"/>
              <a:gd name="T55" fmla="*/ 635765 h 1087754"/>
              <a:gd name="T56" fmla="*/ 1022764 w 1326514"/>
              <a:gd name="T57" fmla="*/ 729052 h 1087754"/>
              <a:gd name="T58" fmla="*/ 780940 w 1326514"/>
              <a:gd name="T59" fmla="*/ 750509 h 1087754"/>
              <a:gd name="T60" fmla="*/ 1268330 w 1326514"/>
              <a:gd name="T61" fmla="*/ 687459 h 1087754"/>
              <a:gd name="T62" fmla="*/ 1211793 w 1326514"/>
              <a:gd name="T63" fmla="*/ 446537 h 1087754"/>
              <a:gd name="T64" fmla="*/ 641381 w 1326514"/>
              <a:gd name="T65" fmla="*/ 687889 h 1087754"/>
              <a:gd name="T66" fmla="*/ 204078 w 1326514"/>
              <a:gd name="T67" fmla="*/ 522871 h 1087754"/>
              <a:gd name="T68" fmla="*/ 641381 w 1326514"/>
              <a:gd name="T69" fmla="*/ 521209 h 1087754"/>
              <a:gd name="T70" fmla="*/ 204078 w 1326514"/>
              <a:gd name="T71" fmla="*/ 522871 h 1087754"/>
              <a:gd name="T72" fmla="*/ 715988 w 1326514"/>
              <a:gd name="T73" fmla="*/ 474756 h 1087754"/>
              <a:gd name="T74" fmla="*/ 780050 w 1326514"/>
              <a:gd name="T75" fmla="*/ 362940 h 1087754"/>
              <a:gd name="T76" fmla="*/ 504883 w 1326514"/>
              <a:gd name="T77" fmla="*/ 400849 h 1087754"/>
              <a:gd name="T78" fmla="*/ 627454 w 1326514"/>
              <a:gd name="T79" fmla="*/ 475134 h 1087754"/>
              <a:gd name="T80" fmla="*/ 542514 w 1326514"/>
              <a:gd name="T81" fmla="*/ 441823 h 1087754"/>
              <a:gd name="T82" fmla="*/ 784194 w 1326514"/>
              <a:gd name="T83" fmla="*/ 412859 h 1087754"/>
              <a:gd name="T84" fmla="*/ 1005927 w 1326514"/>
              <a:gd name="T85" fmla="*/ 379939 h 1087754"/>
              <a:gd name="T86" fmla="*/ 1328054 w 1326514"/>
              <a:gd name="T87" fmla="*/ 97439 h 1087754"/>
              <a:gd name="T88" fmla="*/ 232124 w 1326514"/>
              <a:gd name="T89" fmla="*/ 473562 h 1087754"/>
              <a:gd name="T90" fmla="*/ 599843 w 1326514"/>
              <a:gd name="T91" fmla="*/ 122218 h 1087754"/>
              <a:gd name="T92" fmla="*/ 650489 w 1326514"/>
              <a:gd name="T93" fmla="*/ 122218 h 1087754"/>
              <a:gd name="T94" fmla="*/ 701133 w 1326514"/>
              <a:gd name="T95" fmla="*/ 122218 h 1087754"/>
              <a:gd name="T96" fmla="*/ 1288500 w 1326514"/>
              <a:gd name="T97" fmla="*/ 0 h 1087754"/>
              <a:gd name="T98" fmla="*/ 1237857 w 1326514"/>
              <a:gd name="T99" fmla="*/ 0 h 1087754"/>
              <a:gd name="T100" fmla="*/ 1187212 w 1326514"/>
              <a:gd name="T101" fmla="*/ 0 h 108775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326514" h="1087754">
                <a:moveTo>
                  <a:pt x="589762" y="937018"/>
                </a:moveTo>
                <a:lnTo>
                  <a:pt x="540283" y="937018"/>
                </a:lnTo>
                <a:lnTo>
                  <a:pt x="540283" y="1042111"/>
                </a:lnTo>
                <a:lnTo>
                  <a:pt x="576315" y="1066511"/>
                </a:lnTo>
                <a:lnTo>
                  <a:pt x="614909" y="1073316"/>
                </a:lnTo>
                <a:lnTo>
                  <a:pt x="685817" y="1082352"/>
                </a:lnTo>
                <a:lnTo>
                  <a:pt x="737695" y="1086120"/>
                </a:lnTo>
                <a:lnTo>
                  <a:pt x="789781" y="1087593"/>
                </a:lnTo>
                <a:lnTo>
                  <a:pt x="841917" y="1086824"/>
                </a:lnTo>
                <a:lnTo>
                  <a:pt x="893948" y="1083867"/>
                </a:lnTo>
                <a:lnTo>
                  <a:pt x="945718" y="1078776"/>
                </a:lnTo>
                <a:lnTo>
                  <a:pt x="983720" y="1073486"/>
                </a:lnTo>
                <a:lnTo>
                  <a:pt x="1027167" y="1065621"/>
                </a:lnTo>
                <a:lnTo>
                  <a:pt x="1073950" y="1054851"/>
                </a:lnTo>
                <a:lnTo>
                  <a:pt x="1121957" y="1040850"/>
                </a:lnTo>
                <a:lnTo>
                  <a:pt x="1128666" y="1038350"/>
                </a:lnTo>
                <a:lnTo>
                  <a:pt x="782600" y="1038350"/>
                </a:lnTo>
                <a:lnTo>
                  <a:pt x="733766" y="1036544"/>
                </a:lnTo>
                <a:lnTo>
                  <a:pt x="685213" y="1032683"/>
                </a:lnTo>
                <a:lnTo>
                  <a:pt x="637143" y="1026782"/>
                </a:lnTo>
                <a:lnTo>
                  <a:pt x="589762" y="1018857"/>
                </a:lnTo>
                <a:lnTo>
                  <a:pt x="589762" y="937018"/>
                </a:lnTo>
                <a:close/>
              </a:path>
              <a:path w="1326514" h="1087754">
                <a:moveTo>
                  <a:pt x="23875" y="472071"/>
                </a:moveTo>
                <a:lnTo>
                  <a:pt x="51" y="510387"/>
                </a:lnTo>
                <a:lnTo>
                  <a:pt x="0" y="860501"/>
                </a:lnTo>
                <a:lnTo>
                  <a:pt x="1696" y="878881"/>
                </a:lnTo>
                <a:lnTo>
                  <a:pt x="23202" y="929512"/>
                </a:lnTo>
                <a:lnTo>
                  <a:pt x="71146" y="979119"/>
                </a:lnTo>
                <a:lnTo>
                  <a:pt x="132054" y="1017562"/>
                </a:lnTo>
                <a:lnTo>
                  <a:pt x="174587" y="1037042"/>
                </a:lnTo>
                <a:lnTo>
                  <a:pt x="218936" y="1053401"/>
                </a:lnTo>
                <a:lnTo>
                  <a:pt x="264269" y="1067007"/>
                </a:lnTo>
                <a:lnTo>
                  <a:pt x="309752" y="1078229"/>
                </a:lnTo>
                <a:lnTo>
                  <a:pt x="316242" y="1080249"/>
                </a:lnTo>
                <a:lnTo>
                  <a:pt x="323367" y="1078979"/>
                </a:lnTo>
                <a:lnTo>
                  <a:pt x="328752" y="1074826"/>
                </a:lnTo>
                <a:lnTo>
                  <a:pt x="409711" y="1022083"/>
                </a:lnTo>
                <a:lnTo>
                  <a:pt x="287464" y="1022083"/>
                </a:lnTo>
                <a:lnTo>
                  <a:pt x="235530" y="1006977"/>
                </a:lnTo>
                <a:lnTo>
                  <a:pt x="183794" y="987631"/>
                </a:lnTo>
                <a:lnTo>
                  <a:pt x="134848" y="962936"/>
                </a:lnTo>
                <a:lnTo>
                  <a:pt x="91287" y="931786"/>
                </a:lnTo>
                <a:lnTo>
                  <a:pt x="62884" y="899974"/>
                </a:lnTo>
                <a:lnTo>
                  <a:pt x="49499" y="860501"/>
                </a:lnTo>
                <a:lnTo>
                  <a:pt x="49453" y="622223"/>
                </a:lnTo>
                <a:lnTo>
                  <a:pt x="150755" y="622223"/>
                </a:lnTo>
                <a:lnTo>
                  <a:pt x="137059" y="615389"/>
                </a:lnTo>
                <a:lnTo>
                  <a:pt x="97194" y="588180"/>
                </a:lnTo>
                <a:lnTo>
                  <a:pt x="65697" y="555637"/>
                </a:lnTo>
                <a:lnTo>
                  <a:pt x="50444" y="521665"/>
                </a:lnTo>
                <a:lnTo>
                  <a:pt x="640460" y="521665"/>
                </a:lnTo>
                <a:lnTo>
                  <a:pt x="640460" y="494918"/>
                </a:lnTo>
                <a:lnTo>
                  <a:pt x="637785" y="485630"/>
                </a:lnTo>
                <a:lnTo>
                  <a:pt x="630951" y="477997"/>
                </a:lnTo>
                <a:lnTo>
                  <a:pt x="626552" y="475551"/>
                </a:lnTo>
                <a:lnTo>
                  <a:pt x="345795" y="475551"/>
                </a:lnTo>
                <a:lnTo>
                  <a:pt x="231597" y="474319"/>
                </a:lnTo>
                <a:lnTo>
                  <a:pt x="231791" y="473976"/>
                </a:lnTo>
                <a:lnTo>
                  <a:pt x="199224" y="473976"/>
                </a:lnTo>
                <a:lnTo>
                  <a:pt x="23875" y="472071"/>
                </a:lnTo>
                <a:close/>
              </a:path>
              <a:path w="1326514" h="1087754">
                <a:moveTo>
                  <a:pt x="1315961" y="688060"/>
                </a:moveTo>
                <a:lnTo>
                  <a:pt x="1266507" y="688060"/>
                </a:lnTo>
                <a:lnTo>
                  <a:pt x="1266507" y="868349"/>
                </a:lnTo>
                <a:lnTo>
                  <a:pt x="1263680" y="884821"/>
                </a:lnTo>
                <a:lnTo>
                  <a:pt x="1238186" y="923226"/>
                </a:lnTo>
                <a:lnTo>
                  <a:pt x="1201675" y="950921"/>
                </a:lnTo>
                <a:lnTo>
                  <a:pt x="1159690" y="973485"/>
                </a:lnTo>
                <a:lnTo>
                  <a:pt x="1114523" y="991482"/>
                </a:lnTo>
                <a:lnTo>
                  <a:pt x="1068465" y="1005478"/>
                </a:lnTo>
                <a:lnTo>
                  <a:pt x="1023810" y="1016038"/>
                </a:lnTo>
                <a:lnTo>
                  <a:pt x="976643" y="1024730"/>
                </a:lnTo>
                <a:lnTo>
                  <a:pt x="928735" y="1031292"/>
                </a:lnTo>
                <a:lnTo>
                  <a:pt x="880288" y="1035740"/>
                </a:lnTo>
                <a:lnTo>
                  <a:pt x="831509" y="1038087"/>
                </a:lnTo>
                <a:lnTo>
                  <a:pt x="782600" y="1038350"/>
                </a:lnTo>
                <a:lnTo>
                  <a:pt x="1128666" y="1038350"/>
                </a:lnTo>
                <a:lnTo>
                  <a:pt x="1169080" y="1023290"/>
                </a:lnTo>
                <a:lnTo>
                  <a:pt x="1213206" y="1001845"/>
                </a:lnTo>
                <a:lnTo>
                  <a:pt x="1252228" y="976185"/>
                </a:lnTo>
                <a:lnTo>
                  <a:pt x="1284033" y="945984"/>
                </a:lnTo>
                <a:lnTo>
                  <a:pt x="1307241" y="909683"/>
                </a:lnTo>
                <a:lnTo>
                  <a:pt x="1315961" y="865123"/>
                </a:lnTo>
                <a:lnTo>
                  <a:pt x="1315961" y="688060"/>
                </a:lnTo>
                <a:close/>
              </a:path>
              <a:path w="1326514" h="1087754">
                <a:moveTo>
                  <a:pt x="150755" y="622223"/>
                </a:moveTo>
                <a:lnTo>
                  <a:pt x="49453" y="622223"/>
                </a:lnTo>
                <a:lnTo>
                  <a:pt x="78861" y="645746"/>
                </a:lnTo>
                <a:lnTo>
                  <a:pt x="111267" y="666227"/>
                </a:lnTo>
                <a:lnTo>
                  <a:pt x="145240" y="683743"/>
                </a:lnTo>
                <a:lnTo>
                  <a:pt x="205968" y="708245"/>
                </a:lnTo>
                <a:lnTo>
                  <a:pt x="260002" y="725095"/>
                </a:lnTo>
                <a:lnTo>
                  <a:pt x="287464" y="732218"/>
                </a:lnTo>
                <a:lnTo>
                  <a:pt x="287464" y="1022083"/>
                </a:lnTo>
                <a:lnTo>
                  <a:pt x="409711" y="1022083"/>
                </a:lnTo>
                <a:lnTo>
                  <a:pt x="540283" y="937018"/>
                </a:lnTo>
                <a:lnTo>
                  <a:pt x="589762" y="937018"/>
                </a:lnTo>
                <a:lnTo>
                  <a:pt x="589762" y="790143"/>
                </a:lnTo>
                <a:lnTo>
                  <a:pt x="1009510" y="790143"/>
                </a:lnTo>
                <a:lnTo>
                  <a:pt x="1033041" y="785838"/>
                </a:lnTo>
                <a:lnTo>
                  <a:pt x="1081398" y="774245"/>
                </a:lnTo>
                <a:lnTo>
                  <a:pt x="1128585" y="759891"/>
                </a:lnTo>
                <a:lnTo>
                  <a:pt x="1152017" y="751166"/>
                </a:lnTo>
                <a:lnTo>
                  <a:pt x="779818" y="751166"/>
                </a:lnTo>
                <a:lnTo>
                  <a:pt x="743994" y="750104"/>
                </a:lnTo>
                <a:lnTo>
                  <a:pt x="708167" y="747934"/>
                </a:lnTo>
                <a:lnTo>
                  <a:pt x="672422" y="744612"/>
                </a:lnTo>
                <a:lnTo>
                  <a:pt x="636841" y="740092"/>
                </a:lnTo>
                <a:lnTo>
                  <a:pt x="716047" y="688492"/>
                </a:lnTo>
                <a:lnTo>
                  <a:pt x="640460" y="688492"/>
                </a:lnTo>
                <a:lnTo>
                  <a:pt x="640460" y="679119"/>
                </a:lnTo>
                <a:lnTo>
                  <a:pt x="310578" y="679119"/>
                </a:lnTo>
                <a:lnTo>
                  <a:pt x="300614" y="676761"/>
                </a:lnTo>
                <a:lnTo>
                  <a:pt x="227499" y="655395"/>
                </a:lnTo>
                <a:lnTo>
                  <a:pt x="181694" y="637662"/>
                </a:lnTo>
                <a:lnTo>
                  <a:pt x="150755" y="622223"/>
                </a:lnTo>
                <a:close/>
              </a:path>
              <a:path w="1326514" h="1087754">
                <a:moveTo>
                  <a:pt x="1009510" y="790143"/>
                </a:moveTo>
                <a:lnTo>
                  <a:pt x="589762" y="790143"/>
                </a:lnTo>
                <a:lnTo>
                  <a:pt x="638282" y="797788"/>
                </a:lnTo>
                <a:lnTo>
                  <a:pt x="687095" y="803286"/>
                </a:lnTo>
                <a:lnTo>
                  <a:pt x="736098" y="806743"/>
                </a:lnTo>
                <a:lnTo>
                  <a:pt x="785190" y="808266"/>
                </a:lnTo>
                <a:lnTo>
                  <a:pt x="834476" y="807959"/>
                </a:lnTo>
                <a:lnTo>
                  <a:pt x="884232" y="805731"/>
                </a:lnTo>
                <a:lnTo>
                  <a:pt x="934131" y="801413"/>
                </a:lnTo>
                <a:lnTo>
                  <a:pt x="983843" y="794838"/>
                </a:lnTo>
                <a:lnTo>
                  <a:pt x="1009510" y="790143"/>
                </a:lnTo>
                <a:close/>
              </a:path>
              <a:path w="1326514" h="1087754">
                <a:moveTo>
                  <a:pt x="1129748" y="412483"/>
                </a:moveTo>
                <a:lnTo>
                  <a:pt x="783488" y="412483"/>
                </a:lnTo>
                <a:lnTo>
                  <a:pt x="822483" y="412593"/>
                </a:lnTo>
                <a:lnTo>
                  <a:pt x="861261" y="413926"/>
                </a:lnTo>
                <a:lnTo>
                  <a:pt x="899665" y="416499"/>
                </a:lnTo>
                <a:lnTo>
                  <a:pt x="984074" y="426908"/>
                </a:lnTo>
                <a:lnTo>
                  <a:pt x="1033499" y="436350"/>
                </a:lnTo>
                <a:lnTo>
                  <a:pt x="1083719" y="449038"/>
                </a:lnTo>
                <a:lnTo>
                  <a:pt x="1132642" y="465353"/>
                </a:lnTo>
                <a:lnTo>
                  <a:pt x="1178174" y="485676"/>
                </a:lnTo>
                <a:lnTo>
                  <a:pt x="1218222" y="510387"/>
                </a:lnTo>
                <a:lnTo>
                  <a:pt x="1253035" y="544133"/>
                </a:lnTo>
                <a:lnTo>
                  <a:pt x="1265770" y="589394"/>
                </a:lnTo>
                <a:lnTo>
                  <a:pt x="1262151" y="602816"/>
                </a:lnTo>
                <a:lnTo>
                  <a:pt x="1238072" y="636320"/>
                </a:lnTo>
                <a:lnTo>
                  <a:pt x="1205199" y="662421"/>
                </a:lnTo>
                <a:lnTo>
                  <a:pt x="1165667" y="684529"/>
                </a:lnTo>
                <a:lnTo>
                  <a:pt x="1120894" y="702924"/>
                </a:lnTo>
                <a:lnTo>
                  <a:pt x="1072297" y="717885"/>
                </a:lnTo>
                <a:lnTo>
                  <a:pt x="1021294" y="729691"/>
                </a:lnTo>
                <a:lnTo>
                  <a:pt x="969303" y="738621"/>
                </a:lnTo>
                <a:lnTo>
                  <a:pt x="917742" y="744954"/>
                </a:lnTo>
                <a:lnTo>
                  <a:pt x="868029" y="748970"/>
                </a:lnTo>
                <a:lnTo>
                  <a:pt x="821582" y="750948"/>
                </a:lnTo>
                <a:lnTo>
                  <a:pt x="779818" y="751166"/>
                </a:lnTo>
                <a:lnTo>
                  <a:pt x="1152017" y="751166"/>
                </a:lnTo>
                <a:lnTo>
                  <a:pt x="1163476" y="746900"/>
                </a:lnTo>
                <a:lnTo>
                  <a:pt x="1200051" y="730481"/>
                </a:lnTo>
                <a:lnTo>
                  <a:pt x="1235373" y="710810"/>
                </a:lnTo>
                <a:lnTo>
                  <a:pt x="1266507" y="688060"/>
                </a:lnTo>
                <a:lnTo>
                  <a:pt x="1315961" y="688060"/>
                </a:lnTo>
                <a:lnTo>
                  <a:pt x="1315961" y="583298"/>
                </a:lnTo>
                <a:lnTo>
                  <a:pt x="1310728" y="549419"/>
                </a:lnTo>
                <a:lnTo>
                  <a:pt x="1273677" y="492929"/>
                </a:lnTo>
                <a:lnTo>
                  <a:pt x="1210052" y="446927"/>
                </a:lnTo>
                <a:lnTo>
                  <a:pt x="1166153" y="425877"/>
                </a:lnTo>
                <a:lnTo>
                  <a:pt x="1129748" y="412483"/>
                </a:lnTo>
                <a:close/>
              </a:path>
              <a:path w="1326514" h="1087754">
                <a:moveTo>
                  <a:pt x="681151" y="542797"/>
                </a:moveTo>
                <a:lnTo>
                  <a:pt x="681151" y="666495"/>
                </a:lnTo>
                <a:lnTo>
                  <a:pt x="640460" y="688492"/>
                </a:lnTo>
                <a:lnTo>
                  <a:pt x="716047" y="688492"/>
                </a:lnTo>
                <a:lnTo>
                  <a:pt x="935672" y="545414"/>
                </a:lnTo>
                <a:lnTo>
                  <a:pt x="681151" y="542797"/>
                </a:lnTo>
                <a:close/>
              </a:path>
              <a:path w="1326514" h="1087754">
                <a:moveTo>
                  <a:pt x="640460" y="523328"/>
                </a:moveTo>
                <a:lnTo>
                  <a:pt x="203784" y="523328"/>
                </a:lnTo>
                <a:lnTo>
                  <a:pt x="544067" y="527011"/>
                </a:lnTo>
                <a:lnTo>
                  <a:pt x="310578" y="679119"/>
                </a:lnTo>
                <a:lnTo>
                  <a:pt x="640460" y="679119"/>
                </a:lnTo>
                <a:lnTo>
                  <a:pt x="640460" y="523328"/>
                </a:lnTo>
                <a:close/>
              </a:path>
              <a:path w="1326514" h="1087754">
                <a:moveTo>
                  <a:pt x="640460" y="521665"/>
                </a:moveTo>
                <a:lnTo>
                  <a:pt x="50444" y="521665"/>
                </a:lnTo>
                <a:lnTo>
                  <a:pt x="171399" y="522973"/>
                </a:lnTo>
                <a:lnTo>
                  <a:pt x="148475" y="563359"/>
                </a:lnTo>
                <a:lnTo>
                  <a:pt x="173113" y="577341"/>
                </a:lnTo>
                <a:lnTo>
                  <a:pt x="203784" y="523328"/>
                </a:lnTo>
                <a:lnTo>
                  <a:pt x="640460" y="523328"/>
                </a:lnTo>
                <a:lnTo>
                  <a:pt x="640460" y="521665"/>
                </a:lnTo>
                <a:close/>
              </a:path>
              <a:path w="1326514" h="1087754">
                <a:moveTo>
                  <a:pt x="783067" y="413219"/>
                </a:moveTo>
                <a:lnTo>
                  <a:pt x="750366" y="413219"/>
                </a:lnTo>
                <a:lnTo>
                  <a:pt x="714959" y="475170"/>
                </a:lnTo>
                <a:lnTo>
                  <a:pt x="739597" y="489267"/>
                </a:lnTo>
                <a:lnTo>
                  <a:pt x="783067" y="413219"/>
                </a:lnTo>
                <a:close/>
              </a:path>
              <a:path w="1326514" h="1087754">
                <a:moveTo>
                  <a:pt x="1326146" y="69113"/>
                </a:moveTo>
                <a:lnTo>
                  <a:pt x="947077" y="69113"/>
                </a:lnTo>
                <a:lnTo>
                  <a:pt x="778929" y="363258"/>
                </a:lnTo>
                <a:lnTo>
                  <a:pt x="723095" y="365392"/>
                </a:lnTo>
                <a:lnTo>
                  <a:pt x="667588" y="370036"/>
                </a:lnTo>
                <a:lnTo>
                  <a:pt x="612919" y="377295"/>
                </a:lnTo>
                <a:lnTo>
                  <a:pt x="559600" y="387273"/>
                </a:lnTo>
                <a:lnTo>
                  <a:pt x="504157" y="401200"/>
                </a:lnTo>
                <a:lnTo>
                  <a:pt x="454518" y="417531"/>
                </a:lnTo>
                <a:lnTo>
                  <a:pt x="410897" y="435987"/>
                </a:lnTo>
                <a:lnTo>
                  <a:pt x="373506" y="456285"/>
                </a:lnTo>
                <a:lnTo>
                  <a:pt x="345795" y="475551"/>
                </a:lnTo>
                <a:lnTo>
                  <a:pt x="626552" y="475551"/>
                </a:lnTo>
                <a:lnTo>
                  <a:pt x="621751" y="472882"/>
                </a:lnTo>
                <a:lnTo>
                  <a:pt x="611974" y="471144"/>
                </a:lnTo>
                <a:lnTo>
                  <a:pt x="457720" y="469188"/>
                </a:lnTo>
                <a:lnTo>
                  <a:pt x="485253" y="458875"/>
                </a:lnTo>
                <a:lnTo>
                  <a:pt x="541734" y="442210"/>
                </a:lnTo>
                <a:lnTo>
                  <a:pt x="614090" y="427150"/>
                </a:lnTo>
                <a:lnTo>
                  <a:pt x="658998" y="420636"/>
                </a:lnTo>
                <a:lnTo>
                  <a:pt x="704508" y="416009"/>
                </a:lnTo>
                <a:lnTo>
                  <a:pt x="750366" y="413219"/>
                </a:lnTo>
                <a:lnTo>
                  <a:pt x="783067" y="413219"/>
                </a:lnTo>
                <a:lnTo>
                  <a:pt x="783488" y="412483"/>
                </a:lnTo>
                <a:lnTo>
                  <a:pt x="1129748" y="412483"/>
                </a:lnTo>
                <a:lnTo>
                  <a:pt x="1116709" y="407685"/>
                </a:lnTo>
                <a:lnTo>
                  <a:pt x="1062544" y="392451"/>
                </a:lnTo>
                <a:lnTo>
                  <a:pt x="1004481" y="380272"/>
                </a:lnTo>
                <a:lnTo>
                  <a:pt x="943343" y="371246"/>
                </a:lnTo>
                <a:lnTo>
                  <a:pt x="878336" y="365431"/>
                </a:lnTo>
                <a:lnTo>
                  <a:pt x="811720" y="363092"/>
                </a:lnTo>
                <a:lnTo>
                  <a:pt x="963536" y="97523"/>
                </a:lnTo>
                <a:lnTo>
                  <a:pt x="1326146" y="97523"/>
                </a:lnTo>
                <a:lnTo>
                  <a:pt x="1326146" y="69113"/>
                </a:lnTo>
                <a:close/>
              </a:path>
              <a:path w="1326514" h="1087754">
                <a:moveTo>
                  <a:pt x="739622" y="189814"/>
                </a:moveTo>
                <a:lnTo>
                  <a:pt x="360552" y="189814"/>
                </a:lnTo>
                <a:lnTo>
                  <a:pt x="199224" y="473976"/>
                </a:lnTo>
                <a:lnTo>
                  <a:pt x="231791" y="473976"/>
                </a:lnTo>
                <a:lnTo>
                  <a:pt x="376986" y="218236"/>
                </a:lnTo>
                <a:lnTo>
                  <a:pt x="739622" y="218236"/>
                </a:lnTo>
                <a:lnTo>
                  <a:pt x="739622" y="189814"/>
                </a:lnTo>
                <a:close/>
              </a:path>
              <a:path w="1326514" h="1087754">
                <a:moveTo>
                  <a:pt x="638479" y="122326"/>
                </a:moveTo>
                <a:lnTo>
                  <a:pt x="598982" y="122326"/>
                </a:lnTo>
                <a:lnTo>
                  <a:pt x="598982" y="178714"/>
                </a:lnTo>
                <a:lnTo>
                  <a:pt x="638479" y="178714"/>
                </a:lnTo>
                <a:lnTo>
                  <a:pt x="638479" y="122326"/>
                </a:lnTo>
                <a:close/>
              </a:path>
              <a:path w="1326514" h="1087754">
                <a:moveTo>
                  <a:pt x="689051" y="122326"/>
                </a:moveTo>
                <a:lnTo>
                  <a:pt x="649554" y="122326"/>
                </a:lnTo>
                <a:lnTo>
                  <a:pt x="649554" y="178714"/>
                </a:lnTo>
                <a:lnTo>
                  <a:pt x="689051" y="178714"/>
                </a:lnTo>
                <a:lnTo>
                  <a:pt x="689051" y="122326"/>
                </a:lnTo>
                <a:close/>
              </a:path>
              <a:path w="1326514" h="1087754">
                <a:moveTo>
                  <a:pt x="739622" y="122326"/>
                </a:moveTo>
                <a:lnTo>
                  <a:pt x="700125" y="122326"/>
                </a:lnTo>
                <a:lnTo>
                  <a:pt x="700125" y="178714"/>
                </a:lnTo>
                <a:lnTo>
                  <a:pt x="739622" y="178714"/>
                </a:lnTo>
                <a:lnTo>
                  <a:pt x="739622" y="122326"/>
                </a:lnTo>
                <a:close/>
              </a:path>
              <a:path w="1326514" h="1087754">
                <a:moveTo>
                  <a:pt x="1326146" y="0"/>
                </a:moveTo>
                <a:lnTo>
                  <a:pt x="1286649" y="0"/>
                </a:lnTo>
                <a:lnTo>
                  <a:pt x="1286649" y="56375"/>
                </a:lnTo>
                <a:lnTo>
                  <a:pt x="1326146" y="56375"/>
                </a:lnTo>
                <a:lnTo>
                  <a:pt x="1326146" y="0"/>
                </a:lnTo>
                <a:close/>
              </a:path>
              <a:path w="1326514" h="1087754">
                <a:moveTo>
                  <a:pt x="1275575" y="0"/>
                </a:moveTo>
                <a:lnTo>
                  <a:pt x="1236078" y="0"/>
                </a:lnTo>
                <a:lnTo>
                  <a:pt x="1236078" y="56375"/>
                </a:lnTo>
                <a:lnTo>
                  <a:pt x="1275575" y="56375"/>
                </a:lnTo>
                <a:lnTo>
                  <a:pt x="1275575" y="0"/>
                </a:lnTo>
                <a:close/>
              </a:path>
              <a:path w="1326514" h="1087754">
                <a:moveTo>
                  <a:pt x="1225003" y="0"/>
                </a:moveTo>
                <a:lnTo>
                  <a:pt x="1185506" y="0"/>
                </a:lnTo>
                <a:lnTo>
                  <a:pt x="1185506" y="56375"/>
                </a:lnTo>
                <a:lnTo>
                  <a:pt x="1225003" y="56375"/>
                </a:lnTo>
                <a:lnTo>
                  <a:pt x="12250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" name="object 25"/>
          <p:cNvSpPr>
            <a:spLocks/>
          </p:cNvSpPr>
          <p:nvPr/>
        </p:nvSpPr>
        <p:spPr bwMode="auto">
          <a:xfrm>
            <a:off x="2228492" y="4428173"/>
            <a:ext cx="380440" cy="522150"/>
          </a:xfrm>
          <a:custGeom>
            <a:avLst/>
            <a:gdLst>
              <a:gd name="T0" fmla="*/ 65618 w 746760"/>
              <a:gd name="T1" fmla="*/ 0 h 935354"/>
              <a:gd name="T2" fmla="*/ 19214 w 746760"/>
              <a:gd name="T3" fmla="*/ 19240 h 935354"/>
              <a:gd name="T4" fmla="*/ 0 w 746760"/>
              <a:gd name="T5" fmla="*/ 65669 h 935354"/>
              <a:gd name="T6" fmla="*/ 5155 w 746760"/>
              <a:gd name="T7" fmla="*/ 893891 h 935354"/>
              <a:gd name="T8" fmla="*/ 40070 w 746760"/>
              <a:gd name="T9" fmla="*/ 928839 h 935354"/>
              <a:gd name="T10" fmla="*/ 439237 w 746760"/>
              <a:gd name="T11" fmla="*/ 934000 h 935354"/>
              <a:gd name="T12" fmla="*/ 398175 w 746760"/>
              <a:gd name="T13" fmla="*/ 843280 h 935354"/>
              <a:gd name="T14" fmla="*/ 383563 w 746760"/>
              <a:gd name="T15" fmla="*/ 741207 h 935354"/>
              <a:gd name="T16" fmla="*/ 90002 w 746760"/>
              <a:gd name="T17" fmla="*/ 697715 h 935354"/>
              <a:gd name="T18" fmla="*/ 399071 w 746760"/>
              <a:gd name="T19" fmla="*/ 637591 h 935354"/>
              <a:gd name="T20" fmla="*/ 424696 w 746760"/>
              <a:gd name="T21" fmla="*/ 575045 h 935354"/>
              <a:gd name="T22" fmla="*/ 90002 w 746760"/>
              <a:gd name="T23" fmla="*/ 514971 h 935354"/>
              <a:gd name="T24" fmla="*/ 489273 w 746760"/>
              <a:gd name="T25" fmla="*/ 485630 h 935354"/>
              <a:gd name="T26" fmla="*/ 524638 w 746760"/>
              <a:gd name="T27" fmla="*/ 454591 h 935354"/>
              <a:gd name="T28" fmla="*/ 90002 w 746760"/>
              <a:gd name="T29" fmla="*/ 394507 h 935354"/>
              <a:gd name="T30" fmla="*/ 648514 w 746760"/>
              <a:gd name="T31" fmla="*/ 392653 h 935354"/>
              <a:gd name="T32" fmla="*/ 744437 w 746760"/>
              <a:gd name="T33" fmla="*/ 379739 h 935354"/>
              <a:gd name="T34" fmla="*/ 90002 w 746760"/>
              <a:gd name="T35" fmla="*/ 328571 h 935354"/>
              <a:gd name="T36" fmla="*/ 744437 w 746760"/>
              <a:gd name="T37" fmla="*/ 268497 h 935354"/>
              <a:gd name="T38" fmla="*/ 90002 w 746760"/>
              <a:gd name="T39" fmla="*/ 213499 h 935354"/>
              <a:gd name="T40" fmla="*/ 744437 w 746760"/>
              <a:gd name="T41" fmla="*/ 153412 h 935354"/>
              <a:gd name="T42" fmla="*/ 739284 w 746760"/>
              <a:gd name="T43" fmla="*/ 40114 h 935354"/>
              <a:gd name="T44" fmla="*/ 704369 w 746760"/>
              <a:gd name="T45" fmla="*/ 5162 h 935354"/>
              <a:gd name="T46" fmla="*/ 399071 w 746760"/>
              <a:gd name="T47" fmla="*/ 637591 h 935354"/>
              <a:gd name="T48" fmla="*/ 340467 w 746760"/>
              <a:gd name="T49" fmla="*/ 697715 h 935354"/>
              <a:gd name="T50" fmla="*/ 386857 w 746760"/>
              <a:gd name="T51" fmla="*/ 692169 h 935354"/>
              <a:gd name="T52" fmla="*/ 399071 w 746760"/>
              <a:gd name="T53" fmla="*/ 637591 h 935354"/>
              <a:gd name="T54" fmla="*/ 340467 w 746760"/>
              <a:gd name="T55" fmla="*/ 514971 h 935354"/>
              <a:gd name="T56" fmla="*/ 424696 w 746760"/>
              <a:gd name="T57" fmla="*/ 575045 h 935354"/>
              <a:gd name="T58" fmla="*/ 458765 w 746760"/>
              <a:gd name="T59" fmla="*/ 520346 h 935354"/>
              <a:gd name="T60" fmla="*/ 643193 w 746760"/>
              <a:gd name="T61" fmla="*/ 394507 h 935354"/>
              <a:gd name="T62" fmla="*/ 441581 w 746760"/>
              <a:gd name="T63" fmla="*/ 454591 h 935354"/>
              <a:gd name="T64" fmla="*/ 562311 w 746760"/>
              <a:gd name="T65" fmla="*/ 429101 h 935354"/>
              <a:gd name="T66" fmla="*/ 643193 w 746760"/>
              <a:gd name="T67" fmla="*/ 394507 h 935354"/>
              <a:gd name="T68" fmla="*/ 441581 w 746760"/>
              <a:gd name="T69" fmla="*/ 268497 h 935354"/>
              <a:gd name="T70" fmla="*/ 744437 w 746760"/>
              <a:gd name="T71" fmla="*/ 328571 h 935354"/>
              <a:gd name="T72" fmla="*/ 744437 w 746760"/>
              <a:gd name="T73" fmla="*/ 153412 h 935354"/>
              <a:gd name="T74" fmla="*/ 441581 w 746760"/>
              <a:gd name="T75" fmla="*/ 213499 h 935354"/>
              <a:gd name="T76" fmla="*/ 744437 w 746760"/>
              <a:gd name="T77" fmla="*/ 153412 h 93535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46760" h="935354">
                <a:moveTo>
                  <a:pt x="680554" y="0"/>
                </a:moveTo>
                <a:lnTo>
                  <a:pt x="65786" y="0"/>
                </a:lnTo>
                <a:lnTo>
                  <a:pt x="40172" y="5168"/>
                </a:lnTo>
                <a:lnTo>
                  <a:pt x="19262" y="19261"/>
                </a:lnTo>
                <a:lnTo>
                  <a:pt x="5167" y="40156"/>
                </a:lnTo>
                <a:lnTo>
                  <a:pt x="0" y="65735"/>
                </a:lnTo>
                <a:lnTo>
                  <a:pt x="0" y="869213"/>
                </a:lnTo>
                <a:lnTo>
                  <a:pt x="5167" y="894797"/>
                </a:lnTo>
                <a:lnTo>
                  <a:pt x="19262" y="915692"/>
                </a:lnTo>
                <a:lnTo>
                  <a:pt x="40172" y="929781"/>
                </a:lnTo>
                <a:lnTo>
                  <a:pt x="65786" y="934948"/>
                </a:lnTo>
                <a:lnTo>
                  <a:pt x="440359" y="934948"/>
                </a:lnTo>
                <a:lnTo>
                  <a:pt x="416722" y="891211"/>
                </a:lnTo>
                <a:lnTo>
                  <a:pt x="399192" y="844135"/>
                </a:lnTo>
                <a:lnTo>
                  <a:pt x="388292" y="794218"/>
                </a:lnTo>
                <a:lnTo>
                  <a:pt x="384543" y="741959"/>
                </a:lnTo>
                <a:lnTo>
                  <a:pt x="387473" y="698423"/>
                </a:lnTo>
                <a:lnTo>
                  <a:pt x="90233" y="698423"/>
                </a:lnTo>
                <a:lnTo>
                  <a:pt x="90233" y="638238"/>
                </a:lnTo>
                <a:lnTo>
                  <a:pt x="400091" y="638238"/>
                </a:lnTo>
                <a:lnTo>
                  <a:pt x="412979" y="601138"/>
                </a:lnTo>
                <a:lnTo>
                  <a:pt x="425781" y="575627"/>
                </a:lnTo>
                <a:lnTo>
                  <a:pt x="90233" y="575627"/>
                </a:lnTo>
                <a:lnTo>
                  <a:pt x="90233" y="515493"/>
                </a:lnTo>
                <a:lnTo>
                  <a:pt x="464674" y="515493"/>
                </a:lnTo>
                <a:lnTo>
                  <a:pt x="490523" y="486122"/>
                </a:lnTo>
                <a:lnTo>
                  <a:pt x="525270" y="455532"/>
                </a:lnTo>
                <a:lnTo>
                  <a:pt x="525979" y="455053"/>
                </a:lnTo>
                <a:lnTo>
                  <a:pt x="90233" y="455053"/>
                </a:lnTo>
                <a:lnTo>
                  <a:pt x="90233" y="394906"/>
                </a:lnTo>
                <a:lnTo>
                  <a:pt x="644836" y="394906"/>
                </a:lnTo>
                <a:lnTo>
                  <a:pt x="650171" y="393052"/>
                </a:lnTo>
                <a:lnTo>
                  <a:pt x="697253" y="383427"/>
                </a:lnTo>
                <a:lnTo>
                  <a:pt x="746340" y="380123"/>
                </a:lnTo>
                <a:lnTo>
                  <a:pt x="746340" y="328904"/>
                </a:lnTo>
                <a:lnTo>
                  <a:pt x="90233" y="328904"/>
                </a:lnTo>
                <a:lnTo>
                  <a:pt x="90233" y="268770"/>
                </a:lnTo>
                <a:lnTo>
                  <a:pt x="746340" y="268770"/>
                </a:lnTo>
                <a:lnTo>
                  <a:pt x="746340" y="213715"/>
                </a:lnTo>
                <a:lnTo>
                  <a:pt x="90233" y="213715"/>
                </a:lnTo>
                <a:lnTo>
                  <a:pt x="90233" y="153568"/>
                </a:lnTo>
                <a:lnTo>
                  <a:pt x="746340" y="153568"/>
                </a:lnTo>
                <a:lnTo>
                  <a:pt x="746340" y="65735"/>
                </a:lnTo>
                <a:lnTo>
                  <a:pt x="741173" y="40156"/>
                </a:lnTo>
                <a:lnTo>
                  <a:pt x="727078" y="19261"/>
                </a:lnTo>
                <a:lnTo>
                  <a:pt x="706168" y="5168"/>
                </a:lnTo>
                <a:lnTo>
                  <a:pt x="680554" y="0"/>
                </a:lnTo>
                <a:close/>
              </a:path>
              <a:path w="746760" h="935354">
                <a:moveTo>
                  <a:pt x="400091" y="638238"/>
                </a:moveTo>
                <a:lnTo>
                  <a:pt x="341337" y="638238"/>
                </a:lnTo>
                <a:lnTo>
                  <a:pt x="341337" y="698423"/>
                </a:lnTo>
                <a:lnTo>
                  <a:pt x="387473" y="698423"/>
                </a:lnTo>
                <a:lnTo>
                  <a:pt x="387846" y="692871"/>
                </a:lnTo>
                <a:lnTo>
                  <a:pt x="397469" y="645787"/>
                </a:lnTo>
                <a:lnTo>
                  <a:pt x="400091" y="638238"/>
                </a:lnTo>
                <a:close/>
              </a:path>
              <a:path w="746760" h="935354">
                <a:moveTo>
                  <a:pt x="464674" y="515493"/>
                </a:moveTo>
                <a:lnTo>
                  <a:pt x="341337" y="515493"/>
                </a:lnTo>
                <a:lnTo>
                  <a:pt x="341337" y="575627"/>
                </a:lnTo>
                <a:lnTo>
                  <a:pt x="425781" y="575627"/>
                </a:lnTo>
                <a:lnTo>
                  <a:pt x="433946" y="559357"/>
                </a:lnTo>
                <a:lnTo>
                  <a:pt x="459937" y="520874"/>
                </a:lnTo>
                <a:lnTo>
                  <a:pt x="464674" y="515493"/>
                </a:lnTo>
                <a:close/>
              </a:path>
              <a:path w="746760" h="935354">
                <a:moveTo>
                  <a:pt x="644836" y="394906"/>
                </a:moveTo>
                <a:lnTo>
                  <a:pt x="442709" y="394906"/>
                </a:lnTo>
                <a:lnTo>
                  <a:pt x="442709" y="455053"/>
                </a:lnTo>
                <a:lnTo>
                  <a:pt x="525979" y="455053"/>
                </a:lnTo>
                <a:lnTo>
                  <a:pt x="563748" y="429536"/>
                </a:lnTo>
                <a:lnTo>
                  <a:pt x="605526" y="408565"/>
                </a:lnTo>
                <a:lnTo>
                  <a:pt x="644836" y="394906"/>
                </a:lnTo>
                <a:close/>
              </a:path>
              <a:path w="746760" h="935354">
                <a:moveTo>
                  <a:pt x="746340" y="268770"/>
                </a:moveTo>
                <a:lnTo>
                  <a:pt x="442709" y="268770"/>
                </a:lnTo>
                <a:lnTo>
                  <a:pt x="442709" y="328904"/>
                </a:lnTo>
                <a:lnTo>
                  <a:pt x="746340" y="328904"/>
                </a:lnTo>
                <a:lnTo>
                  <a:pt x="746340" y="268770"/>
                </a:lnTo>
                <a:close/>
              </a:path>
              <a:path w="746760" h="935354">
                <a:moveTo>
                  <a:pt x="746340" y="153568"/>
                </a:moveTo>
                <a:lnTo>
                  <a:pt x="442709" y="153568"/>
                </a:lnTo>
                <a:lnTo>
                  <a:pt x="442709" y="213715"/>
                </a:lnTo>
                <a:lnTo>
                  <a:pt x="746340" y="213715"/>
                </a:lnTo>
                <a:lnTo>
                  <a:pt x="746340" y="1535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" name="object 24"/>
          <p:cNvSpPr>
            <a:spLocks/>
          </p:cNvSpPr>
          <p:nvPr/>
        </p:nvSpPr>
        <p:spPr bwMode="auto">
          <a:xfrm>
            <a:off x="2452699" y="4663952"/>
            <a:ext cx="304581" cy="302106"/>
          </a:xfrm>
          <a:custGeom>
            <a:avLst/>
            <a:gdLst>
              <a:gd name="T0" fmla="*/ 172088 w 607695"/>
              <a:gd name="T1" fmla="*/ 514737 h 607695"/>
              <a:gd name="T2" fmla="*/ 208710 w 607695"/>
              <a:gd name="T3" fmla="*/ 533730 h 607695"/>
              <a:gd name="T4" fmla="*/ 248585 w 607695"/>
              <a:gd name="T5" fmla="*/ 546475 h 607695"/>
              <a:gd name="T6" fmla="*/ 359667 w 607695"/>
              <a:gd name="T7" fmla="*/ 608369 h 607695"/>
              <a:gd name="T8" fmla="*/ 379968 w 607695"/>
              <a:gd name="T9" fmla="*/ 540909 h 607695"/>
              <a:gd name="T10" fmla="*/ 418304 w 607695"/>
              <a:gd name="T11" fmla="*/ 524989 h 607695"/>
              <a:gd name="T12" fmla="*/ 128318 w 607695"/>
              <a:gd name="T13" fmla="*/ 49849 h 607695"/>
              <a:gd name="T14" fmla="*/ 93568 w 607695"/>
              <a:gd name="T15" fmla="*/ 172037 h 607695"/>
              <a:gd name="T16" fmla="*/ 74584 w 607695"/>
              <a:gd name="T17" fmla="*/ 208727 h 607695"/>
              <a:gd name="T18" fmla="*/ 61830 w 607695"/>
              <a:gd name="T19" fmla="*/ 248700 h 607695"/>
              <a:gd name="T20" fmla="*/ 0 w 607695"/>
              <a:gd name="T21" fmla="*/ 359669 h 607695"/>
              <a:gd name="T22" fmla="*/ 67401 w 607695"/>
              <a:gd name="T23" fmla="*/ 379991 h 607695"/>
              <a:gd name="T24" fmla="*/ 83330 w 607695"/>
              <a:gd name="T25" fmla="*/ 418315 h 607695"/>
              <a:gd name="T26" fmla="*/ 49798 w 607695"/>
              <a:gd name="T27" fmla="*/ 479924 h 607695"/>
              <a:gd name="T28" fmla="*/ 172088 w 607695"/>
              <a:gd name="T29" fmla="*/ 514737 h 607695"/>
              <a:gd name="T30" fmla="*/ 558453 w 607695"/>
              <a:gd name="T31" fmla="*/ 479924 h 607695"/>
              <a:gd name="T32" fmla="*/ 519217 w 607695"/>
              <a:gd name="T33" fmla="*/ 428420 h 607695"/>
              <a:gd name="T34" fmla="*/ 255700 w 607695"/>
              <a:gd name="T35" fmla="*/ 418664 h 607695"/>
              <a:gd name="T36" fmla="*/ 189590 w 607695"/>
              <a:gd name="T37" fmla="*/ 352546 h 607695"/>
              <a:gd name="T38" fmla="*/ 189590 w 607695"/>
              <a:gd name="T39" fmla="*/ 255773 h 607695"/>
              <a:gd name="T40" fmla="*/ 255700 w 607695"/>
              <a:gd name="T41" fmla="*/ 189607 h 607695"/>
              <a:gd name="T42" fmla="*/ 519091 w 607695"/>
              <a:gd name="T43" fmla="*/ 179834 h 607695"/>
              <a:gd name="T44" fmla="*/ 558453 w 607695"/>
              <a:gd name="T45" fmla="*/ 128318 h 607695"/>
              <a:gd name="T46" fmla="*/ 172088 w 607695"/>
              <a:gd name="T47" fmla="*/ 93619 h 607695"/>
              <a:gd name="T48" fmla="*/ 523668 w 607695"/>
              <a:gd name="T49" fmla="*/ 514737 h 607695"/>
              <a:gd name="T50" fmla="*/ 479933 w 607695"/>
              <a:gd name="T51" fmla="*/ 558507 h 607695"/>
              <a:gd name="T52" fmla="*/ 519091 w 607695"/>
              <a:gd name="T53" fmla="*/ 179834 h 607695"/>
              <a:gd name="T54" fmla="*/ 352503 w 607695"/>
              <a:gd name="T55" fmla="*/ 189607 h 607695"/>
              <a:gd name="T56" fmla="*/ 418653 w 607695"/>
              <a:gd name="T57" fmla="*/ 255773 h 607695"/>
              <a:gd name="T58" fmla="*/ 418653 w 607695"/>
              <a:gd name="T59" fmla="*/ 352546 h 607695"/>
              <a:gd name="T60" fmla="*/ 352503 w 607695"/>
              <a:gd name="T61" fmla="*/ 418664 h 607695"/>
              <a:gd name="T62" fmla="*/ 519217 w 607695"/>
              <a:gd name="T63" fmla="*/ 428420 h 607695"/>
              <a:gd name="T64" fmla="*/ 533657 w 607695"/>
              <a:gd name="T65" fmla="*/ 399556 h 607695"/>
              <a:gd name="T66" fmla="*/ 546421 w 607695"/>
              <a:gd name="T67" fmla="*/ 359669 h 607695"/>
              <a:gd name="T68" fmla="*/ 608252 w 607695"/>
              <a:gd name="T69" fmla="*/ 248700 h 607695"/>
              <a:gd name="T70" fmla="*/ 540846 w 607695"/>
              <a:gd name="T71" fmla="*/ 228311 h 607695"/>
              <a:gd name="T72" fmla="*/ 524873 w 607695"/>
              <a:gd name="T73" fmla="*/ 189941 h 607695"/>
              <a:gd name="T74" fmla="*/ 359667 w 607695"/>
              <a:gd name="T75" fmla="*/ 0 h 607695"/>
              <a:gd name="T76" fmla="*/ 248585 w 607695"/>
              <a:gd name="T77" fmla="*/ 61881 h 607695"/>
              <a:gd name="T78" fmla="*/ 208710 w 607695"/>
              <a:gd name="T79" fmla="*/ 74645 h 607695"/>
              <a:gd name="T80" fmla="*/ 172088 w 607695"/>
              <a:gd name="T81" fmla="*/ 93619 h 607695"/>
              <a:gd name="T82" fmla="*/ 418304 w 607695"/>
              <a:gd name="T83" fmla="*/ 83407 h 607695"/>
              <a:gd name="T84" fmla="*/ 379968 w 607695"/>
              <a:gd name="T85" fmla="*/ 67436 h 607695"/>
              <a:gd name="T86" fmla="*/ 359667 w 607695"/>
              <a:gd name="T87" fmla="*/ 0 h 607695"/>
              <a:gd name="T88" fmla="*/ 436163 w 607695"/>
              <a:gd name="T89" fmla="*/ 93619 h 607695"/>
              <a:gd name="T90" fmla="*/ 479933 w 607695"/>
              <a:gd name="T91" fmla="*/ 49849 h 60769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7695" h="607695">
                <a:moveTo>
                  <a:pt x="435482" y="513930"/>
                </a:moveTo>
                <a:lnTo>
                  <a:pt x="171818" y="513930"/>
                </a:lnTo>
                <a:lnTo>
                  <a:pt x="189651" y="524166"/>
                </a:lnTo>
                <a:lnTo>
                  <a:pt x="208383" y="532893"/>
                </a:lnTo>
                <a:lnTo>
                  <a:pt x="227927" y="540060"/>
                </a:lnTo>
                <a:lnTo>
                  <a:pt x="248196" y="545617"/>
                </a:lnTo>
                <a:lnTo>
                  <a:pt x="248196" y="607415"/>
                </a:lnTo>
                <a:lnTo>
                  <a:pt x="359105" y="607415"/>
                </a:lnTo>
                <a:lnTo>
                  <a:pt x="359105" y="545617"/>
                </a:lnTo>
                <a:lnTo>
                  <a:pt x="379374" y="540060"/>
                </a:lnTo>
                <a:lnTo>
                  <a:pt x="398918" y="532893"/>
                </a:lnTo>
                <a:lnTo>
                  <a:pt x="417650" y="524166"/>
                </a:lnTo>
                <a:lnTo>
                  <a:pt x="435482" y="513930"/>
                </a:lnTo>
                <a:close/>
              </a:path>
              <a:path w="607695" h="607695">
                <a:moveTo>
                  <a:pt x="128117" y="49771"/>
                </a:moveTo>
                <a:lnTo>
                  <a:pt x="49720" y="128117"/>
                </a:lnTo>
                <a:lnTo>
                  <a:pt x="93421" y="171767"/>
                </a:lnTo>
                <a:lnTo>
                  <a:pt x="83179" y="189692"/>
                </a:lnTo>
                <a:lnTo>
                  <a:pt x="74467" y="208400"/>
                </a:lnTo>
                <a:lnTo>
                  <a:pt x="67296" y="227956"/>
                </a:lnTo>
                <a:lnTo>
                  <a:pt x="61734" y="248310"/>
                </a:lnTo>
                <a:lnTo>
                  <a:pt x="0" y="248310"/>
                </a:lnTo>
                <a:lnTo>
                  <a:pt x="0" y="359105"/>
                </a:lnTo>
                <a:lnTo>
                  <a:pt x="61734" y="359105"/>
                </a:lnTo>
                <a:lnTo>
                  <a:pt x="67296" y="379394"/>
                </a:lnTo>
                <a:lnTo>
                  <a:pt x="74472" y="398929"/>
                </a:lnTo>
                <a:lnTo>
                  <a:pt x="83201" y="417658"/>
                </a:lnTo>
                <a:lnTo>
                  <a:pt x="93421" y="435533"/>
                </a:lnTo>
                <a:lnTo>
                  <a:pt x="49720" y="479171"/>
                </a:lnTo>
                <a:lnTo>
                  <a:pt x="128117" y="557631"/>
                </a:lnTo>
                <a:lnTo>
                  <a:pt x="171818" y="513930"/>
                </a:lnTo>
                <a:lnTo>
                  <a:pt x="522849" y="513930"/>
                </a:lnTo>
                <a:lnTo>
                  <a:pt x="557580" y="479171"/>
                </a:lnTo>
                <a:lnTo>
                  <a:pt x="513994" y="435533"/>
                </a:lnTo>
                <a:lnTo>
                  <a:pt x="518405" y="427748"/>
                </a:lnTo>
                <a:lnTo>
                  <a:pt x="303618" y="427748"/>
                </a:lnTo>
                <a:lnTo>
                  <a:pt x="255301" y="418007"/>
                </a:lnTo>
                <a:lnTo>
                  <a:pt x="215868" y="391431"/>
                </a:lnTo>
                <a:lnTo>
                  <a:pt x="189293" y="351994"/>
                </a:lnTo>
                <a:lnTo>
                  <a:pt x="179552" y="303669"/>
                </a:lnTo>
                <a:lnTo>
                  <a:pt x="189293" y="255371"/>
                </a:lnTo>
                <a:lnTo>
                  <a:pt x="215868" y="215917"/>
                </a:lnTo>
                <a:lnTo>
                  <a:pt x="255301" y="189310"/>
                </a:lnTo>
                <a:lnTo>
                  <a:pt x="303618" y="179552"/>
                </a:lnTo>
                <a:lnTo>
                  <a:pt x="518280" y="179552"/>
                </a:lnTo>
                <a:lnTo>
                  <a:pt x="513892" y="171881"/>
                </a:lnTo>
                <a:lnTo>
                  <a:pt x="557580" y="128117"/>
                </a:lnTo>
                <a:lnTo>
                  <a:pt x="522912" y="93472"/>
                </a:lnTo>
                <a:lnTo>
                  <a:pt x="171818" y="93472"/>
                </a:lnTo>
                <a:lnTo>
                  <a:pt x="128117" y="49771"/>
                </a:lnTo>
                <a:close/>
              </a:path>
              <a:path w="607695" h="607695">
                <a:moveTo>
                  <a:pt x="522849" y="513930"/>
                </a:moveTo>
                <a:lnTo>
                  <a:pt x="435482" y="513930"/>
                </a:lnTo>
                <a:lnTo>
                  <a:pt x="479183" y="557631"/>
                </a:lnTo>
                <a:lnTo>
                  <a:pt x="522849" y="513930"/>
                </a:lnTo>
                <a:close/>
              </a:path>
              <a:path w="607695" h="607695">
                <a:moveTo>
                  <a:pt x="518280" y="179552"/>
                </a:moveTo>
                <a:lnTo>
                  <a:pt x="303618" y="179552"/>
                </a:lnTo>
                <a:lnTo>
                  <a:pt x="351951" y="189310"/>
                </a:lnTo>
                <a:lnTo>
                  <a:pt x="391406" y="215917"/>
                </a:lnTo>
                <a:lnTo>
                  <a:pt x="417999" y="255371"/>
                </a:lnTo>
                <a:lnTo>
                  <a:pt x="427748" y="303669"/>
                </a:lnTo>
                <a:lnTo>
                  <a:pt x="417999" y="351994"/>
                </a:lnTo>
                <a:lnTo>
                  <a:pt x="391406" y="391431"/>
                </a:lnTo>
                <a:lnTo>
                  <a:pt x="351951" y="418007"/>
                </a:lnTo>
                <a:lnTo>
                  <a:pt x="303618" y="427748"/>
                </a:lnTo>
                <a:lnTo>
                  <a:pt x="518405" y="427748"/>
                </a:lnTo>
                <a:lnTo>
                  <a:pt x="524122" y="417658"/>
                </a:lnTo>
                <a:lnTo>
                  <a:pt x="532823" y="398929"/>
                </a:lnTo>
                <a:lnTo>
                  <a:pt x="540003" y="379394"/>
                </a:lnTo>
                <a:lnTo>
                  <a:pt x="545566" y="359105"/>
                </a:lnTo>
                <a:lnTo>
                  <a:pt x="607301" y="359105"/>
                </a:lnTo>
                <a:lnTo>
                  <a:pt x="607301" y="248310"/>
                </a:lnTo>
                <a:lnTo>
                  <a:pt x="545566" y="248310"/>
                </a:lnTo>
                <a:lnTo>
                  <a:pt x="540000" y="227954"/>
                </a:lnTo>
                <a:lnTo>
                  <a:pt x="532804" y="208386"/>
                </a:lnTo>
                <a:lnTo>
                  <a:pt x="524052" y="189644"/>
                </a:lnTo>
                <a:lnTo>
                  <a:pt x="518280" y="179552"/>
                </a:lnTo>
                <a:close/>
              </a:path>
              <a:path w="607695" h="607695">
                <a:moveTo>
                  <a:pt x="359105" y="0"/>
                </a:moveTo>
                <a:lnTo>
                  <a:pt x="248196" y="0"/>
                </a:lnTo>
                <a:lnTo>
                  <a:pt x="248196" y="61785"/>
                </a:lnTo>
                <a:lnTo>
                  <a:pt x="227927" y="67331"/>
                </a:lnTo>
                <a:lnTo>
                  <a:pt x="208383" y="74528"/>
                </a:lnTo>
                <a:lnTo>
                  <a:pt x="189651" y="83275"/>
                </a:lnTo>
                <a:lnTo>
                  <a:pt x="171818" y="93472"/>
                </a:lnTo>
                <a:lnTo>
                  <a:pt x="435482" y="93472"/>
                </a:lnTo>
                <a:lnTo>
                  <a:pt x="417650" y="83275"/>
                </a:lnTo>
                <a:lnTo>
                  <a:pt x="398918" y="74528"/>
                </a:lnTo>
                <a:lnTo>
                  <a:pt x="379374" y="67331"/>
                </a:lnTo>
                <a:lnTo>
                  <a:pt x="359105" y="61785"/>
                </a:lnTo>
                <a:lnTo>
                  <a:pt x="359105" y="0"/>
                </a:lnTo>
                <a:close/>
              </a:path>
              <a:path w="607695" h="607695">
                <a:moveTo>
                  <a:pt x="479183" y="49771"/>
                </a:moveTo>
                <a:lnTo>
                  <a:pt x="435482" y="93472"/>
                </a:lnTo>
                <a:lnTo>
                  <a:pt x="522912" y="93472"/>
                </a:lnTo>
                <a:lnTo>
                  <a:pt x="479183" y="497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22119" y="2942235"/>
            <a:ext cx="8251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Открытие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специальности «Религиоведение» в Актюбинской области, а также проработка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вопроса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введению специальности в ВУЗах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Жамбылской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Кызылординской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и Восточно-Казахстанской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областей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3" name="object 58"/>
          <p:cNvSpPr>
            <a:spLocks/>
          </p:cNvSpPr>
          <p:nvPr/>
        </p:nvSpPr>
        <p:spPr bwMode="auto">
          <a:xfrm>
            <a:off x="3206206" y="3419931"/>
            <a:ext cx="265113" cy="0"/>
          </a:xfrm>
          <a:custGeom>
            <a:avLst/>
            <a:gdLst>
              <a:gd name="T0" fmla="*/ 0 w 264795"/>
              <a:gd name="T1" fmla="*/ 265559 w 2647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64795">
                <a:moveTo>
                  <a:pt x="0" y="0"/>
                </a:moveTo>
                <a:lnTo>
                  <a:pt x="264604" y="0"/>
                </a:lnTo>
              </a:path>
            </a:pathLst>
          </a:custGeom>
          <a:noFill/>
          <a:ln w="25400">
            <a:solidFill>
              <a:srgbClr val="3D54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" name="object 27"/>
          <p:cNvSpPr>
            <a:spLocks/>
          </p:cNvSpPr>
          <p:nvPr/>
        </p:nvSpPr>
        <p:spPr bwMode="auto">
          <a:xfrm>
            <a:off x="3552647" y="2931608"/>
            <a:ext cx="148421" cy="978321"/>
          </a:xfrm>
          <a:custGeom>
            <a:avLst/>
            <a:gdLst>
              <a:gd name="T0" fmla="*/ 283567 w 281940"/>
              <a:gd name="T1" fmla="*/ 0 h 2437129"/>
              <a:gd name="T2" fmla="*/ 153431 w 281940"/>
              <a:gd name="T3" fmla="*/ 0 h 2437129"/>
              <a:gd name="T4" fmla="*/ 64728 w 281940"/>
              <a:gd name="T5" fmla="*/ 2381 h 2437129"/>
              <a:gd name="T6" fmla="*/ 19178 w 281940"/>
              <a:gd name="T7" fmla="*/ 19044 h 2437129"/>
              <a:gd name="T8" fmla="*/ 2396 w 281940"/>
              <a:gd name="T9" fmla="*/ 64269 h 2437129"/>
              <a:gd name="T10" fmla="*/ 0 w 281940"/>
              <a:gd name="T11" fmla="*/ 152340 h 2437129"/>
              <a:gd name="T12" fmla="*/ 0 w 281940"/>
              <a:gd name="T13" fmla="*/ 2283473 h 2437129"/>
              <a:gd name="T14" fmla="*/ 2396 w 281940"/>
              <a:gd name="T15" fmla="*/ 2371543 h 2437129"/>
              <a:gd name="T16" fmla="*/ 19178 w 281940"/>
              <a:gd name="T17" fmla="*/ 2416772 h 2437129"/>
              <a:gd name="T18" fmla="*/ 64728 w 281940"/>
              <a:gd name="T19" fmla="*/ 2433432 h 2437129"/>
              <a:gd name="T20" fmla="*/ 153431 w 281940"/>
              <a:gd name="T21" fmla="*/ 2435813 h 2437129"/>
              <a:gd name="T22" fmla="*/ 279399 w 281940"/>
              <a:gd name="T23" fmla="*/ 2435813 h 24371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1940" h="2437129">
                <a:moveTo>
                  <a:pt x="281660" y="0"/>
                </a:moveTo>
                <a:lnTo>
                  <a:pt x="152399" y="0"/>
                </a:lnTo>
                <a:lnTo>
                  <a:pt x="64293" y="2381"/>
                </a:lnTo>
                <a:lnTo>
                  <a:pt x="19049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284361"/>
                </a:lnTo>
                <a:lnTo>
                  <a:pt x="2381" y="2372467"/>
                </a:lnTo>
                <a:lnTo>
                  <a:pt x="19049" y="2417711"/>
                </a:lnTo>
                <a:lnTo>
                  <a:pt x="64293" y="2434380"/>
                </a:lnTo>
                <a:lnTo>
                  <a:pt x="152399" y="2436761"/>
                </a:lnTo>
                <a:lnTo>
                  <a:pt x="277520" y="2436761"/>
                </a:lnTo>
              </a:path>
            </a:pathLst>
          </a:custGeom>
          <a:noFill/>
          <a:ln w="25400">
            <a:solidFill>
              <a:srgbClr val="3D54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09826" y="5674171"/>
            <a:ext cx="6410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Снижение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протестных настроений в отношении ношения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хиджабов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в школах. Количество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школьниц,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использующих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хиджаб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снизилось на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40%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9519" y="4447798"/>
            <a:ext cx="8251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Совместная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работа с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МОН РК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над редакцией нового учебника «Общество и религия»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(будет содержать научно проработанный контент по светскому и духовному воспитанию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object 58"/>
          <p:cNvSpPr>
            <a:spLocks/>
          </p:cNvSpPr>
          <p:nvPr/>
        </p:nvSpPr>
        <p:spPr bwMode="auto">
          <a:xfrm>
            <a:off x="3047935" y="4981915"/>
            <a:ext cx="581656" cy="45719"/>
          </a:xfrm>
          <a:custGeom>
            <a:avLst/>
            <a:gdLst>
              <a:gd name="T0" fmla="*/ 0 w 264795"/>
              <a:gd name="T1" fmla="*/ 265559 w 2647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64795">
                <a:moveTo>
                  <a:pt x="0" y="0"/>
                </a:moveTo>
                <a:lnTo>
                  <a:pt x="264604" y="0"/>
                </a:lnTo>
              </a:path>
            </a:pathLst>
          </a:custGeom>
          <a:noFill/>
          <a:ln w="25400">
            <a:solidFill>
              <a:srgbClr val="3D54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" name="object 27"/>
          <p:cNvSpPr>
            <a:spLocks/>
          </p:cNvSpPr>
          <p:nvPr/>
        </p:nvSpPr>
        <p:spPr bwMode="auto">
          <a:xfrm>
            <a:off x="3675796" y="4428173"/>
            <a:ext cx="168337" cy="1046184"/>
          </a:xfrm>
          <a:custGeom>
            <a:avLst/>
            <a:gdLst>
              <a:gd name="T0" fmla="*/ 283567 w 281940"/>
              <a:gd name="T1" fmla="*/ 0 h 2437129"/>
              <a:gd name="T2" fmla="*/ 153431 w 281940"/>
              <a:gd name="T3" fmla="*/ 0 h 2437129"/>
              <a:gd name="T4" fmla="*/ 64728 w 281940"/>
              <a:gd name="T5" fmla="*/ 2381 h 2437129"/>
              <a:gd name="T6" fmla="*/ 19178 w 281940"/>
              <a:gd name="T7" fmla="*/ 19044 h 2437129"/>
              <a:gd name="T8" fmla="*/ 2396 w 281940"/>
              <a:gd name="T9" fmla="*/ 64269 h 2437129"/>
              <a:gd name="T10" fmla="*/ 0 w 281940"/>
              <a:gd name="T11" fmla="*/ 152340 h 2437129"/>
              <a:gd name="T12" fmla="*/ 0 w 281940"/>
              <a:gd name="T13" fmla="*/ 2283473 h 2437129"/>
              <a:gd name="T14" fmla="*/ 2396 w 281940"/>
              <a:gd name="T15" fmla="*/ 2371543 h 2437129"/>
              <a:gd name="T16" fmla="*/ 19178 w 281940"/>
              <a:gd name="T17" fmla="*/ 2416772 h 2437129"/>
              <a:gd name="T18" fmla="*/ 64728 w 281940"/>
              <a:gd name="T19" fmla="*/ 2433432 h 2437129"/>
              <a:gd name="T20" fmla="*/ 153431 w 281940"/>
              <a:gd name="T21" fmla="*/ 2435813 h 2437129"/>
              <a:gd name="T22" fmla="*/ 279399 w 281940"/>
              <a:gd name="T23" fmla="*/ 2435813 h 24371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1940" h="2437129">
                <a:moveTo>
                  <a:pt x="281660" y="0"/>
                </a:moveTo>
                <a:lnTo>
                  <a:pt x="152399" y="0"/>
                </a:lnTo>
                <a:lnTo>
                  <a:pt x="64293" y="2381"/>
                </a:lnTo>
                <a:lnTo>
                  <a:pt x="19049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284361"/>
                </a:lnTo>
                <a:lnTo>
                  <a:pt x="2381" y="2372467"/>
                </a:lnTo>
                <a:lnTo>
                  <a:pt x="19049" y="2417711"/>
                </a:lnTo>
                <a:lnTo>
                  <a:pt x="64293" y="2434380"/>
                </a:lnTo>
                <a:lnTo>
                  <a:pt x="152399" y="2436761"/>
                </a:lnTo>
                <a:lnTo>
                  <a:pt x="277520" y="2436761"/>
                </a:lnTo>
              </a:path>
            </a:pathLst>
          </a:custGeom>
          <a:noFill/>
          <a:ln w="25400">
            <a:solidFill>
              <a:srgbClr val="3D54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" name="object 31"/>
          <p:cNvSpPr>
            <a:spLocks/>
          </p:cNvSpPr>
          <p:nvPr/>
        </p:nvSpPr>
        <p:spPr bwMode="auto">
          <a:xfrm>
            <a:off x="2263042" y="1953173"/>
            <a:ext cx="326348" cy="614185"/>
          </a:xfrm>
          <a:custGeom>
            <a:avLst/>
            <a:gdLst>
              <a:gd name="T0" fmla="*/ 898894 w 900429"/>
              <a:gd name="T1" fmla="*/ 957438 h 956945"/>
              <a:gd name="T2" fmla="*/ 898894 w 900429"/>
              <a:gd name="T3" fmla="*/ 152551 h 956945"/>
              <a:gd name="T4" fmla="*/ 896516 w 900429"/>
              <a:gd name="T5" fmla="*/ 64356 h 956945"/>
              <a:gd name="T6" fmla="*/ 879865 w 900429"/>
              <a:gd name="T7" fmla="*/ 19067 h 956945"/>
              <a:gd name="T8" fmla="*/ 834670 w 900429"/>
              <a:gd name="T9" fmla="*/ 2384 h 956945"/>
              <a:gd name="T10" fmla="*/ 746656 w 900429"/>
              <a:gd name="T11" fmla="*/ 0 h 956945"/>
              <a:gd name="T12" fmla="*/ 0 w 900429"/>
              <a:gd name="T13" fmla="*/ 0 h 9569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00429" h="956945">
                <a:moveTo>
                  <a:pt x="899845" y="956487"/>
                </a:moveTo>
                <a:lnTo>
                  <a:pt x="899845" y="152399"/>
                </a:lnTo>
                <a:lnTo>
                  <a:pt x="897464" y="64293"/>
                </a:lnTo>
                <a:lnTo>
                  <a:pt x="880795" y="19049"/>
                </a:lnTo>
                <a:lnTo>
                  <a:pt x="835552" y="2381"/>
                </a:lnTo>
                <a:lnTo>
                  <a:pt x="747445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3D54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" name="object 30"/>
          <p:cNvSpPr>
            <a:spLocks/>
          </p:cNvSpPr>
          <p:nvPr/>
        </p:nvSpPr>
        <p:spPr bwMode="auto">
          <a:xfrm>
            <a:off x="2133677" y="1405871"/>
            <a:ext cx="93774" cy="974276"/>
          </a:xfrm>
          <a:custGeom>
            <a:avLst/>
            <a:gdLst>
              <a:gd name="T0" fmla="*/ 0 w 281939"/>
              <a:gd name="T1" fmla="*/ 0 h 1682750"/>
              <a:gd name="T2" fmla="*/ 130137 w 281939"/>
              <a:gd name="T3" fmla="*/ 0 h 1682750"/>
              <a:gd name="T4" fmla="*/ 218840 w 281939"/>
              <a:gd name="T5" fmla="*/ 2765 h 1682750"/>
              <a:gd name="T6" fmla="*/ 264391 w 281939"/>
              <a:gd name="T7" fmla="*/ 22123 h 1682750"/>
              <a:gd name="T8" fmla="*/ 281173 w 281939"/>
              <a:gd name="T9" fmla="*/ 74666 h 1682750"/>
              <a:gd name="T10" fmla="*/ 283570 w 281939"/>
              <a:gd name="T11" fmla="*/ 176987 h 1682750"/>
              <a:gd name="T12" fmla="*/ 283570 w 281939"/>
              <a:gd name="T13" fmla="*/ 1505216 h 1682750"/>
              <a:gd name="T14" fmla="*/ 281173 w 281939"/>
              <a:gd name="T15" fmla="*/ 1607537 h 1682750"/>
              <a:gd name="T16" fmla="*/ 264391 w 281939"/>
              <a:gd name="T17" fmla="*/ 1660080 h 1682750"/>
              <a:gd name="T18" fmla="*/ 218840 w 281939"/>
              <a:gd name="T19" fmla="*/ 1679438 h 1682750"/>
              <a:gd name="T20" fmla="*/ 130137 w 281939"/>
              <a:gd name="T21" fmla="*/ 1682203 h 1682750"/>
              <a:gd name="T22" fmla="*/ 4167 w 281939"/>
              <a:gd name="T23" fmla="*/ 1682203 h 16827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1939" h="1682750">
                <a:moveTo>
                  <a:pt x="0" y="0"/>
                </a:moveTo>
                <a:lnTo>
                  <a:pt x="129260" y="0"/>
                </a:lnTo>
                <a:lnTo>
                  <a:pt x="217366" y="2765"/>
                </a:lnTo>
                <a:lnTo>
                  <a:pt x="262610" y="22123"/>
                </a:lnTo>
                <a:lnTo>
                  <a:pt x="279279" y="74666"/>
                </a:lnTo>
                <a:lnTo>
                  <a:pt x="281660" y="176987"/>
                </a:lnTo>
                <a:lnTo>
                  <a:pt x="281660" y="1505216"/>
                </a:lnTo>
                <a:lnTo>
                  <a:pt x="279279" y="1607537"/>
                </a:lnTo>
                <a:lnTo>
                  <a:pt x="262610" y="1660080"/>
                </a:lnTo>
                <a:lnTo>
                  <a:pt x="217366" y="1679438"/>
                </a:lnTo>
                <a:lnTo>
                  <a:pt x="129260" y="1682203"/>
                </a:lnTo>
                <a:lnTo>
                  <a:pt x="4140" y="1682203"/>
                </a:lnTo>
              </a:path>
            </a:pathLst>
          </a:custGeom>
          <a:noFill/>
          <a:ln w="25400">
            <a:solidFill>
              <a:srgbClr val="3D54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573" y="1436940"/>
            <a:ext cx="2234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Методика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оценки работы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акиматов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в сфере религии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object 33"/>
          <p:cNvSpPr>
            <a:spLocks/>
          </p:cNvSpPr>
          <p:nvPr/>
        </p:nvSpPr>
        <p:spPr bwMode="auto">
          <a:xfrm>
            <a:off x="1170448" y="5627514"/>
            <a:ext cx="1248264" cy="478770"/>
          </a:xfrm>
          <a:custGeom>
            <a:avLst/>
            <a:gdLst>
              <a:gd name="T0" fmla="*/ 0 w 1511300"/>
              <a:gd name="T1" fmla="*/ 0 h 728979"/>
              <a:gd name="T2" fmla="*/ 0 w 1511300"/>
              <a:gd name="T3" fmla="*/ 575751 h 728979"/>
              <a:gd name="T4" fmla="*/ 2381 w 1511300"/>
              <a:gd name="T5" fmla="*/ 663743 h 728979"/>
              <a:gd name="T6" fmla="*/ 19050 w 1511300"/>
              <a:gd name="T7" fmla="*/ 708927 h 728979"/>
              <a:gd name="T8" fmla="*/ 64293 w 1511300"/>
              <a:gd name="T9" fmla="*/ 725574 h 728979"/>
              <a:gd name="T10" fmla="*/ 152400 w 1511300"/>
              <a:gd name="T11" fmla="*/ 727952 h 728979"/>
              <a:gd name="T12" fmla="*/ 1510779 w 1511300"/>
              <a:gd name="T13" fmla="*/ 727952 h 7289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11300" h="728979">
                <a:moveTo>
                  <a:pt x="0" y="0"/>
                </a:moveTo>
                <a:lnTo>
                  <a:pt x="0" y="576503"/>
                </a:lnTo>
                <a:lnTo>
                  <a:pt x="2381" y="664610"/>
                </a:lnTo>
                <a:lnTo>
                  <a:pt x="19050" y="709853"/>
                </a:lnTo>
                <a:lnTo>
                  <a:pt x="64293" y="726522"/>
                </a:lnTo>
                <a:lnTo>
                  <a:pt x="152400" y="728903"/>
                </a:lnTo>
                <a:lnTo>
                  <a:pt x="1510779" y="728903"/>
                </a:lnTo>
              </a:path>
            </a:pathLst>
          </a:custGeom>
          <a:noFill/>
          <a:ln w="25400">
            <a:solidFill>
              <a:srgbClr val="3D54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" name="object 27"/>
          <p:cNvSpPr>
            <a:spLocks/>
          </p:cNvSpPr>
          <p:nvPr/>
        </p:nvSpPr>
        <p:spPr bwMode="auto">
          <a:xfrm>
            <a:off x="2452699" y="5662773"/>
            <a:ext cx="136919" cy="934728"/>
          </a:xfrm>
          <a:custGeom>
            <a:avLst/>
            <a:gdLst>
              <a:gd name="T0" fmla="*/ 283567 w 281940"/>
              <a:gd name="T1" fmla="*/ 0 h 2437129"/>
              <a:gd name="T2" fmla="*/ 153431 w 281940"/>
              <a:gd name="T3" fmla="*/ 0 h 2437129"/>
              <a:gd name="T4" fmla="*/ 64728 w 281940"/>
              <a:gd name="T5" fmla="*/ 2381 h 2437129"/>
              <a:gd name="T6" fmla="*/ 19178 w 281940"/>
              <a:gd name="T7" fmla="*/ 19044 h 2437129"/>
              <a:gd name="T8" fmla="*/ 2396 w 281940"/>
              <a:gd name="T9" fmla="*/ 64269 h 2437129"/>
              <a:gd name="T10" fmla="*/ 0 w 281940"/>
              <a:gd name="T11" fmla="*/ 152340 h 2437129"/>
              <a:gd name="T12" fmla="*/ 0 w 281940"/>
              <a:gd name="T13" fmla="*/ 2283473 h 2437129"/>
              <a:gd name="T14" fmla="*/ 2396 w 281940"/>
              <a:gd name="T15" fmla="*/ 2371543 h 2437129"/>
              <a:gd name="T16" fmla="*/ 19178 w 281940"/>
              <a:gd name="T17" fmla="*/ 2416772 h 2437129"/>
              <a:gd name="T18" fmla="*/ 64728 w 281940"/>
              <a:gd name="T19" fmla="*/ 2433432 h 2437129"/>
              <a:gd name="T20" fmla="*/ 153431 w 281940"/>
              <a:gd name="T21" fmla="*/ 2435813 h 2437129"/>
              <a:gd name="T22" fmla="*/ 279399 w 281940"/>
              <a:gd name="T23" fmla="*/ 2435813 h 24371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1940" h="2437129">
                <a:moveTo>
                  <a:pt x="281660" y="0"/>
                </a:moveTo>
                <a:lnTo>
                  <a:pt x="152399" y="0"/>
                </a:lnTo>
                <a:lnTo>
                  <a:pt x="64293" y="2381"/>
                </a:lnTo>
                <a:lnTo>
                  <a:pt x="19049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284361"/>
                </a:lnTo>
                <a:lnTo>
                  <a:pt x="2381" y="2372467"/>
                </a:lnTo>
                <a:lnTo>
                  <a:pt x="19049" y="2417711"/>
                </a:lnTo>
                <a:lnTo>
                  <a:pt x="64293" y="2434380"/>
                </a:lnTo>
                <a:lnTo>
                  <a:pt x="152399" y="2436761"/>
                </a:lnTo>
                <a:lnTo>
                  <a:pt x="277520" y="2436761"/>
                </a:lnTo>
              </a:path>
            </a:pathLst>
          </a:custGeom>
          <a:noFill/>
          <a:ln w="25400">
            <a:solidFill>
              <a:srgbClr val="3D54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9998</TotalTime>
  <Words>1788</Words>
  <Application>Microsoft Office PowerPoint</Application>
  <PresentationFormat>Широкоэкранный</PresentationFormat>
  <Paragraphs>409</Paragraphs>
  <Slides>28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Georgia</vt:lpstr>
      <vt:lpstr>Open Sans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ДЕЯТЕЛЬНОСТИ МИНИСТЕРСТВА ПО ДЕЛАМ РЕЛИГИЙ И ГРАЖДАНСКОГО ОБЩЕСТВА РЕСПУБЛИКИ КАЗАХСТАН</dc:title>
  <dc:creator>Абсалямов Таир</dc:creator>
  <cp:lastModifiedBy>user</cp:lastModifiedBy>
  <cp:revision>856</cp:revision>
  <cp:lastPrinted>2017-09-13T07:10:55Z</cp:lastPrinted>
  <dcterms:created xsi:type="dcterms:W3CDTF">2017-02-12T07:49:02Z</dcterms:created>
  <dcterms:modified xsi:type="dcterms:W3CDTF">2017-10-04T12:02:42Z</dcterms:modified>
</cp:coreProperties>
</file>